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8.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drawings/drawing9.xml" ContentType="application/vnd.openxmlformats-officedocument.drawingml.chartshapes+xml"/>
  <Override PartName="/ppt/charts/chart29.xml" ContentType="application/vnd.openxmlformats-officedocument.drawingml.chart+xml"/>
  <Override PartName="/ppt/charts/chart3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1.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366" r:id="rId2"/>
    <p:sldId id="428" r:id="rId3"/>
    <p:sldId id="417" r:id="rId4"/>
    <p:sldId id="368" r:id="rId5"/>
    <p:sldId id="370" r:id="rId6"/>
    <p:sldId id="386" r:id="rId7"/>
    <p:sldId id="429" r:id="rId8"/>
    <p:sldId id="390" r:id="rId9"/>
    <p:sldId id="388" r:id="rId10"/>
    <p:sldId id="391" r:id="rId11"/>
    <p:sldId id="418" r:id="rId12"/>
    <p:sldId id="409" r:id="rId13"/>
    <p:sldId id="401" r:id="rId14"/>
    <p:sldId id="392" r:id="rId15"/>
    <p:sldId id="393" r:id="rId16"/>
    <p:sldId id="395" r:id="rId17"/>
    <p:sldId id="419" r:id="rId18"/>
    <p:sldId id="420" r:id="rId19"/>
    <p:sldId id="389" r:id="rId20"/>
    <p:sldId id="410" r:id="rId21"/>
    <p:sldId id="405" r:id="rId22"/>
    <p:sldId id="272" r:id="rId23"/>
    <p:sldId id="421" r:id="rId24"/>
    <p:sldId id="422" r:id="rId25"/>
    <p:sldId id="423" r:id="rId26"/>
    <p:sldId id="346" r:id="rId27"/>
    <p:sldId id="414" r:id="rId28"/>
    <p:sldId id="415" r:id="rId29"/>
    <p:sldId id="424" r:id="rId30"/>
    <p:sldId id="378" r:id="rId31"/>
    <p:sldId id="373" r:id="rId32"/>
    <p:sldId id="374" r:id="rId33"/>
    <p:sldId id="375" r:id="rId34"/>
    <p:sldId id="376" r:id="rId35"/>
    <p:sldId id="379" r:id="rId36"/>
    <p:sldId id="377" r:id="rId37"/>
    <p:sldId id="384" r:id="rId38"/>
    <p:sldId id="369" r:id="rId39"/>
    <p:sldId id="335" r:id="rId40"/>
    <p:sldId id="341" r:id="rId41"/>
    <p:sldId id="426" r:id="rId42"/>
    <p:sldId id="427" r:id="rId43"/>
    <p:sldId id="407" r:id="rId44"/>
    <p:sldId id="400" r:id="rId45"/>
    <p:sldId id="281" r:id="rId46"/>
    <p:sldId id="36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oc Phan" initials="NP" lastIdx="2" clrIdx="0">
    <p:extLst>
      <p:ext uri="{19B8F6BF-5375-455C-9EA6-DF929625EA0E}">
        <p15:presenceInfo xmlns:p15="http://schemas.microsoft.com/office/powerpoint/2012/main" userId="e71de65f1a3375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B93"/>
    <a:srgbClr val="001178"/>
    <a:srgbClr val="76B9BD"/>
    <a:srgbClr val="FC5944"/>
    <a:srgbClr val="FDC22E"/>
    <a:srgbClr val="268273"/>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238" autoAdjust="0"/>
    <p:restoredTop sz="96012"/>
  </p:normalViewPr>
  <p:slideViewPr>
    <p:cSldViewPr snapToGrid="0">
      <p:cViewPr varScale="1">
        <p:scale>
          <a:sx n="81" d="100"/>
          <a:sy n="81" d="100"/>
        </p:scale>
        <p:origin x="120"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92a4408bff7aa269/Desktop/C&#244;ng%20vi&#7879;c/C&#244;ng%20vi&#7879;c%20CSI/Data%20thuy&#7871;t%20tr&#236;nh%20cho%20anh%20Kh&#225;ng/T&#7893;ng%20h&#7907;p%20data.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92a4408bff7aa269/Desktop/C&#244;ng%20vi&#7879;c/Ph&#226;n%20T&#237;ch/Ng&#224;nh%20Ch&#7913;ng%20Kho&#225;n/Data%20ch&#432;ng%20kho&#225;n/%5bT&#7893;ng%20h&#7907;p%5d%20T&#7893;ng%20quan%20TTCK.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92a4408bff7aa269/Desktop/C&#244;ng%20vi&#7879;c/Ph&#226;n%20T&#237;ch/Ng&#224;nh%20Ch&#7913;ng%20Kho&#225;n/Data%20ch&#432;ng%20kho&#225;n/%5bT&#7893;ng%20h&#7907;p%5d%20T&#7893;ng%20quan%20TTCK.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d.docs.live.net/92a4408bff7aa269/Desktop/C&#244;ng%20vi&#7879;c/Ph&#226;n%20T&#237;ch/Ng&#224;nh%20Ch&#7913;ng%20Kho&#225;n/Data%20ch&#432;ng%20kho&#225;n/%5bT&#7893;ng%20h&#7907;p%5d%20T&#7893;ng%20quan%20TTCK.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d.docs.live.net/92a4408bff7aa269/Desktop/C&#244;ng%20vi&#7879;c/Ph&#226;n%20T&#237;ch/Ng&#224;nh%20Ch&#7913;ng%20Kho&#225;n/Data%20ch&#432;ng%20kho&#225;n/%5bT&#7893;ng%20h&#7907;p%5d%20T&#7893;ng%20quan%20TTCK.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d.docs.live.net/92a4408bff7aa269/Desktop/C&#244;ng%20vi&#7879;c/Ph&#226;n%20T&#237;ch/Ng&#224;nh%20Ch&#7913;ng%20Kho&#225;n/Data%20ch&#432;ng%20kho&#225;n/%5bT&#7893;ng%20h&#7907;p%5d%20T&#7893;ng%20quan%20TTCK.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d.docs.live.net/92a4408bff7aa269/Desktop/C&#244;ng%20vi&#7879;c/Ph&#226;n%20T&#237;ch/Ng&#224;nh%20Ch&#7913;ng%20Kho&#225;n/Data%20ch&#432;ng%20kho&#225;n/%5bT&#7893;ng%20h&#7907;p%5d%20T&#7893;ng%20quan%20TTCK.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d.docs.live.net/92a4408bff7aa269/Desktop/C&#244;ng%20vi&#7879;c/Ph&#226;n%20T&#237;ch/Ng&#224;nh%20Ch&#7913;ng%20Kho&#225;n/Data%20ch&#432;ng%20kho&#225;n/%5bT&#7893;ng%20h&#7907;p%5d%20T&#7893;ng%20quan%20TTCK.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d.docs.live.net/92a4408bff7aa269/Desktop/C&#244;ng%20vi&#7879;c/Ph&#226;n%20T&#237;ch/Ng&#224;nh%20Ch&#7913;ng%20Kho&#225;n/Data%20ch&#432;ng%20kho&#225;n/%5bT&#7893;ng%20h&#7907;p%5d%20T&#7893;ng%20quan%20TTCK.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d.docs.live.net/92a4408bff7aa269/Desktop/C&#244;ng%20vi&#7879;c/C&#244;ng%20vi&#7879;c%20CSI/Data%20thuy&#7871;t%20tr&#236;nh%20cho%20anh%20Kh&#225;ng/T&#7893;ng%20h&#7907;p%20dat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92a4408bff7aa269/Desktop/C&#244;ng%20vi&#7879;c/C&#244;ng%20vi&#7879;c%20CSI/Data%20thuy&#7871;t%20tr&#236;nh%20cho%20anh%20Kh&#225;ng/T&#7893;ng%20h&#7907;p%20dat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d.docs.live.net/92a4408bff7aa269/Desktop/C&#244;ng%20vi&#7879;c/C&#244;ng%20vi&#7879;c%20CSI/Data%20thuy&#7871;t%20tr&#236;nh%20cho%20anh%20Kh&#225;ng/T&#7893;ng%20h&#7907;p%20dat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d.docs.live.net/92a4408bff7aa269/Desktop/C&#244;ng%20vi&#7879;c/C&#244;ng%20vi&#7879;c%20CSI/Data%20thuy&#7871;t%20tr&#236;nh%20cho%20anh%20Kh&#225;ng/T&#7893;ng%20h&#7907;p%20dat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d.docs.live.net/92a4408bff7aa269/Desktop/C&#244;ng%20vi&#7879;c/Ph&#226;n%20T&#237;ch/Ng&#224;nh%20Ch&#7913;ng%20Kho&#225;n/Data%20ch&#432;ng%20kho&#225;n/%5bT&#7893;ng%20h&#7907;p%5d%20T&#7893;ng%20quan%20TTCK.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8.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dministrator\Downloads\GDP%20b&#236;nh%20qu&#226;n%20&#273;&#7847;u%20ng&#432;&#7901;i.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1" Type="http://schemas.openxmlformats.org/officeDocument/2006/relationships/oleObject" Target="file:///C:\Users\Administrator\Desktop\B&#225;o%20c&#225;o%20chi&#7871;n%20l&#432;&#7907;c%202023\Marco%20data%20-%20T12%20-%20Vi&#7879;t.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10.10.4.82\p_phantich\Team%20KTVM%20&amp;%20TTCK\B&#225;o%20c&#225;o%20Kinh%20T&#7871;%20V&#297;%20M&#244;\N&#259;m%202023\Th&#225;ng%203\Marco%20data%20-%20T3%20-%20Vi&#7879;t.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Administrator\Desktop\B&#225;o%20c&#225;o%20chi&#7871;n%20l&#432;&#7907;c%202023\Marco%20data%20-%20T12%20-%20Vi&#7879;t.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Administrator\Desktop\BCCL%20Q1.2023\Q2.2023\Marco%20data%20-%20T3%20-%20Vi&#7879;t.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Administrator\Desktop\BCCL%20Q1.2023\Q2.2023\Marco%20data%20-%20T3%20-%20Vi&#7879;t.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Administrator\Desktop\B&#225;o%20c&#225;o%20chi&#7871;n%20l&#432;&#7907;c%202023\Marco%20data%20-%20T12%20-%20Vi&#7879;t.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92a4408bff7aa269/Desktop/C&#244;ng%20vi&#7879;c/C&#244;ng%20vi&#7879;c%20CSI/Data%20thuy&#7871;t%20tr&#236;nh%20cho%20anh%20Kh&#225;ng/T&#7893;ng%20h&#7907;p%20data.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Administrator\Desktop\KTVM\2023\Marco%20data%20-%20T1%20-%20Vi&#7879;t.xlsx" TargetMode="External"/><Relationship Id="rId2" Type="http://schemas.microsoft.com/office/2011/relationships/chartColorStyle" Target="colors24.xml"/><Relationship Id="rId1" Type="http://schemas.microsoft.com/office/2011/relationships/chartStyle" Target="style24.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Administrator\Downloads\B&#225;o%20c&#225;o%20t&#7927;%20gi&#225;%20(9.3).xlsx" TargetMode="External"/><Relationship Id="rId2" Type="http://schemas.microsoft.com/office/2011/relationships/chartColorStyle" Target="colors25.xml"/><Relationship Id="rId1" Type="http://schemas.microsoft.com/office/2011/relationships/chartStyle" Target="style25.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92a4408bff7aa269/Desktop/C&#244;ng%20vi&#7879;c/Ph&#226;n%20T&#237;ch/Ng&#224;nh%20Ch&#7913;ng%20Kho&#225;n/Data%20ch&#432;ng%20kho&#225;n/%5bT&#7893;ng%20h&#7907;p%5d%20T&#7893;ng%20quan%20TTCK.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92a4408bff7aa269/Desktop/C&#244;ng%20vi&#7879;c/C&#244;ng%20vi&#7879;c%20CSI/Data%20thuy&#7871;t%20tr&#236;nh%20cho%20anh%20Kh&#225;ng/T&#7893;ng%20h&#7907;p%20data.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92a4408bff7aa269/Desktop/C&#244;ng%20vi&#7879;c/C&#244;ng%20vi&#7879;c%20CSI/Data%20thuy&#7871;t%20tr&#236;nh%20cho%20anh%20Kh&#225;ng/T&#7893;ng%20h&#7907;p%20data.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92a4408bff7aa269/Desktop/C&#244;ng%20vi&#7879;c/C&#244;ng%20vi&#7879;c%20CSI/Data%20thuy&#7871;t%20tr&#236;nh%20cho%20anh%20Kh&#225;ng/T&#7893;ng%20h&#7907;p%20data.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92a4408bff7aa269/Desktop/C&#244;ng%20vi&#7879;c/C&#244;ng%20vi&#7879;c%20CSI/Data%20thuy&#7871;t%20tr&#236;nh%20cho%20anh%20Kh&#225;ng/T&#7893;ng%20h&#7907;p%20data.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92a4408bff7aa269/Desktop/C&#244;ng%20vi&#7879;c/C&#244;ng%20vi&#7879;c%20CSI/Data%20thuy&#7871;t%20tr&#236;nh%20cho%20anh%20Kh&#225;ng/T&#7893;ng%20h&#7907;p%20data.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spc="0" baseline="0">
              <a:solidFill>
                <a:srgbClr val="1B6B93"/>
              </a:solidFill>
              <a:latin typeface="+mn-lt"/>
              <a:ea typeface="+mn-ea"/>
              <a:cs typeface="+mn-cs"/>
            </a:defRPr>
          </a:pPr>
          <a:endParaRPr lang="en-US"/>
        </a:p>
      </c:txPr>
    </c:title>
    <c:autoTitleDeleted val="0"/>
    <c:plotArea>
      <c:layout/>
      <c:pieChart>
        <c:varyColors val="1"/>
        <c:ser>
          <c:idx val="0"/>
          <c:order val="0"/>
          <c:tx>
            <c:strRef>
              <c:f>Sheet1!$B$1</c:f>
              <c:strCache>
                <c:ptCount val="1"/>
                <c:pt idx="0">
                  <c:v>2023年Q1上市公司数量统计</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E9DF-4A77-A98D-F1D07364F8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E9DF-4A77-A98D-F1D07364F8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E9DF-4A77-A98D-F1D07364F8A6}"/>
              </c:ext>
            </c:extLst>
          </c:dPt>
          <c:dLbls>
            <c:dLbl>
              <c:idx val="0"/>
              <c:layout>
                <c:manualLayout>
                  <c:x val="-0.11096296751968504"/>
                  <c:y val="0.16726586077350758"/>
                </c:manualLayout>
              </c:layout>
              <c:tx>
                <c:rich>
                  <a:bodyPr/>
                  <a:lstStyle/>
                  <a:p>
                    <a:fld id="{33E9DA8B-8251-4408-97E3-F8414738E0E5}" type="CELLRANGE">
                      <a:rPr lang="en-US" altLang="zh-CN"/>
                      <a:pPr/>
                      <a:t>[CELLRANGE]</a:t>
                    </a:fld>
                    <a:endParaRPr lang="en-US" altLang="zh-CN" baseline="0"/>
                  </a:p>
                  <a:p>
                    <a:fld id="{E9DC4504-B97E-42F2-87AF-FC1B96196EE9}" type="VALUE">
                      <a:rPr lang="en-US" altLang="zh-CN"/>
                      <a:pPr/>
                      <a:t>[VALUE]</a:t>
                    </a:fld>
                    <a:endParaRPr lang="en-US" altLang="zh-CN" baseline="0"/>
                  </a:p>
                  <a:p>
                    <a:fld id="{D4EC0420-868C-4B24-A166-CC2A3039C3C8}" type="PERCENTAGE">
                      <a:rPr lang="en-US" altLang="zh-CN"/>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E9DF-4A77-A98D-F1D07364F8A6}"/>
                </c:ext>
              </c:extLst>
            </c:dLbl>
            <c:dLbl>
              <c:idx val="1"/>
              <c:layout>
                <c:manualLayout>
                  <c:x val="-0.10859879429133858"/>
                  <c:y val="-0.15121117426112363"/>
                </c:manualLayout>
              </c:layout>
              <c:tx>
                <c:rich>
                  <a:bodyPr/>
                  <a:lstStyle/>
                  <a:p>
                    <a:fld id="{6F2DEF72-F2C9-40D4-B118-F6818CCC752D}" type="CELLRANGE">
                      <a:rPr lang="en-US" altLang="zh-CN"/>
                      <a:pPr/>
                      <a:t>[CELLRANGE]</a:t>
                    </a:fld>
                    <a:endParaRPr lang="en-US" altLang="zh-CN" baseline="0"/>
                  </a:p>
                  <a:p>
                    <a:fld id="{46A728C3-4D02-414E-965D-CC42381FF80F}" type="VALUE">
                      <a:rPr lang="en-US" altLang="zh-CN"/>
                      <a:pPr/>
                      <a:t>[VALUE]</a:t>
                    </a:fld>
                    <a:endParaRPr lang="en-US" altLang="zh-CN" baseline="0"/>
                  </a:p>
                  <a:p>
                    <a:fld id="{79821A53-12AE-44DB-A3B5-10C6B6A4CCCD}" type="PERCENTAGE">
                      <a:rPr lang="en-US" altLang="zh-CN"/>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E9DF-4A77-A98D-F1D07364F8A6}"/>
                </c:ext>
              </c:extLst>
            </c:dLbl>
            <c:dLbl>
              <c:idx val="2"/>
              <c:layout>
                <c:manualLayout>
                  <c:x val="0.15948043799212594"/>
                  <c:y val="-1.8274605175036592E-2"/>
                </c:manualLayout>
              </c:layout>
              <c:tx>
                <c:rich>
                  <a:bodyPr/>
                  <a:lstStyle/>
                  <a:p>
                    <a:fld id="{A4F8D5BE-2C04-4508-BB49-E82DE1CC6A95}" type="CELLRANGE">
                      <a:rPr lang="en-US" altLang="zh-CN"/>
                      <a:pPr/>
                      <a:t>[CELLRANGE]</a:t>
                    </a:fld>
                    <a:endParaRPr lang="en-US" altLang="zh-CN" baseline="0"/>
                  </a:p>
                  <a:p>
                    <a:fld id="{56C0C93C-F4C2-4299-85F9-34EC6EB41624}" type="VALUE">
                      <a:rPr lang="en-US" altLang="zh-CN"/>
                      <a:pPr/>
                      <a:t>[VALUE]</a:t>
                    </a:fld>
                    <a:endParaRPr lang="en-US" altLang="zh-CN" baseline="0"/>
                  </a:p>
                  <a:p>
                    <a:fld id="{88F260A0-0B2D-4C43-AC6D-10C02A4B2CD9}" type="PERCENTAGE">
                      <a:rPr lang="en-US" altLang="zh-CN"/>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E9DF-4A77-A98D-F1D07364F8A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Sheet1!$A$2:$A$4</c:f>
              <c:strCache>
                <c:ptCount val="3"/>
                <c:pt idx="0">
                  <c:v>HOSE</c:v>
                </c:pt>
                <c:pt idx="1">
                  <c:v>HNX</c:v>
                </c:pt>
                <c:pt idx="2">
                  <c:v>UPCOM</c:v>
                </c:pt>
              </c:strCache>
            </c:strRef>
          </c:cat>
          <c:val>
            <c:numRef>
              <c:f>Sheet1!$B$2:$B$4</c:f>
              <c:numCache>
                <c:formatCode>General</c:formatCode>
                <c:ptCount val="3"/>
                <c:pt idx="0">
                  <c:v>402</c:v>
                </c:pt>
                <c:pt idx="1">
                  <c:v>342</c:v>
                </c:pt>
                <c:pt idx="2">
                  <c:v>857</c:v>
                </c:pt>
              </c:numCache>
            </c:numRef>
          </c:val>
          <c:extLst>
            <c:ext xmlns:c15="http://schemas.microsoft.com/office/drawing/2012/chart" uri="{02D57815-91ED-43cb-92C2-25804820EDAC}">
              <c15:datalabelsRange>
                <c15:f>Sheet1!$A$2:$A$4</c15:f>
                <c15:dlblRangeCache>
                  <c:ptCount val="3"/>
                  <c:pt idx="0">
                    <c:v>HOSE</c:v>
                  </c:pt>
                  <c:pt idx="1">
                    <c:v>HNX</c:v>
                  </c:pt>
                  <c:pt idx="2">
                    <c:v>UPCOM</c:v>
                  </c:pt>
                </c15:dlblRangeCache>
              </c15:datalabelsRange>
            </c:ext>
            <c:ext xmlns:c16="http://schemas.microsoft.com/office/drawing/2014/chart" uri="{C3380CC4-5D6E-409C-BE32-E72D297353CC}">
              <c16:uniqueId val="{00000000-E9DF-4A77-A98D-F1D07364F8A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5656362020895244"/>
          <c:y val="0.90126440009273967"/>
          <c:w val="0.31151607994525976"/>
          <c:h val="9.429444572472467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r>
              <a:rPr lang="en-US" dirty="0">
                <a:solidFill>
                  <a:srgbClr val="1B6B93"/>
                </a:solidFill>
              </a:rPr>
              <a:t>2022</a:t>
            </a:r>
            <a:r>
              <a:rPr lang="zh-CN" altLang="en-US" dirty="0">
                <a:solidFill>
                  <a:srgbClr val="1B6B93"/>
                </a:solidFill>
              </a:rPr>
              <a:t>年净资产收益率</a:t>
            </a:r>
            <a:endParaRPr lang="en-US" dirty="0">
              <a:solidFill>
                <a:srgbClr val="1B6B93"/>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1807098195370425"/>
          <c:y val="0.18270882466988739"/>
          <c:w val="0.87096455546608342"/>
          <c:h val="0.48161203972028704"/>
        </c:manualLayout>
      </c:layout>
      <c:scatterChart>
        <c:scatterStyle val="lineMarker"/>
        <c:varyColors val="0"/>
        <c:ser>
          <c:idx val="1"/>
          <c:order val="0"/>
          <c:tx>
            <c:strRef>
              <c:f>'[Tổng hợp data.xlsx]Chỉ tiêu tài chính các ngành'!$L$6</c:f>
              <c:strCache>
                <c:ptCount val="1"/>
                <c:pt idx="0">
                  <c:v>ROE</c:v>
                </c:pt>
              </c:strCache>
            </c:strRef>
          </c:tx>
          <c:spPr>
            <a:ln w="25400" cap="rnd">
              <a:noFill/>
              <a:round/>
            </a:ln>
            <a:effectLst>
              <a:outerShdw blurRad="57150" dist="19050" dir="5400000" algn="ctr" rotWithShape="0">
                <a:srgbClr val="000000">
                  <a:alpha val="63000"/>
                </a:srgbClr>
              </a:outerShdw>
            </a:effectLst>
          </c:spPr>
          <c:marker>
            <c:symbol val="circle"/>
            <c:size val="6"/>
            <c:spPr>
              <a:solidFill>
                <a:schemeClr val="accent1">
                  <a:lumMod val="75000"/>
                </a:schemeClr>
              </a:solidFill>
              <a:ln w="9525" cap="rnd">
                <a:solidFill>
                  <a:schemeClr val="accent2"/>
                </a:solidFill>
                <a:round/>
              </a:ln>
              <a:effectLst>
                <a:outerShdw blurRad="57150" dist="19050" dir="5400000" algn="ctr" rotWithShape="0">
                  <a:srgbClr val="000000">
                    <a:alpha val="63000"/>
                  </a:srgbClr>
                </a:outerShdw>
              </a:effectLst>
            </c:spPr>
          </c:marker>
          <c:xVal>
            <c:strRef>
              <c:f>'[Tổng hợp data.xlsx]Chỉ tiêu tài chính các ngành'!$I$7:$I$27</c:f>
              <c:strCache>
                <c:ptCount val="21"/>
                <c:pt idx="0">
                  <c:v>Thực phẩm tiêu dùng</c:v>
                </c:pt>
                <c:pt idx="1">
                  <c:v>Bảo hiểm</c:v>
                </c:pt>
                <c:pt idx="2">
                  <c:v>Ngân hàng</c:v>
                </c:pt>
                <c:pt idx="3">
                  <c:v>Chứng khoán</c:v>
                </c:pt>
                <c:pt idx="4">
                  <c:v>BĐS</c:v>
                </c:pt>
                <c:pt idx="5">
                  <c:v>Dầu khí</c:v>
                </c:pt>
                <c:pt idx="6">
                  <c:v>Cảng biển</c:v>
                </c:pt>
                <c:pt idx="7">
                  <c:v>Xây dựng</c:v>
                </c:pt>
                <c:pt idx="8">
                  <c:v>Thép</c:v>
                </c:pt>
                <c:pt idx="9">
                  <c:v>Nhựa</c:v>
                </c:pt>
                <c:pt idx="10">
                  <c:v>Thủy sản</c:v>
                </c:pt>
                <c:pt idx="11">
                  <c:v>BĐS KCN</c:v>
                </c:pt>
                <c:pt idx="12">
                  <c:v>Công nghệ viễn thông</c:v>
                </c:pt>
                <c:pt idx="13">
                  <c:v>Dược phẩm</c:v>
                </c:pt>
                <c:pt idx="14">
                  <c:v>Hàng không</c:v>
                </c:pt>
                <c:pt idx="15">
                  <c:v>Hóa chất</c:v>
                </c:pt>
                <c:pt idx="16">
                  <c:v>Dệt may</c:v>
                </c:pt>
                <c:pt idx="17">
                  <c:v>Điện</c:v>
                </c:pt>
                <c:pt idx="18">
                  <c:v>Đường</c:v>
                </c:pt>
                <c:pt idx="19">
                  <c:v>Phân bón</c:v>
                </c:pt>
                <c:pt idx="20">
                  <c:v>Bán lẻ</c:v>
                </c:pt>
              </c:strCache>
            </c:strRef>
          </c:xVal>
          <c:yVal>
            <c:numRef>
              <c:f>'[Tổng hợp data.xlsx]Chỉ tiêu tài chính các ngành'!$L$7:$L$27</c:f>
              <c:numCache>
                <c:formatCode>0.00%</c:formatCode>
                <c:ptCount val="21"/>
                <c:pt idx="0">
                  <c:v>0.1542864926341532</c:v>
                </c:pt>
                <c:pt idx="1">
                  <c:v>8.4062091115333054E-2</c:v>
                </c:pt>
                <c:pt idx="2">
                  <c:v>0.1995405794832274</c:v>
                </c:pt>
                <c:pt idx="3">
                  <c:v>6.5677743288509186E-2</c:v>
                </c:pt>
                <c:pt idx="4">
                  <c:v>9.0684134232277475E-2</c:v>
                </c:pt>
                <c:pt idx="5">
                  <c:v>0.18940049652896324</c:v>
                </c:pt>
                <c:pt idx="6">
                  <c:v>0.17673818700156554</c:v>
                </c:pt>
                <c:pt idx="7">
                  <c:v>5.1410697208131899E-2</c:v>
                </c:pt>
                <c:pt idx="8">
                  <c:v>4.621136201899298E-2</c:v>
                </c:pt>
                <c:pt idx="9">
                  <c:v>7.006046728088082E-2</c:v>
                </c:pt>
                <c:pt idx="10">
                  <c:v>0.17634516351581236</c:v>
                </c:pt>
                <c:pt idx="11">
                  <c:v>0.10815322079566794</c:v>
                </c:pt>
                <c:pt idx="12">
                  <c:v>0.16437338514552621</c:v>
                </c:pt>
                <c:pt idx="13">
                  <c:v>0.15413888695849848</c:v>
                </c:pt>
                <c:pt idx="14">
                  <c:v>-7.600811047913679E-2</c:v>
                </c:pt>
                <c:pt idx="15">
                  <c:v>0.41571999797715981</c:v>
                </c:pt>
                <c:pt idx="16">
                  <c:v>0.14268163947504534</c:v>
                </c:pt>
                <c:pt idx="17">
                  <c:v>0.13474157798969641</c:v>
                </c:pt>
                <c:pt idx="18">
                  <c:v>0.12521226462355686</c:v>
                </c:pt>
                <c:pt idx="19">
                  <c:v>0.40187190506637166</c:v>
                </c:pt>
                <c:pt idx="20">
                  <c:v>0.20307113983491443</c:v>
                </c:pt>
              </c:numCache>
            </c:numRef>
          </c:yVal>
          <c:smooth val="0"/>
          <c:extLst>
            <c:ext xmlns:c16="http://schemas.microsoft.com/office/drawing/2014/chart" uri="{C3380CC4-5D6E-409C-BE32-E72D297353CC}">
              <c16:uniqueId val="{00000000-E62B-4660-AAB1-0521EC87C708}"/>
            </c:ext>
          </c:extLst>
        </c:ser>
        <c:dLbls>
          <c:showLegendKey val="0"/>
          <c:showVal val="0"/>
          <c:showCatName val="0"/>
          <c:showSerName val="0"/>
          <c:showPercent val="0"/>
          <c:showBubbleSize val="0"/>
        </c:dLbls>
        <c:axId val="398585904"/>
        <c:axId val="398586464"/>
      </c:scatterChart>
      <c:catAx>
        <c:axId val="398585904"/>
        <c:scaling>
          <c:orientation val="minMax"/>
        </c:scaling>
        <c:delete val="1"/>
        <c:axPos val="b"/>
        <c:numFmt formatCode="General" sourceLinked="1"/>
        <c:majorTickMark val="none"/>
        <c:minorTickMark val="none"/>
        <c:tickLblPos val="low"/>
        <c:crossAx val="398586464"/>
        <c:crosses val="autoZero"/>
        <c:auto val="1"/>
        <c:lblAlgn val="ctr"/>
        <c:lblOffset val="100"/>
        <c:noMultiLvlLbl val="0"/>
      </c:catAx>
      <c:valAx>
        <c:axId val="398586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85859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r>
              <a:rPr lang="zh-CN" altLang="en-US" sz="1600" b="1" dirty="0">
                <a:solidFill>
                  <a:srgbClr val="1B6B93"/>
                </a:solidFill>
              </a:rPr>
              <a:t>越南指数与市盈率的波动</a:t>
            </a:r>
            <a:endParaRPr lang="vi-VN" sz="1600" b="1" dirty="0">
              <a:solidFill>
                <a:srgbClr val="1B6B93"/>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'[(Tổng hợp) Tổng quan TTCK.xlsx]VNI PE PB'!$C$1</c:f>
              <c:strCache>
                <c:ptCount val="1"/>
                <c:pt idx="0">
                  <c:v>VN-Index</c:v>
                </c:pt>
              </c:strCache>
            </c:strRef>
          </c:tx>
          <c:spPr>
            <a:ln w="28575" cap="rnd">
              <a:solidFill>
                <a:schemeClr val="accent5">
                  <a:tint val="65000"/>
                </a:schemeClr>
              </a:solidFill>
              <a:round/>
            </a:ln>
            <a:effectLst/>
          </c:spPr>
          <c:marker>
            <c:symbol val="none"/>
          </c:marker>
          <c:cat>
            <c:numRef>
              <c:f>'[(Tổng hợp) Tổng quan TTCK.xlsx]VNI PE PB'!$B$2:$B$3066</c:f>
              <c:numCache>
                <c:formatCode>mm/dd/yyyy</c:formatCode>
                <c:ptCount val="3065"/>
                <c:pt idx="0">
                  <c:v>45007</c:v>
                </c:pt>
                <c:pt idx="1">
                  <c:v>45006</c:v>
                </c:pt>
                <c:pt idx="2">
                  <c:v>45005</c:v>
                </c:pt>
                <c:pt idx="3">
                  <c:v>45002</c:v>
                </c:pt>
                <c:pt idx="4">
                  <c:v>45001</c:v>
                </c:pt>
                <c:pt idx="5">
                  <c:v>45000</c:v>
                </c:pt>
                <c:pt idx="6">
                  <c:v>44999</c:v>
                </c:pt>
                <c:pt idx="7">
                  <c:v>44998</c:v>
                </c:pt>
                <c:pt idx="8">
                  <c:v>44995</c:v>
                </c:pt>
                <c:pt idx="9">
                  <c:v>44994</c:v>
                </c:pt>
                <c:pt idx="10">
                  <c:v>44993</c:v>
                </c:pt>
                <c:pt idx="11">
                  <c:v>44992</c:v>
                </c:pt>
                <c:pt idx="12">
                  <c:v>44991</c:v>
                </c:pt>
                <c:pt idx="13">
                  <c:v>44988</c:v>
                </c:pt>
                <c:pt idx="14">
                  <c:v>44987</c:v>
                </c:pt>
                <c:pt idx="15">
                  <c:v>44986</c:v>
                </c:pt>
                <c:pt idx="16">
                  <c:v>44985</c:v>
                </c:pt>
                <c:pt idx="17">
                  <c:v>44984</c:v>
                </c:pt>
                <c:pt idx="18">
                  <c:v>44981</c:v>
                </c:pt>
                <c:pt idx="19">
                  <c:v>44980</c:v>
                </c:pt>
                <c:pt idx="20">
                  <c:v>44979</c:v>
                </c:pt>
                <c:pt idx="21">
                  <c:v>44978</c:v>
                </c:pt>
                <c:pt idx="22">
                  <c:v>44977</c:v>
                </c:pt>
                <c:pt idx="23">
                  <c:v>44974</c:v>
                </c:pt>
                <c:pt idx="24">
                  <c:v>44973</c:v>
                </c:pt>
                <c:pt idx="25">
                  <c:v>44972</c:v>
                </c:pt>
                <c:pt idx="26">
                  <c:v>44971</c:v>
                </c:pt>
                <c:pt idx="27">
                  <c:v>44970</c:v>
                </c:pt>
                <c:pt idx="28">
                  <c:v>44967</c:v>
                </c:pt>
                <c:pt idx="29">
                  <c:v>44966</c:v>
                </c:pt>
                <c:pt idx="30">
                  <c:v>44965</c:v>
                </c:pt>
                <c:pt idx="31">
                  <c:v>44964</c:v>
                </c:pt>
                <c:pt idx="32">
                  <c:v>44963</c:v>
                </c:pt>
                <c:pt idx="33">
                  <c:v>44960</c:v>
                </c:pt>
                <c:pt idx="34">
                  <c:v>44959</c:v>
                </c:pt>
                <c:pt idx="35">
                  <c:v>44958</c:v>
                </c:pt>
                <c:pt idx="36">
                  <c:v>44957</c:v>
                </c:pt>
                <c:pt idx="37">
                  <c:v>44956</c:v>
                </c:pt>
                <c:pt idx="38">
                  <c:v>44953</c:v>
                </c:pt>
                <c:pt idx="39">
                  <c:v>44945</c:v>
                </c:pt>
                <c:pt idx="40">
                  <c:v>44944</c:v>
                </c:pt>
                <c:pt idx="41">
                  <c:v>44943</c:v>
                </c:pt>
                <c:pt idx="42">
                  <c:v>44942</c:v>
                </c:pt>
                <c:pt idx="43">
                  <c:v>44939</c:v>
                </c:pt>
                <c:pt idx="44">
                  <c:v>44938</c:v>
                </c:pt>
                <c:pt idx="45">
                  <c:v>44937</c:v>
                </c:pt>
                <c:pt idx="46">
                  <c:v>44936</c:v>
                </c:pt>
                <c:pt idx="47">
                  <c:v>44935</c:v>
                </c:pt>
                <c:pt idx="48">
                  <c:v>44932</c:v>
                </c:pt>
                <c:pt idx="49">
                  <c:v>44931</c:v>
                </c:pt>
                <c:pt idx="50">
                  <c:v>44930</c:v>
                </c:pt>
                <c:pt idx="51">
                  <c:v>44929</c:v>
                </c:pt>
                <c:pt idx="52" formatCode="m/d/yyyy">
                  <c:v>44925</c:v>
                </c:pt>
                <c:pt idx="53" formatCode="m/d/yyyy">
                  <c:v>44924</c:v>
                </c:pt>
                <c:pt idx="54" formatCode="m/d/yyyy">
                  <c:v>44923</c:v>
                </c:pt>
                <c:pt idx="55" formatCode="m/d/yyyy">
                  <c:v>44922</c:v>
                </c:pt>
                <c:pt idx="56" formatCode="m/d/yyyy">
                  <c:v>44921</c:v>
                </c:pt>
                <c:pt idx="57" formatCode="m/d/yyyy">
                  <c:v>44918</c:v>
                </c:pt>
                <c:pt idx="58" formatCode="m/d/yyyy">
                  <c:v>44917</c:v>
                </c:pt>
                <c:pt idx="59" formatCode="m/d/yyyy">
                  <c:v>44916</c:v>
                </c:pt>
                <c:pt idx="60" formatCode="m/d/yyyy">
                  <c:v>44915</c:v>
                </c:pt>
                <c:pt idx="61" formatCode="m/d/yyyy">
                  <c:v>44914</c:v>
                </c:pt>
                <c:pt idx="62" formatCode="m/d/yyyy">
                  <c:v>44911</c:v>
                </c:pt>
                <c:pt idx="63" formatCode="m/d/yyyy">
                  <c:v>44910</c:v>
                </c:pt>
                <c:pt idx="64" formatCode="m/d/yyyy">
                  <c:v>44909</c:v>
                </c:pt>
                <c:pt idx="65" formatCode="m/d/yyyy">
                  <c:v>44908</c:v>
                </c:pt>
                <c:pt idx="66" formatCode="m/d/yyyy">
                  <c:v>44907</c:v>
                </c:pt>
                <c:pt idx="67" formatCode="m/d/yyyy">
                  <c:v>44904</c:v>
                </c:pt>
                <c:pt idx="68" formatCode="m/d/yyyy">
                  <c:v>44903</c:v>
                </c:pt>
                <c:pt idx="69" formatCode="m/d/yyyy">
                  <c:v>44902</c:v>
                </c:pt>
                <c:pt idx="70" formatCode="m/d/yyyy">
                  <c:v>44901</c:v>
                </c:pt>
                <c:pt idx="71" formatCode="m/d/yyyy">
                  <c:v>44900</c:v>
                </c:pt>
                <c:pt idx="72" formatCode="m/d/yyyy">
                  <c:v>44897</c:v>
                </c:pt>
                <c:pt idx="73" formatCode="m/d/yyyy">
                  <c:v>44896</c:v>
                </c:pt>
                <c:pt idx="74" formatCode="m/d/yyyy">
                  <c:v>44895</c:v>
                </c:pt>
                <c:pt idx="75" formatCode="m/d/yyyy">
                  <c:v>44894</c:v>
                </c:pt>
                <c:pt idx="76" formatCode="m/d/yyyy">
                  <c:v>44893</c:v>
                </c:pt>
                <c:pt idx="77" formatCode="m/d/yyyy">
                  <c:v>44890</c:v>
                </c:pt>
                <c:pt idx="78" formatCode="m/d/yyyy">
                  <c:v>44889</c:v>
                </c:pt>
                <c:pt idx="79" formatCode="m/d/yyyy">
                  <c:v>44888</c:v>
                </c:pt>
                <c:pt idx="80" formatCode="m/d/yyyy">
                  <c:v>44887</c:v>
                </c:pt>
                <c:pt idx="81" formatCode="m/d/yyyy">
                  <c:v>44886</c:v>
                </c:pt>
                <c:pt idx="82" formatCode="m/d/yyyy">
                  <c:v>44883</c:v>
                </c:pt>
                <c:pt idx="83" formatCode="m/d/yyyy">
                  <c:v>44882</c:v>
                </c:pt>
                <c:pt idx="84" formatCode="m/d/yyyy">
                  <c:v>44881</c:v>
                </c:pt>
                <c:pt idx="85" formatCode="m/d/yyyy">
                  <c:v>44880</c:v>
                </c:pt>
                <c:pt idx="86" formatCode="m/d/yyyy">
                  <c:v>44879</c:v>
                </c:pt>
                <c:pt idx="87" formatCode="m/d/yyyy">
                  <c:v>44876</c:v>
                </c:pt>
                <c:pt idx="88" formatCode="m/d/yyyy">
                  <c:v>44875</c:v>
                </c:pt>
                <c:pt idx="89" formatCode="m/d/yyyy">
                  <c:v>44874</c:v>
                </c:pt>
                <c:pt idx="90" formatCode="m/d/yyyy">
                  <c:v>44873</c:v>
                </c:pt>
                <c:pt idx="91" formatCode="m/d/yyyy">
                  <c:v>44872</c:v>
                </c:pt>
                <c:pt idx="92" formatCode="m/d/yyyy">
                  <c:v>44869</c:v>
                </c:pt>
                <c:pt idx="93" formatCode="m/d/yyyy">
                  <c:v>44868</c:v>
                </c:pt>
                <c:pt idx="94" formatCode="m/d/yyyy">
                  <c:v>44867</c:v>
                </c:pt>
                <c:pt idx="95" formatCode="m/d/yyyy">
                  <c:v>44866</c:v>
                </c:pt>
                <c:pt idx="96" formatCode="m/d/yyyy">
                  <c:v>44865</c:v>
                </c:pt>
                <c:pt idx="97" formatCode="m/d/yyyy">
                  <c:v>44862</c:v>
                </c:pt>
                <c:pt idx="98" formatCode="m/d/yyyy">
                  <c:v>44861</c:v>
                </c:pt>
                <c:pt idx="99" formatCode="m/d/yyyy">
                  <c:v>44860</c:v>
                </c:pt>
                <c:pt idx="100" formatCode="m/d/yyyy">
                  <c:v>44859</c:v>
                </c:pt>
                <c:pt idx="101" formatCode="m/d/yyyy">
                  <c:v>44858</c:v>
                </c:pt>
                <c:pt idx="102" formatCode="m/d/yyyy">
                  <c:v>44855</c:v>
                </c:pt>
                <c:pt idx="103" formatCode="m/d/yyyy">
                  <c:v>44854</c:v>
                </c:pt>
                <c:pt idx="104" formatCode="m/d/yyyy">
                  <c:v>44853</c:v>
                </c:pt>
                <c:pt idx="105" formatCode="m/d/yyyy">
                  <c:v>44852</c:v>
                </c:pt>
                <c:pt idx="106" formatCode="m/d/yyyy">
                  <c:v>44851</c:v>
                </c:pt>
                <c:pt idx="107" formatCode="m/d/yyyy">
                  <c:v>44848</c:v>
                </c:pt>
                <c:pt idx="108" formatCode="m/d/yyyy">
                  <c:v>44847</c:v>
                </c:pt>
                <c:pt idx="109" formatCode="m/d/yyyy">
                  <c:v>44846</c:v>
                </c:pt>
                <c:pt idx="110" formatCode="m/d/yyyy">
                  <c:v>44845</c:v>
                </c:pt>
                <c:pt idx="111" formatCode="m/d/yyyy">
                  <c:v>44844</c:v>
                </c:pt>
                <c:pt idx="112" formatCode="m/d/yyyy">
                  <c:v>44841</c:v>
                </c:pt>
                <c:pt idx="113" formatCode="m/d/yyyy">
                  <c:v>44840</c:v>
                </c:pt>
                <c:pt idx="114" formatCode="m/d/yyyy">
                  <c:v>44839</c:v>
                </c:pt>
                <c:pt idx="115" formatCode="m/d/yyyy">
                  <c:v>44838</c:v>
                </c:pt>
                <c:pt idx="116" formatCode="m/d/yyyy">
                  <c:v>44837</c:v>
                </c:pt>
                <c:pt idx="117" formatCode="m/d/yyyy">
                  <c:v>44834</c:v>
                </c:pt>
                <c:pt idx="118" formatCode="m/d/yyyy">
                  <c:v>44833</c:v>
                </c:pt>
                <c:pt idx="119" formatCode="m/d/yyyy">
                  <c:v>44832</c:v>
                </c:pt>
                <c:pt idx="120" formatCode="m/d/yyyy">
                  <c:v>44831</c:v>
                </c:pt>
                <c:pt idx="121" formatCode="m/d/yyyy">
                  <c:v>44830</c:v>
                </c:pt>
                <c:pt idx="122" formatCode="m/d/yyyy">
                  <c:v>44827</c:v>
                </c:pt>
                <c:pt idx="123" formatCode="m/d/yyyy">
                  <c:v>44826</c:v>
                </c:pt>
                <c:pt idx="124" formatCode="m/d/yyyy">
                  <c:v>44825</c:v>
                </c:pt>
                <c:pt idx="125" formatCode="m/d/yyyy">
                  <c:v>44824</c:v>
                </c:pt>
                <c:pt idx="126" formatCode="m/d/yyyy">
                  <c:v>44823</c:v>
                </c:pt>
                <c:pt idx="127" formatCode="m/d/yyyy">
                  <c:v>44820</c:v>
                </c:pt>
                <c:pt idx="128" formatCode="m/d/yyyy">
                  <c:v>44819</c:v>
                </c:pt>
                <c:pt idx="129" formatCode="m/d/yyyy">
                  <c:v>44818</c:v>
                </c:pt>
                <c:pt idx="130" formatCode="m/d/yyyy">
                  <c:v>44817</c:v>
                </c:pt>
                <c:pt idx="131" formatCode="m/d/yyyy">
                  <c:v>44816</c:v>
                </c:pt>
                <c:pt idx="132" formatCode="m/d/yyyy">
                  <c:v>44813</c:v>
                </c:pt>
                <c:pt idx="133" formatCode="m/d/yyyy">
                  <c:v>44812</c:v>
                </c:pt>
                <c:pt idx="134" formatCode="m/d/yyyy">
                  <c:v>44811</c:v>
                </c:pt>
                <c:pt idx="135" formatCode="m/d/yyyy">
                  <c:v>44810</c:v>
                </c:pt>
                <c:pt idx="136" formatCode="m/d/yyyy">
                  <c:v>44809</c:v>
                </c:pt>
                <c:pt idx="137" formatCode="m/d/yyyy">
                  <c:v>44804</c:v>
                </c:pt>
                <c:pt idx="138" formatCode="m/d/yyyy">
                  <c:v>44803</c:v>
                </c:pt>
                <c:pt idx="139" formatCode="m/d/yyyy">
                  <c:v>44802</c:v>
                </c:pt>
                <c:pt idx="140" formatCode="m/d/yyyy">
                  <c:v>44799</c:v>
                </c:pt>
                <c:pt idx="141" formatCode="m/d/yyyy">
                  <c:v>44798</c:v>
                </c:pt>
                <c:pt idx="142" formatCode="m/d/yyyy">
                  <c:v>44797</c:v>
                </c:pt>
                <c:pt idx="143" formatCode="m/d/yyyy">
                  <c:v>44796</c:v>
                </c:pt>
                <c:pt idx="144" formatCode="m/d/yyyy">
                  <c:v>44795</c:v>
                </c:pt>
                <c:pt idx="145" formatCode="m/d/yyyy">
                  <c:v>44792</c:v>
                </c:pt>
                <c:pt idx="146" formatCode="m/d/yyyy">
                  <c:v>44791</c:v>
                </c:pt>
                <c:pt idx="147" formatCode="m/d/yyyy">
                  <c:v>44790</c:v>
                </c:pt>
                <c:pt idx="148" formatCode="m/d/yyyy">
                  <c:v>44789</c:v>
                </c:pt>
                <c:pt idx="149" formatCode="m/d/yyyy">
                  <c:v>44788</c:v>
                </c:pt>
                <c:pt idx="150" formatCode="m/d/yyyy">
                  <c:v>44785</c:v>
                </c:pt>
                <c:pt idx="151" formatCode="m/d/yyyy">
                  <c:v>44784</c:v>
                </c:pt>
                <c:pt idx="152" formatCode="m/d/yyyy">
                  <c:v>44783</c:v>
                </c:pt>
                <c:pt idx="153" formatCode="m/d/yyyy">
                  <c:v>44782</c:v>
                </c:pt>
                <c:pt idx="154" formatCode="m/d/yyyy">
                  <c:v>44781</c:v>
                </c:pt>
                <c:pt idx="155" formatCode="m/d/yyyy">
                  <c:v>44778</c:v>
                </c:pt>
                <c:pt idx="156" formatCode="m/d/yyyy">
                  <c:v>44777</c:v>
                </c:pt>
                <c:pt idx="157" formatCode="m/d/yyyy">
                  <c:v>44776</c:v>
                </c:pt>
                <c:pt idx="158" formatCode="m/d/yyyy">
                  <c:v>44775</c:v>
                </c:pt>
                <c:pt idx="159" formatCode="m/d/yyyy">
                  <c:v>44774</c:v>
                </c:pt>
                <c:pt idx="160" formatCode="m/d/yyyy">
                  <c:v>44771</c:v>
                </c:pt>
                <c:pt idx="161" formatCode="m/d/yyyy">
                  <c:v>44770</c:v>
                </c:pt>
                <c:pt idx="162" formatCode="m/d/yyyy">
                  <c:v>44769</c:v>
                </c:pt>
                <c:pt idx="163" formatCode="m/d/yyyy">
                  <c:v>44768</c:v>
                </c:pt>
                <c:pt idx="164" formatCode="m/d/yyyy">
                  <c:v>44767</c:v>
                </c:pt>
                <c:pt idx="165" formatCode="m/d/yyyy">
                  <c:v>44764</c:v>
                </c:pt>
                <c:pt idx="166" formatCode="m/d/yyyy">
                  <c:v>44763</c:v>
                </c:pt>
                <c:pt idx="167" formatCode="m/d/yyyy">
                  <c:v>44762</c:v>
                </c:pt>
                <c:pt idx="168" formatCode="m/d/yyyy">
                  <c:v>44761</c:v>
                </c:pt>
                <c:pt idx="169" formatCode="m/d/yyyy">
                  <c:v>44760</c:v>
                </c:pt>
                <c:pt idx="170" formatCode="m/d/yyyy">
                  <c:v>44757</c:v>
                </c:pt>
                <c:pt idx="171" formatCode="m/d/yyyy">
                  <c:v>44756</c:v>
                </c:pt>
                <c:pt idx="172" formatCode="m/d/yyyy">
                  <c:v>44755</c:v>
                </c:pt>
                <c:pt idx="173" formatCode="m/d/yyyy">
                  <c:v>44754</c:v>
                </c:pt>
                <c:pt idx="174" formatCode="m/d/yyyy">
                  <c:v>44753</c:v>
                </c:pt>
                <c:pt idx="175" formatCode="m/d/yyyy">
                  <c:v>44750</c:v>
                </c:pt>
                <c:pt idx="176" formatCode="m/d/yyyy">
                  <c:v>44749</c:v>
                </c:pt>
                <c:pt idx="177" formatCode="m/d/yyyy">
                  <c:v>44748</c:v>
                </c:pt>
                <c:pt idx="178" formatCode="m/d/yyyy">
                  <c:v>44747</c:v>
                </c:pt>
                <c:pt idx="179" formatCode="m/d/yyyy">
                  <c:v>44746</c:v>
                </c:pt>
                <c:pt idx="180" formatCode="m/d/yyyy">
                  <c:v>44743</c:v>
                </c:pt>
                <c:pt idx="181" formatCode="m/d/yyyy">
                  <c:v>44742</c:v>
                </c:pt>
                <c:pt idx="182" formatCode="m/d/yyyy">
                  <c:v>44741</c:v>
                </c:pt>
                <c:pt idx="183" formatCode="m/d/yyyy">
                  <c:v>44740</c:v>
                </c:pt>
                <c:pt idx="184" formatCode="m/d/yyyy">
                  <c:v>44739</c:v>
                </c:pt>
                <c:pt idx="185" formatCode="m/d/yyyy">
                  <c:v>44736</c:v>
                </c:pt>
                <c:pt idx="186" formatCode="m/d/yyyy">
                  <c:v>44735</c:v>
                </c:pt>
                <c:pt idx="187" formatCode="m/d/yyyy">
                  <c:v>44734</c:v>
                </c:pt>
                <c:pt idx="188" formatCode="m/d/yyyy">
                  <c:v>44733</c:v>
                </c:pt>
                <c:pt idx="189" formatCode="m/d/yyyy">
                  <c:v>44732</c:v>
                </c:pt>
                <c:pt idx="190" formatCode="m/d/yyyy">
                  <c:v>44729</c:v>
                </c:pt>
                <c:pt idx="191" formatCode="m/d/yyyy">
                  <c:v>44728</c:v>
                </c:pt>
                <c:pt idx="192" formatCode="m/d/yyyy">
                  <c:v>44727</c:v>
                </c:pt>
                <c:pt idx="193" formatCode="m/d/yyyy">
                  <c:v>44726</c:v>
                </c:pt>
                <c:pt idx="194" formatCode="m/d/yyyy">
                  <c:v>44725</c:v>
                </c:pt>
                <c:pt idx="195" formatCode="m/d/yyyy">
                  <c:v>44722</c:v>
                </c:pt>
                <c:pt idx="196" formatCode="m/d/yyyy">
                  <c:v>44721</c:v>
                </c:pt>
                <c:pt idx="197" formatCode="m/d/yyyy">
                  <c:v>44720</c:v>
                </c:pt>
                <c:pt idx="198" formatCode="m/d/yyyy">
                  <c:v>44719</c:v>
                </c:pt>
                <c:pt idx="199" formatCode="m/d/yyyy">
                  <c:v>44718</c:v>
                </c:pt>
                <c:pt idx="200" formatCode="m/d/yyyy">
                  <c:v>44715</c:v>
                </c:pt>
                <c:pt idx="201" formatCode="m/d/yyyy">
                  <c:v>44714</c:v>
                </c:pt>
                <c:pt idx="202" formatCode="m/d/yyyy">
                  <c:v>44713</c:v>
                </c:pt>
                <c:pt idx="203" formatCode="m/d/yyyy">
                  <c:v>44712</c:v>
                </c:pt>
                <c:pt idx="204" formatCode="m/d/yyyy">
                  <c:v>44711</c:v>
                </c:pt>
                <c:pt idx="205" formatCode="m/d/yyyy">
                  <c:v>44708</c:v>
                </c:pt>
                <c:pt idx="206" formatCode="m/d/yyyy">
                  <c:v>44707</c:v>
                </c:pt>
                <c:pt idx="207" formatCode="m/d/yyyy">
                  <c:v>44706</c:v>
                </c:pt>
                <c:pt idx="208" formatCode="m/d/yyyy">
                  <c:v>44705</c:v>
                </c:pt>
                <c:pt idx="209" formatCode="m/d/yyyy">
                  <c:v>44704</c:v>
                </c:pt>
                <c:pt idx="210" formatCode="m/d/yyyy">
                  <c:v>44701</c:v>
                </c:pt>
                <c:pt idx="211" formatCode="m/d/yyyy">
                  <c:v>44700</c:v>
                </c:pt>
                <c:pt idx="212" formatCode="m/d/yyyy">
                  <c:v>44699</c:v>
                </c:pt>
                <c:pt idx="213" formatCode="m/d/yyyy">
                  <c:v>44698</c:v>
                </c:pt>
                <c:pt idx="214" formatCode="m/d/yyyy">
                  <c:v>44697</c:v>
                </c:pt>
                <c:pt idx="215" formatCode="m/d/yyyy">
                  <c:v>44694</c:v>
                </c:pt>
                <c:pt idx="216" formatCode="m/d/yyyy">
                  <c:v>44693</c:v>
                </c:pt>
                <c:pt idx="217" formatCode="m/d/yyyy">
                  <c:v>44692</c:v>
                </c:pt>
                <c:pt idx="218" formatCode="m/d/yyyy">
                  <c:v>44691</c:v>
                </c:pt>
                <c:pt idx="219" formatCode="m/d/yyyy">
                  <c:v>44690</c:v>
                </c:pt>
                <c:pt idx="220" formatCode="m/d/yyyy">
                  <c:v>44687</c:v>
                </c:pt>
                <c:pt idx="221" formatCode="m/d/yyyy">
                  <c:v>44686</c:v>
                </c:pt>
                <c:pt idx="222" formatCode="m/d/yyyy">
                  <c:v>44685</c:v>
                </c:pt>
                <c:pt idx="223" formatCode="m/d/yyyy">
                  <c:v>44680</c:v>
                </c:pt>
                <c:pt idx="224" formatCode="m/d/yyyy">
                  <c:v>44679</c:v>
                </c:pt>
                <c:pt idx="225" formatCode="m/d/yyyy">
                  <c:v>44678</c:v>
                </c:pt>
                <c:pt idx="226" formatCode="m/d/yyyy">
                  <c:v>44677</c:v>
                </c:pt>
                <c:pt idx="227" formatCode="m/d/yyyy">
                  <c:v>44676</c:v>
                </c:pt>
                <c:pt idx="228" formatCode="m/d/yyyy">
                  <c:v>44673</c:v>
                </c:pt>
                <c:pt idx="229" formatCode="m/d/yyyy">
                  <c:v>44672</c:v>
                </c:pt>
                <c:pt idx="230" formatCode="m/d/yyyy">
                  <c:v>44671</c:v>
                </c:pt>
                <c:pt idx="231" formatCode="m/d/yyyy">
                  <c:v>44670</c:v>
                </c:pt>
                <c:pt idx="232" formatCode="m/d/yyyy">
                  <c:v>44669</c:v>
                </c:pt>
                <c:pt idx="233" formatCode="m/d/yyyy">
                  <c:v>44666</c:v>
                </c:pt>
                <c:pt idx="234" formatCode="m/d/yyyy">
                  <c:v>44665</c:v>
                </c:pt>
                <c:pt idx="235" formatCode="m/d/yyyy">
                  <c:v>44664</c:v>
                </c:pt>
                <c:pt idx="236" formatCode="m/d/yyyy">
                  <c:v>44663</c:v>
                </c:pt>
                <c:pt idx="237" formatCode="m/d/yyyy">
                  <c:v>44659</c:v>
                </c:pt>
                <c:pt idx="238" formatCode="m/d/yyyy">
                  <c:v>44658</c:v>
                </c:pt>
                <c:pt idx="239" formatCode="m/d/yyyy">
                  <c:v>44657</c:v>
                </c:pt>
                <c:pt idx="240" formatCode="m/d/yyyy">
                  <c:v>44656</c:v>
                </c:pt>
                <c:pt idx="241" formatCode="m/d/yyyy">
                  <c:v>44655</c:v>
                </c:pt>
                <c:pt idx="242" formatCode="m/d/yyyy">
                  <c:v>44652</c:v>
                </c:pt>
                <c:pt idx="243" formatCode="m/d/yyyy">
                  <c:v>44651</c:v>
                </c:pt>
                <c:pt idx="244" formatCode="m/d/yyyy">
                  <c:v>44650</c:v>
                </c:pt>
                <c:pt idx="245" formatCode="m/d/yyyy">
                  <c:v>44649</c:v>
                </c:pt>
                <c:pt idx="246" formatCode="m/d/yyyy">
                  <c:v>44648</c:v>
                </c:pt>
                <c:pt idx="247" formatCode="m/d/yyyy">
                  <c:v>44645</c:v>
                </c:pt>
                <c:pt idx="248" formatCode="m/d/yyyy">
                  <c:v>44644</c:v>
                </c:pt>
                <c:pt idx="249" formatCode="m/d/yyyy">
                  <c:v>44643</c:v>
                </c:pt>
                <c:pt idx="250" formatCode="m/d/yyyy">
                  <c:v>44642</c:v>
                </c:pt>
                <c:pt idx="251" formatCode="m/d/yyyy">
                  <c:v>44641</c:v>
                </c:pt>
                <c:pt idx="252" formatCode="m/d/yyyy">
                  <c:v>44638</c:v>
                </c:pt>
                <c:pt idx="253" formatCode="m/d/yyyy">
                  <c:v>44637</c:v>
                </c:pt>
                <c:pt idx="254" formatCode="m/d/yyyy">
                  <c:v>44636</c:v>
                </c:pt>
                <c:pt idx="255" formatCode="m/d/yyyy">
                  <c:v>44635</c:v>
                </c:pt>
                <c:pt idx="256" formatCode="m/d/yyyy">
                  <c:v>44634</c:v>
                </c:pt>
                <c:pt idx="257" formatCode="m/d/yyyy">
                  <c:v>44631</c:v>
                </c:pt>
                <c:pt idx="258" formatCode="m/d/yyyy">
                  <c:v>44630</c:v>
                </c:pt>
                <c:pt idx="259" formatCode="m/d/yyyy">
                  <c:v>44629</c:v>
                </c:pt>
                <c:pt idx="260" formatCode="m/d/yyyy">
                  <c:v>44628</c:v>
                </c:pt>
                <c:pt idx="261" formatCode="m/d/yyyy">
                  <c:v>44627</c:v>
                </c:pt>
                <c:pt idx="262" formatCode="m/d/yyyy">
                  <c:v>44624</c:v>
                </c:pt>
                <c:pt idx="263" formatCode="m/d/yyyy">
                  <c:v>44623</c:v>
                </c:pt>
                <c:pt idx="264" formatCode="m/d/yyyy">
                  <c:v>44622</c:v>
                </c:pt>
                <c:pt idx="265" formatCode="m/d/yyyy">
                  <c:v>44621</c:v>
                </c:pt>
                <c:pt idx="266" formatCode="m/d/yyyy">
                  <c:v>44620</c:v>
                </c:pt>
                <c:pt idx="267" formatCode="m/d/yyyy">
                  <c:v>44617</c:v>
                </c:pt>
                <c:pt idx="268" formatCode="m/d/yyyy">
                  <c:v>44616</c:v>
                </c:pt>
                <c:pt idx="269" formatCode="m/d/yyyy">
                  <c:v>44615</c:v>
                </c:pt>
                <c:pt idx="270" formatCode="m/d/yyyy">
                  <c:v>44614</c:v>
                </c:pt>
                <c:pt idx="271" formatCode="m/d/yyyy">
                  <c:v>44613</c:v>
                </c:pt>
                <c:pt idx="272" formatCode="m/d/yyyy">
                  <c:v>44610</c:v>
                </c:pt>
                <c:pt idx="273" formatCode="m/d/yyyy">
                  <c:v>44609</c:v>
                </c:pt>
                <c:pt idx="274" formatCode="m/d/yyyy">
                  <c:v>44608</c:v>
                </c:pt>
                <c:pt idx="275" formatCode="m/d/yyyy">
                  <c:v>44607</c:v>
                </c:pt>
                <c:pt idx="276" formatCode="m/d/yyyy">
                  <c:v>44606</c:v>
                </c:pt>
                <c:pt idx="277" formatCode="m/d/yyyy">
                  <c:v>44603</c:v>
                </c:pt>
                <c:pt idx="278" formatCode="m/d/yyyy">
                  <c:v>44602</c:v>
                </c:pt>
                <c:pt idx="279" formatCode="m/d/yyyy">
                  <c:v>44601</c:v>
                </c:pt>
                <c:pt idx="280" formatCode="m/d/yyyy">
                  <c:v>44600</c:v>
                </c:pt>
                <c:pt idx="281" formatCode="m/d/yyyy">
                  <c:v>44599</c:v>
                </c:pt>
                <c:pt idx="282" formatCode="m/d/yyyy">
                  <c:v>44589</c:v>
                </c:pt>
                <c:pt idx="283" formatCode="m/d/yyyy">
                  <c:v>44588</c:v>
                </c:pt>
                <c:pt idx="284" formatCode="m/d/yyyy">
                  <c:v>44587</c:v>
                </c:pt>
                <c:pt idx="285" formatCode="m/d/yyyy">
                  <c:v>44586</c:v>
                </c:pt>
                <c:pt idx="286" formatCode="m/d/yyyy">
                  <c:v>44585</c:v>
                </c:pt>
                <c:pt idx="287" formatCode="m/d/yyyy">
                  <c:v>44582</c:v>
                </c:pt>
                <c:pt idx="288" formatCode="m/d/yyyy">
                  <c:v>44581</c:v>
                </c:pt>
                <c:pt idx="289" formatCode="m/d/yyyy">
                  <c:v>44580</c:v>
                </c:pt>
                <c:pt idx="290" formatCode="m/d/yyyy">
                  <c:v>44579</c:v>
                </c:pt>
                <c:pt idx="291" formatCode="m/d/yyyy">
                  <c:v>44578</c:v>
                </c:pt>
                <c:pt idx="292" formatCode="m/d/yyyy">
                  <c:v>44575</c:v>
                </c:pt>
                <c:pt idx="293" formatCode="m/d/yyyy">
                  <c:v>44574</c:v>
                </c:pt>
                <c:pt idx="294" formatCode="m/d/yyyy">
                  <c:v>44573</c:v>
                </c:pt>
                <c:pt idx="295" formatCode="m/d/yyyy">
                  <c:v>44572</c:v>
                </c:pt>
                <c:pt idx="296" formatCode="m/d/yyyy">
                  <c:v>44571</c:v>
                </c:pt>
                <c:pt idx="297" formatCode="m/d/yyyy">
                  <c:v>44568</c:v>
                </c:pt>
                <c:pt idx="298" formatCode="m/d/yyyy">
                  <c:v>44567</c:v>
                </c:pt>
                <c:pt idx="299" formatCode="m/d/yyyy">
                  <c:v>44566</c:v>
                </c:pt>
                <c:pt idx="300" formatCode="m/d/yyyy">
                  <c:v>44565</c:v>
                </c:pt>
                <c:pt idx="301" formatCode="m/d/yyyy">
                  <c:v>44561</c:v>
                </c:pt>
                <c:pt idx="302" formatCode="m/d/yyyy">
                  <c:v>44560</c:v>
                </c:pt>
                <c:pt idx="303" formatCode="m/d/yyyy">
                  <c:v>44559</c:v>
                </c:pt>
                <c:pt idx="304" formatCode="m/d/yyyy">
                  <c:v>44558</c:v>
                </c:pt>
                <c:pt idx="305" formatCode="m/d/yyyy">
                  <c:v>44557</c:v>
                </c:pt>
                <c:pt idx="306" formatCode="m/d/yyyy">
                  <c:v>44554</c:v>
                </c:pt>
                <c:pt idx="307" formatCode="m/d/yyyy">
                  <c:v>44553</c:v>
                </c:pt>
                <c:pt idx="308" formatCode="m/d/yyyy">
                  <c:v>44552</c:v>
                </c:pt>
                <c:pt idx="309" formatCode="m/d/yyyy">
                  <c:v>44551</c:v>
                </c:pt>
                <c:pt idx="310" formatCode="m/d/yyyy">
                  <c:v>44550</c:v>
                </c:pt>
                <c:pt idx="311" formatCode="m/d/yyyy">
                  <c:v>44547</c:v>
                </c:pt>
                <c:pt idx="312" formatCode="m/d/yyyy">
                  <c:v>44546</c:v>
                </c:pt>
                <c:pt idx="313" formatCode="m/d/yyyy">
                  <c:v>44545</c:v>
                </c:pt>
                <c:pt idx="314" formatCode="m/d/yyyy">
                  <c:v>44544</c:v>
                </c:pt>
                <c:pt idx="315" formatCode="m/d/yyyy">
                  <c:v>44543</c:v>
                </c:pt>
                <c:pt idx="316" formatCode="m/d/yyyy">
                  <c:v>44540</c:v>
                </c:pt>
                <c:pt idx="317" formatCode="m/d/yyyy">
                  <c:v>44539</c:v>
                </c:pt>
                <c:pt idx="318" formatCode="m/d/yyyy">
                  <c:v>44538</c:v>
                </c:pt>
                <c:pt idx="319" formatCode="m/d/yyyy">
                  <c:v>44537</c:v>
                </c:pt>
                <c:pt idx="320" formatCode="m/d/yyyy">
                  <c:v>44536</c:v>
                </c:pt>
                <c:pt idx="321" formatCode="m/d/yyyy">
                  <c:v>44533</c:v>
                </c:pt>
                <c:pt idx="322" formatCode="m/d/yyyy">
                  <c:v>44532</c:v>
                </c:pt>
                <c:pt idx="323" formatCode="m/d/yyyy">
                  <c:v>44531</c:v>
                </c:pt>
                <c:pt idx="324" formatCode="m/d/yyyy">
                  <c:v>44530</c:v>
                </c:pt>
                <c:pt idx="325" formatCode="m/d/yyyy">
                  <c:v>44529</c:v>
                </c:pt>
                <c:pt idx="326" formatCode="m/d/yyyy">
                  <c:v>44526</c:v>
                </c:pt>
                <c:pt idx="327" formatCode="m/d/yyyy">
                  <c:v>44525</c:v>
                </c:pt>
                <c:pt idx="328" formatCode="m/d/yyyy">
                  <c:v>44524</c:v>
                </c:pt>
                <c:pt idx="329" formatCode="m/d/yyyy">
                  <c:v>44523</c:v>
                </c:pt>
                <c:pt idx="330" formatCode="m/d/yyyy">
                  <c:v>44522</c:v>
                </c:pt>
                <c:pt idx="331" formatCode="m/d/yyyy">
                  <c:v>44519</c:v>
                </c:pt>
                <c:pt idx="332" formatCode="m/d/yyyy">
                  <c:v>44518</c:v>
                </c:pt>
                <c:pt idx="333" formatCode="m/d/yyyy">
                  <c:v>44517</c:v>
                </c:pt>
                <c:pt idx="334" formatCode="m/d/yyyy">
                  <c:v>44516</c:v>
                </c:pt>
                <c:pt idx="335" formatCode="m/d/yyyy">
                  <c:v>44515</c:v>
                </c:pt>
                <c:pt idx="336" formatCode="m/d/yyyy">
                  <c:v>44512</c:v>
                </c:pt>
                <c:pt idx="337" formatCode="m/d/yyyy">
                  <c:v>44511</c:v>
                </c:pt>
                <c:pt idx="338" formatCode="m/d/yyyy">
                  <c:v>44510</c:v>
                </c:pt>
                <c:pt idx="339" formatCode="m/d/yyyy">
                  <c:v>44509</c:v>
                </c:pt>
                <c:pt idx="340" formatCode="m/d/yyyy">
                  <c:v>44508</c:v>
                </c:pt>
                <c:pt idx="341" formatCode="m/d/yyyy">
                  <c:v>44505</c:v>
                </c:pt>
                <c:pt idx="342" formatCode="m/d/yyyy">
                  <c:v>44504</c:v>
                </c:pt>
                <c:pt idx="343" formatCode="m/d/yyyy">
                  <c:v>44503</c:v>
                </c:pt>
                <c:pt idx="344" formatCode="m/d/yyyy">
                  <c:v>44502</c:v>
                </c:pt>
                <c:pt idx="345" formatCode="m/d/yyyy">
                  <c:v>44501</c:v>
                </c:pt>
                <c:pt idx="346" formatCode="m/d/yyyy">
                  <c:v>44498</c:v>
                </c:pt>
                <c:pt idx="347" formatCode="m/d/yyyy">
                  <c:v>44497</c:v>
                </c:pt>
                <c:pt idx="348" formatCode="m/d/yyyy">
                  <c:v>44496</c:v>
                </c:pt>
                <c:pt idx="349" formatCode="m/d/yyyy">
                  <c:v>44495</c:v>
                </c:pt>
                <c:pt idx="350" formatCode="m/d/yyyy">
                  <c:v>44494</c:v>
                </c:pt>
                <c:pt idx="351" formatCode="m/d/yyyy">
                  <c:v>44491</c:v>
                </c:pt>
                <c:pt idx="352" formatCode="m/d/yyyy">
                  <c:v>44490</c:v>
                </c:pt>
                <c:pt idx="353" formatCode="m/d/yyyy">
                  <c:v>44489</c:v>
                </c:pt>
                <c:pt idx="354" formatCode="m/d/yyyy">
                  <c:v>44488</c:v>
                </c:pt>
                <c:pt idx="355" formatCode="m/d/yyyy">
                  <c:v>44487</c:v>
                </c:pt>
                <c:pt idx="356" formatCode="m/d/yyyy">
                  <c:v>44484</c:v>
                </c:pt>
                <c:pt idx="357" formatCode="m/d/yyyy">
                  <c:v>44483</c:v>
                </c:pt>
                <c:pt idx="358" formatCode="m/d/yyyy">
                  <c:v>44482</c:v>
                </c:pt>
                <c:pt idx="359" formatCode="m/d/yyyy">
                  <c:v>44481</c:v>
                </c:pt>
                <c:pt idx="360" formatCode="m/d/yyyy">
                  <c:v>44480</c:v>
                </c:pt>
                <c:pt idx="361" formatCode="m/d/yyyy">
                  <c:v>44477</c:v>
                </c:pt>
                <c:pt idx="362" formatCode="m/d/yyyy">
                  <c:v>44476</c:v>
                </c:pt>
                <c:pt idx="363" formatCode="m/d/yyyy">
                  <c:v>44475</c:v>
                </c:pt>
                <c:pt idx="364" formatCode="m/d/yyyy">
                  <c:v>44474</c:v>
                </c:pt>
                <c:pt idx="365" formatCode="m/d/yyyy">
                  <c:v>44473</c:v>
                </c:pt>
                <c:pt idx="366" formatCode="m/d/yyyy">
                  <c:v>44470</c:v>
                </c:pt>
                <c:pt idx="367" formatCode="m/d/yyyy">
                  <c:v>44469</c:v>
                </c:pt>
                <c:pt idx="368" formatCode="m/d/yyyy">
                  <c:v>44468</c:v>
                </c:pt>
                <c:pt idx="369" formatCode="m/d/yyyy">
                  <c:v>44467</c:v>
                </c:pt>
                <c:pt idx="370" formatCode="m/d/yyyy">
                  <c:v>44466</c:v>
                </c:pt>
                <c:pt idx="371" formatCode="m/d/yyyy">
                  <c:v>44463</c:v>
                </c:pt>
                <c:pt idx="372" formatCode="m/d/yyyy">
                  <c:v>44462</c:v>
                </c:pt>
                <c:pt idx="373" formatCode="m/d/yyyy">
                  <c:v>44461</c:v>
                </c:pt>
                <c:pt idx="374" formatCode="m/d/yyyy">
                  <c:v>44460</c:v>
                </c:pt>
                <c:pt idx="375" formatCode="m/d/yyyy">
                  <c:v>44459</c:v>
                </c:pt>
                <c:pt idx="376" formatCode="m/d/yyyy">
                  <c:v>44456</c:v>
                </c:pt>
                <c:pt idx="377" formatCode="m/d/yyyy">
                  <c:v>44455</c:v>
                </c:pt>
                <c:pt idx="378" formatCode="m/d/yyyy">
                  <c:v>44454</c:v>
                </c:pt>
                <c:pt idx="379" formatCode="m/d/yyyy">
                  <c:v>44453</c:v>
                </c:pt>
                <c:pt idx="380" formatCode="m/d/yyyy">
                  <c:v>44452</c:v>
                </c:pt>
                <c:pt idx="381" formatCode="m/d/yyyy">
                  <c:v>44449</c:v>
                </c:pt>
                <c:pt idx="382" formatCode="m/d/yyyy">
                  <c:v>44448</c:v>
                </c:pt>
                <c:pt idx="383" formatCode="m/d/yyyy">
                  <c:v>44447</c:v>
                </c:pt>
                <c:pt idx="384" formatCode="m/d/yyyy">
                  <c:v>44446</c:v>
                </c:pt>
                <c:pt idx="385" formatCode="m/d/yyyy">
                  <c:v>44445</c:v>
                </c:pt>
                <c:pt idx="386" formatCode="m/d/yyyy">
                  <c:v>44440</c:v>
                </c:pt>
                <c:pt idx="387" formatCode="m/d/yyyy">
                  <c:v>44439</c:v>
                </c:pt>
                <c:pt idx="388" formatCode="m/d/yyyy">
                  <c:v>44438</c:v>
                </c:pt>
                <c:pt idx="389" formatCode="m/d/yyyy">
                  <c:v>44435</c:v>
                </c:pt>
                <c:pt idx="390" formatCode="m/d/yyyy">
                  <c:v>44434</c:v>
                </c:pt>
                <c:pt idx="391" formatCode="m/d/yyyy">
                  <c:v>44433</c:v>
                </c:pt>
                <c:pt idx="392" formatCode="m/d/yyyy">
                  <c:v>44432</c:v>
                </c:pt>
                <c:pt idx="393" formatCode="m/d/yyyy">
                  <c:v>44431</c:v>
                </c:pt>
                <c:pt idx="394" formatCode="m/d/yyyy">
                  <c:v>44428</c:v>
                </c:pt>
                <c:pt idx="395" formatCode="m/d/yyyy">
                  <c:v>44427</c:v>
                </c:pt>
                <c:pt idx="396" formatCode="m/d/yyyy">
                  <c:v>44426</c:v>
                </c:pt>
                <c:pt idx="397" formatCode="m/d/yyyy">
                  <c:v>44425</c:v>
                </c:pt>
                <c:pt idx="398" formatCode="m/d/yyyy">
                  <c:v>44424</c:v>
                </c:pt>
                <c:pt idx="399" formatCode="m/d/yyyy">
                  <c:v>44421</c:v>
                </c:pt>
                <c:pt idx="400" formatCode="m/d/yyyy">
                  <c:v>44420</c:v>
                </c:pt>
                <c:pt idx="401" formatCode="m/d/yyyy">
                  <c:v>44419</c:v>
                </c:pt>
                <c:pt idx="402" formatCode="m/d/yyyy">
                  <c:v>44418</c:v>
                </c:pt>
                <c:pt idx="403" formatCode="m/d/yyyy">
                  <c:v>44417</c:v>
                </c:pt>
                <c:pt idx="404" formatCode="m/d/yyyy">
                  <c:v>44414</c:v>
                </c:pt>
                <c:pt idx="405" formatCode="m/d/yyyy">
                  <c:v>44413</c:v>
                </c:pt>
                <c:pt idx="406" formatCode="m/d/yyyy">
                  <c:v>44412</c:v>
                </c:pt>
                <c:pt idx="407" formatCode="m/d/yyyy">
                  <c:v>44411</c:v>
                </c:pt>
                <c:pt idx="408" formatCode="m/d/yyyy">
                  <c:v>44410</c:v>
                </c:pt>
                <c:pt idx="409" formatCode="m/d/yyyy">
                  <c:v>44407</c:v>
                </c:pt>
                <c:pt idx="410" formatCode="m/d/yyyy">
                  <c:v>44406</c:v>
                </c:pt>
                <c:pt idx="411" formatCode="m/d/yyyy">
                  <c:v>44405</c:v>
                </c:pt>
                <c:pt idx="412" formatCode="m/d/yyyy">
                  <c:v>44404</c:v>
                </c:pt>
                <c:pt idx="413" formatCode="m/d/yyyy">
                  <c:v>44403</c:v>
                </c:pt>
                <c:pt idx="414" formatCode="m/d/yyyy">
                  <c:v>44400</c:v>
                </c:pt>
                <c:pt idx="415" formatCode="m/d/yyyy">
                  <c:v>44399</c:v>
                </c:pt>
                <c:pt idx="416" formatCode="m/d/yyyy">
                  <c:v>44398</c:v>
                </c:pt>
                <c:pt idx="417" formatCode="m/d/yyyy">
                  <c:v>44397</c:v>
                </c:pt>
                <c:pt idx="418" formatCode="m/d/yyyy">
                  <c:v>44396</c:v>
                </c:pt>
                <c:pt idx="419" formatCode="m/d/yyyy">
                  <c:v>44393</c:v>
                </c:pt>
                <c:pt idx="420" formatCode="m/d/yyyy">
                  <c:v>44392</c:v>
                </c:pt>
                <c:pt idx="421" formatCode="m/d/yyyy">
                  <c:v>44391</c:v>
                </c:pt>
                <c:pt idx="422" formatCode="m/d/yyyy">
                  <c:v>44390</c:v>
                </c:pt>
                <c:pt idx="423" formatCode="m/d/yyyy">
                  <c:v>44389</c:v>
                </c:pt>
                <c:pt idx="424" formatCode="m/d/yyyy">
                  <c:v>44386</c:v>
                </c:pt>
                <c:pt idx="425" formatCode="m/d/yyyy">
                  <c:v>44385</c:v>
                </c:pt>
                <c:pt idx="426" formatCode="m/d/yyyy">
                  <c:v>44384</c:v>
                </c:pt>
                <c:pt idx="427" formatCode="m/d/yyyy">
                  <c:v>44383</c:v>
                </c:pt>
                <c:pt idx="428" formatCode="m/d/yyyy">
                  <c:v>44382</c:v>
                </c:pt>
                <c:pt idx="429" formatCode="m/d/yyyy">
                  <c:v>44379</c:v>
                </c:pt>
                <c:pt idx="430" formatCode="m/d/yyyy">
                  <c:v>44378</c:v>
                </c:pt>
                <c:pt idx="431" formatCode="m/d/yyyy">
                  <c:v>44377</c:v>
                </c:pt>
                <c:pt idx="432" formatCode="m/d/yyyy">
                  <c:v>44376</c:v>
                </c:pt>
                <c:pt idx="433" formatCode="m/d/yyyy">
                  <c:v>44375</c:v>
                </c:pt>
                <c:pt idx="434" formatCode="m/d/yyyy">
                  <c:v>44372</c:v>
                </c:pt>
                <c:pt idx="435" formatCode="m/d/yyyy">
                  <c:v>44371</c:v>
                </c:pt>
                <c:pt idx="436" formatCode="m/d/yyyy">
                  <c:v>44370</c:v>
                </c:pt>
                <c:pt idx="437" formatCode="m/d/yyyy">
                  <c:v>44369</c:v>
                </c:pt>
                <c:pt idx="438" formatCode="m/d/yyyy">
                  <c:v>44368</c:v>
                </c:pt>
                <c:pt idx="439" formatCode="m/d/yyyy">
                  <c:v>44365</c:v>
                </c:pt>
                <c:pt idx="440" formatCode="m/d/yyyy">
                  <c:v>44364</c:v>
                </c:pt>
                <c:pt idx="441" formatCode="m/d/yyyy">
                  <c:v>44363</c:v>
                </c:pt>
                <c:pt idx="442" formatCode="m/d/yyyy">
                  <c:v>44362</c:v>
                </c:pt>
                <c:pt idx="443" formatCode="m/d/yyyy">
                  <c:v>44361</c:v>
                </c:pt>
                <c:pt idx="444" formatCode="m/d/yyyy">
                  <c:v>44358</c:v>
                </c:pt>
                <c:pt idx="445" formatCode="m/d/yyyy">
                  <c:v>44357</c:v>
                </c:pt>
                <c:pt idx="446" formatCode="m/d/yyyy">
                  <c:v>44356</c:v>
                </c:pt>
                <c:pt idx="447" formatCode="m/d/yyyy">
                  <c:v>44355</c:v>
                </c:pt>
                <c:pt idx="448" formatCode="m/d/yyyy">
                  <c:v>44354</c:v>
                </c:pt>
                <c:pt idx="449" formatCode="m/d/yyyy">
                  <c:v>44351</c:v>
                </c:pt>
                <c:pt idx="450" formatCode="m/d/yyyy">
                  <c:v>44350</c:v>
                </c:pt>
                <c:pt idx="451" formatCode="m/d/yyyy">
                  <c:v>44349</c:v>
                </c:pt>
                <c:pt idx="452" formatCode="m/d/yyyy">
                  <c:v>44348</c:v>
                </c:pt>
                <c:pt idx="453" formatCode="m/d/yyyy">
                  <c:v>44347</c:v>
                </c:pt>
                <c:pt idx="454" formatCode="m/d/yyyy">
                  <c:v>44344</c:v>
                </c:pt>
                <c:pt idx="455" formatCode="m/d/yyyy">
                  <c:v>44343</c:v>
                </c:pt>
                <c:pt idx="456" formatCode="m/d/yyyy">
                  <c:v>44342</c:v>
                </c:pt>
                <c:pt idx="457" formatCode="m/d/yyyy">
                  <c:v>44341</c:v>
                </c:pt>
                <c:pt idx="458" formatCode="m/d/yyyy">
                  <c:v>44340</c:v>
                </c:pt>
                <c:pt idx="459" formatCode="m/d/yyyy">
                  <c:v>44337</c:v>
                </c:pt>
                <c:pt idx="460" formatCode="m/d/yyyy">
                  <c:v>44336</c:v>
                </c:pt>
                <c:pt idx="461" formatCode="m/d/yyyy">
                  <c:v>44335</c:v>
                </c:pt>
                <c:pt idx="462" formatCode="m/d/yyyy">
                  <c:v>44334</c:v>
                </c:pt>
                <c:pt idx="463" formatCode="m/d/yyyy">
                  <c:v>44333</c:v>
                </c:pt>
                <c:pt idx="464" formatCode="m/d/yyyy">
                  <c:v>44330</c:v>
                </c:pt>
                <c:pt idx="465" formatCode="m/d/yyyy">
                  <c:v>44329</c:v>
                </c:pt>
                <c:pt idx="466" formatCode="m/d/yyyy">
                  <c:v>44328</c:v>
                </c:pt>
                <c:pt idx="467" formatCode="m/d/yyyy">
                  <c:v>44327</c:v>
                </c:pt>
                <c:pt idx="468" formatCode="m/d/yyyy">
                  <c:v>44326</c:v>
                </c:pt>
                <c:pt idx="469" formatCode="m/d/yyyy">
                  <c:v>44323</c:v>
                </c:pt>
                <c:pt idx="470" formatCode="m/d/yyyy">
                  <c:v>44322</c:v>
                </c:pt>
                <c:pt idx="471" formatCode="m/d/yyyy">
                  <c:v>44321</c:v>
                </c:pt>
                <c:pt idx="472" formatCode="m/d/yyyy">
                  <c:v>44320</c:v>
                </c:pt>
                <c:pt idx="473" formatCode="m/d/yyyy">
                  <c:v>44315</c:v>
                </c:pt>
                <c:pt idx="474" formatCode="m/d/yyyy">
                  <c:v>44314</c:v>
                </c:pt>
                <c:pt idx="475" formatCode="m/d/yyyy">
                  <c:v>44313</c:v>
                </c:pt>
                <c:pt idx="476" formatCode="m/d/yyyy">
                  <c:v>44312</c:v>
                </c:pt>
                <c:pt idx="477" formatCode="m/d/yyyy">
                  <c:v>44309</c:v>
                </c:pt>
                <c:pt idx="478" formatCode="m/d/yyyy">
                  <c:v>44308</c:v>
                </c:pt>
                <c:pt idx="479" formatCode="m/d/yyyy">
                  <c:v>44306</c:v>
                </c:pt>
                <c:pt idx="480" formatCode="m/d/yyyy">
                  <c:v>44305</c:v>
                </c:pt>
                <c:pt idx="481" formatCode="m/d/yyyy">
                  <c:v>44302</c:v>
                </c:pt>
                <c:pt idx="482" formatCode="m/d/yyyy">
                  <c:v>44301</c:v>
                </c:pt>
                <c:pt idx="483" formatCode="m/d/yyyy">
                  <c:v>44300</c:v>
                </c:pt>
                <c:pt idx="484" formatCode="m/d/yyyy">
                  <c:v>44299</c:v>
                </c:pt>
                <c:pt idx="485" formatCode="m/d/yyyy">
                  <c:v>44298</c:v>
                </c:pt>
                <c:pt idx="486" formatCode="m/d/yyyy">
                  <c:v>44295</c:v>
                </c:pt>
                <c:pt idx="487" formatCode="m/d/yyyy">
                  <c:v>44294</c:v>
                </c:pt>
                <c:pt idx="488" formatCode="m/d/yyyy">
                  <c:v>44293</c:v>
                </c:pt>
                <c:pt idx="489" formatCode="m/d/yyyy">
                  <c:v>44292</c:v>
                </c:pt>
                <c:pt idx="490" formatCode="m/d/yyyy">
                  <c:v>44291</c:v>
                </c:pt>
                <c:pt idx="491" formatCode="m/d/yyyy">
                  <c:v>44288</c:v>
                </c:pt>
                <c:pt idx="492" formatCode="m/d/yyyy">
                  <c:v>44287</c:v>
                </c:pt>
                <c:pt idx="493" formatCode="m/d/yyyy">
                  <c:v>44286</c:v>
                </c:pt>
                <c:pt idx="494" formatCode="m/d/yyyy">
                  <c:v>44285</c:v>
                </c:pt>
                <c:pt idx="495" formatCode="m/d/yyyy">
                  <c:v>44284</c:v>
                </c:pt>
                <c:pt idx="496" formatCode="m/d/yyyy">
                  <c:v>44281</c:v>
                </c:pt>
                <c:pt idx="497" formatCode="m/d/yyyy">
                  <c:v>44280</c:v>
                </c:pt>
                <c:pt idx="498" formatCode="m/d/yyyy">
                  <c:v>44279</c:v>
                </c:pt>
                <c:pt idx="499" formatCode="m/d/yyyy">
                  <c:v>44278</c:v>
                </c:pt>
                <c:pt idx="500" formatCode="m/d/yyyy">
                  <c:v>44277</c:v>
                </c:pt>
                <c:pt idx="501" formatCode="m/d/yyyy">
                  <c:v>44274</c:v>
                </c:pt>
                <c:pt idx="502" formatCode="m/d/yyyy">
                  <c:v>44273</c:v>
                </c:pt>
                <c:pt idx="503" formatCode="m/d/yyyy">
                  <c:v>44272</c:v>
                </c:pt>
                <c:pt idx="504" formatCode="m/d/yyyy">
                  <c:v>44271</c:v>
                </c:pt>
                <c:pt idx="505" formatCode="m/d/yyyy">
                  <c:v>44270</c:v>
                </c:pt>
                <c:pt idx="506" formatCode="m/d/yyyy">
                  <c:v>44267</c:v>
                </c:pt>
                <c:pt idx="507" formatCode="m/d/yyyy">
                  <c:v>44266</c:v>
                </c:pt>
                <c:pt idx="508" formatCode="m/d/yyyy">
                  <c:v>44265</c:v>
                </c:pt>
                <c:pt idx="509" formatCode="m/d/yyyy">
                  <c:v>44264</c:v>
                </c:pt>
                <c:pt idx="510" formatCode="m/d/yyyy">
                  <c:v>44263</c:v>
                </c:pt>
                <c:pt idx="511" formatCode="m/d/yyyy">
                  <c:v>44260</c:v>
                </c:pt>
                <c:pt idx="512" formatCode="m/d/yyyy">
                  <c:v>44259</c:v>
                </c:pt>
                <c:pt idx="513" formatCode="m/d/yyyy">
                  <c:v>44258</c:v>
                </c:pt>
                <c:pt idx="514" formatCode="m/d/yyyy">
                  <c:v>44257</c:v>
                </c:pt>
                <c:pt idx="515" formatCode="m/d/yyyy">
                  <c:v>44256</c:v>
                </c:pt>
                <c:pt idx="516" formatCode="m/d/yyyy">
                  <c:v>44253</c:v>
                </c:pt>
                <c:pt idx="517" formatCode="m/d/yyyy">
                  <c:v>44252</c:v>
                </c:pt>
                <c:pt idx="518" formatCode="m/d/yyyy">
                  <c:v>44251</c:v>
                </c:pt>
                <c:pt idx="519" formatCode="m/d/yyyy">
                  <c:v>44250</c:v>
                </c:pt>
                <c:pt idx="520" formatCode="m/d/yyyy">
                  <c:v>44249</c:v>
                </c:pt>
                <c:pt idx="521" formatCode="m/d/yyyy">
                  <c:v>44246</c:v>
                </c:pt>
                <c:pt idx="522" formatCode="m/d/yyyy">
                  <c:v>44245</c:v>
                </c:pt>
                <c:pt idx="523" formatCode="m/d/yyyy">
                  <c:v>44244</c:v>
                </c:pt>
                <c:pt idx="524" formatCode="m/d/yyyy">
                  <c:v>44236</c:v>
                </c:pt>
                <c:pt idx="525" formatCode="m/d/yyyy">
                  <c:v>44235</c:v>
                </c:pt>
                <c:pt idx="526" formatCode="m/d/yyyy">
                  <c:v>44232</c:v>
                </c:pt>
                <c:pt idx="527" formatCode="m/d/yyyy">
                  <c:v>44231</c:v>
                </c:pt>
                <c:pt idx="528" formatCode="m/d/yyyy">
                  <c:v>44230</c:v>
                </c:pt>
                <c:pt idx="529" formatCode="m/d/yyyy">
                  <c:v>44229</c:v>
                </c:pt>
                <c:pt idx="530" formatCode="m/d/yyyy">
                  <c:v>44228</c:v>
                </c:pt>
                <c:pt idx="531" formatCode="m/d/yyyy">
                  <c:v>44225</c:v>
                </c:pt>
                <c:pt idx="532" formatCode="m/d/yyyy">
                  <c:v>44224</c:v>
                </c:pt>
                <c:pt idx="533" formatCode="m/d/yyyy">
                  <c:v>44223</c:v>
                </c:pt>
                <c:pt idx="534" formatCode="m/d/yyyy">
                  <c:v>44222</c:v>
                </c:pt>
                <c:pt idx="535" formatCode="m/d/yyyy">
                  <c:v>44221</c:v>
                </c:pt>
                <c:pt idx="536" formatCode="m/d/yyyy">
                  <c:v>44218</c:v>
                </c:pt>
                <c:pt idx="537" formatCode="m/d/yyyy">
                  <c:v>44217</c:v>
                </c:pt>
                <c:pt idx="538" formatCode="m/d/yyyy">
                  <c:v>44216</c:v>
                </c:pt>
                <c:pt idx="539" formatCode="m/d/yyyy">
                  <c:v>44215</c:v>
                </c:pt>
                <c:pt idx="540" formatCode="m/d/yyyy">
                  <c:v>44214</c:v>
                </c:pt>
                <c:pt idx="541" formatCode="m/d/yyyy">
                  <c:v>44211</c:v>
                </c:pt>
                <c:pt idx="542" formatCode="m/d/yyyy">
                  <c:v>44210</c:v>
                </c:pt>
                <c:pt idx="543" formatCode="m/d/yyyy">
                  <c:v>44209</c:v>
                </c:pt>
                <c:pt idx="544" formatCode="m/d/yyyy">
                  <c:v>44208</c:v>
                </c:pt>
                <c:pt idx="545" formatCode="m/d/yyyy">
                  <c:v>44207</c:v>
                </c:pt>
                <c:pt idx="546" formatCode="m/d/yyyy">
                  <c:v>44204</c:v>
                </c:pt>
                <c:pt idx="547" formatCode="m/d/yyyy">
                  <c:v>44203</c:v>
                </c:pt>
                <c:pt idx="548" formatCode="m/d/yyyy">
                  <c:v>44202</c:v>
                </c:pt>
                <c:pt idx="549" formatCode="m/d/yyyy">
                  <c:v>44201</c:v>
                </c:pt>
                <c:pt idx="550" formatCode="m/d/yyyy">
                  <c:v>44200</c:v>
                </c:pt>
                <c:pt idx="551" formatCode="m/d/yyyy">
                  <c:v>44196</c:v>
                </c:pt>
                <c:pt idx="552" formatCode="m/d/yyyy">
                  <c:v>44195</c:v>
                </c:pt>
                <c:pt idx="553" formatCode="m/d/yyyy">
                  <c:v>44194</c:v>
                </c:pt>
                <c:pt idx="554" formatCode="m/d/yyyy">
                  <c:v>44193</c:v>
                </c:pt>
                <c:pt idx="555" formatCode="m/d/yyyy">
                  <c:v>44190</c:v>
                </c:pt>
                <c:pt idx="556" formatCode="m/d/yyyy">
                  <c:v>44189</c:v>
                </c:pt>
                <c:pt idx="557" formatCode="m/d/yyyy">
                  <c:v>44188</c:v>
                </c:pt>
                <c:pt idx="558" formatCode="m/d/yyyy">
                  <c:v>44187</c:v>
                </c:pt>
                <c:pt idx="559" formatCode="m/d/yyyy">
                  <c:v>44186</c:v>
                </c:pt>
                <c:pt idx="560" formatCode="m/d/yyyy">
                  <c:v>44183</c:v>
                </c:pt>
                <c:pt idx="561" formatCode="m/d/yyyy">
                  <c:v>44182</c:v>
                </c:pt>
                <c:pt idx="562" formatCode="m/d/yyyy">
                  <c:v>44181</c:v>
                </c:pt>
                <c:pt idx="563" formatCode="m/d/yyyy">
                  <c:v>44180</c:v>
                </c:pt>
                <c:pt idx="564" formatCode="m/d/yyyy">
                  <c:v>44179</c:v>
                </c:pt>
                <c:pt idx="565" formatCode="m/d/yyyy">
                  <c:v>44176</c:v>
                </c:pt>
                <c:pt idx="566" formatCode="m/d/yyyy">
                  <c:v>44175</c:v>
                </c:pt>
                <c:pt idx="567" formatCode="m/d/yyyy">
                  <c:v>44174</c:v>
                </c:pt>
                <c:pt idx="568" formatCode="m/d/yyyy">
                  <c:v>44173</c:v>
                </c:pt>
                <c:pt idx="569" formatCode="m/d/yyyy">
                  <c:v>44172</c:v>
                </c:pt>
                <c:pt idx="570" formatCode="m/d/yyyy">
                  <c:v>44169</c:v>
                </c:pt>
                <c:pt idx="571" formatCode="m/d/yyyy">
                  <c:v>44168</c:v>
                </c:pt>
                <c:pt idx="572" formatCode="m/d/yyyy">
                  <c:v>44167</c:v>
                </c:pt>
                <c:pt idx="573" formatCode="m/d/yyyy">
                  <c:v>44166</c:v>
                </c:pt>
                <c:pt idx="574" formatCode="m/d/yyyy">
                  <c:v>44165</c:v>
                </c:pt>
                <c:pt idx="575" formatCode="m/d/yyyy">
                  <c:v>44162</c:v>
                </c:pt>
                <c:pt idx="576" formatCode="m/d/yyyy">
                  <c:v>44161</c:v>
                </c:pt>
                <c:pt idx="577" formatCode="m/d/yyyy">
                  <c:v>44160</c:v>
                </c:pt>
                <c:pt idx="578" formatCode="m/d/yyyy">
                  <c:v>44159</c:v>
                </c:pt>
                <c:pt idx="579" formatCode="m/d/yyyy">
                  <c:v>44158</c:v>
                </c:pt>
                <c:pt idx="580" formatCode="m/d/yyyy">
                  <c:v>44155</c:v>
                </c:pt>
                <c:pt idx="581" formatCode="m/d/yyyy">
                  <c:v>44154</c:v>
                </c:pt>
                <c:pt idx="582" formatCode="m/d/yyyy">
                  <c:v>44153</c:v>
                </c:pt>
                <c:pt idx="583" formatCode="m/d/yyyy">
                  <c:v>44152</c:v>
                </c:pt>
                <c:pt idx="584" formatCode="m/d/yyyy">
                  <c:v>44151</c:v>
                </c:pt>
                <c:pt idx="585" formatCode="m/d/yyyy">
                  <c:v>44148</c:v>
                </c:pt>
                <c:pt idx="586" formatCode="m/d/yyyy">
                  <c:v>44147</c:v>
                </c:pt>
                <c:pt idx="587" formatCode="m/d/yyyy">
                  <c:v>44146</c:v>
                </c:pt>
                <c:pt idx="588" formatCode="m/d/yyyy">
                  <c:v>44145</c:v>
                </c:pt>
                <c:pt idx="589" formatCode="m/d/yyyy">
                  <c:v>44144</c:v>
                </c:pt>
                <c:pt idx="590" formatCode="m/d/yyyy">
                  <c:v>44141</c:v>
                </c:pt>
                <c:pt idx="591" formatCode="m/d/yyyy">
                  <c:v>44140</c:v>
                </c:pt>
                <c:pt idx="592" formatCode="m/d/yyyy">
                  <c:v>44139</c:v>
                </c:pt>
                <c:pt idx="593" formatCode="m/d/yyyy">
                  <c:v>44138</c:v>
                </c:pt>
                <c:pt idx="594" formatCode="m/d/yyyy">
                  <c:v>44137</c:v>
                </c:pt>
                <c:pt idx="595" formatCode="m/d/yyyy">
                  <c:v>44134</c:v>
                </c:pt>
                <c:pt idx="596" formatCode="m/d/yyyy">
                  <c:v>44133</c:v>
                </c:pt>
                <c:pt idx="597" formatCode="m/d/yyyy">
                  <c:v>44132</c:v>
                </c:pt>
                <c:pt idx="598" formatCode="m/d/yyyy">
                  <c:v>44131</c:v>
                </c:pt>
                <c:pt idx="599" formatCode="m/d/yyyy">
                  <c:v>44130</c:v>
                </c:pt>
                <c:pt idx="600" formatCode="m/d/yyyy">
                  <c:v>44127</c:v>
                </c:pt>
                <c:pt idx="601" formatCode="m/d/yyyy">
                  <c:v>44126</c:v>
                </c:pt>
                <c:pt idx="602" formatCode="m/d/yyyy">
                  <c:v>44125</c:v>
                </c:pt>
                <c:pt idx="603" formatCode="m/d/yyyy">
                  <c:v>44124</c:v>
                </c:pt>
                <c:pt idx="604" formatCode="m/d/yyyy">
                  <c:v>44123</c:v>
                </c:pt>
                <c:pt idx="605" formatCode="m/d/yyyy">
                  <c:v>44120</c:v>
                </c:pt>
                <c:pt idx="606" formatCode="m/d/yyyy">
                  <c:v>44119</c:v>
                </c:pt>
                <c:pt idx="607" formatCode="m/d/yyyy">
                  <c:v>44118</c:v>
                </c:pt>
                <c:pt idx="608" formatCode="m/d/yyyy">
                  <c:v>44117</c:v>
                </c:pt>
                <c:pt idx="609" formatCode="m/d/yyyy">
                  <c:v>44116</c:v>
                </c:pt>
                <c:pt idx="610" formatCode="m/d/yyyy">
                  <c:v>44113</c:v>
                </c:pt>
                <c:pt idx="611" formatCode="m/d/yyyy">
                  <c:v>44112</c:v>
                </c:pt>
                <c:pt idx="612" formatCode="m/d/yyyy">
                  <c:v>44111</c:v>
                </c:pt>
                <c:pt idx="613" formatCode="m/d/yyyy">
                  <c:v>44110</c:v>
                </c:pt>
                <c:pt idx="614" formatCode="m/d/yyyy">
                  <c:v>44109</c:v>
                </c:pt>
                <c:pt idx="615" formatCode="m/d/yyyy">
                  <c:v>44106</c:v>
                </c:pt>
                <c:pt idx="616" formatCode="m/d/yyyy">
                  <c:v>44105</c:v>
                </c:pt>
                <c:pt idx="617" formatCode="m/d/yyyy">
                  <c:v>44104</c:v>
                </c:pt>
                <c:pt idx="618" formatCode="m/d/yyyy">
                  <c:v>44103</c:v>
                </c:pt>
                <c:pt idx="619" formatCode="m/d/yyyy">
                  <c:v>44102</c:v>
                </c:pt>
                <c:pt idx="620" formatCode="m/d/yyyy">
                  <c:v>44099</c:v>
                </c:pt>
                <c:pt idx="621" formatCode="m/d/yyyy">
                  <c:v>44098</c:v>
                </c:pt>
                <c:pt idx="622" formatCode="m/d/yyyy">
                  <c:v>44097</c:v>
                </c:pt>
                <c:pt idx="623" formatCode="m/d/yyyy">
                  <c:v>44096</c:v>
                </c:pt>
                <c:pt idx="624" formatCode="m/d/yyyy">
                  <c:v>44095</c:v>
                </c:pt>
                <c:pt idx="625" formatCode="m/d/yyyy">
                  <c:v>44092</c:v>
                </c:pt>
                <c:pt idx="626" formatCode="m/d/yyyy">
                  <c:v>44091</c:v>
                </c:pt>
                <c:pt idx="627" formatCode="m/d/yyyy">
                  <c:v>44090</c:v>
                </c:pt>
                <c:pt idx="628" formatCode="m/d/yyyy">
                  <c:v>44089</c:v>
                </c:pt>
                <c:pt idx="629" formatCode="m/d/yyyy">
                  <c:v>44088</c:v>
                </c:pt>
                <c:pt idx="630" formatCode="m/d/yyyy">
                  <c:v>44085</c:v>
                </c:pt>
                <c:pt idx="631" formatCode="m/d/yyyy">
                  <c:v>44084</c:v>
                </c:pt>
                <c:pt idx="632" formatCode="m/d/yyyy">
                  <c:v>44083</c:v>
                </c:pt>
                <c:pt idx="633" formatCode="m/d/yyyy">
                  <c:v>44082</c:v>
                </c:pt>
                <c:pt idx="634" formatCode="m/d/yyyy">
                  <c:v>44081</c:v>
                </c:pt>
                <c:pt idx="635" formatCode="m/d/yyyy">
                  <c:v>44078</c:v>
                </c:pt>
                <c:pt idx="636" formatCode="m/d/yyyy">
                  <c:v>44077</c:v>
                </c:pt>
                <c:pt idx="637" formatCode="m/d/yyyy">
                  <c:v>44075</c:v>
                </c:pt>
                <c:pt idx="638" formatCode="m/d/yyyy">
                  <c:v>44074</c:v>
                </c:pt>
                <c:pt idx="639" formatCode="m/d/yyyy">
                  <c:v>44071</c:v>
                </c:pt>
                <c:pt idx="640" formatCode="m/d/yyyy">
                  <c:v>44070</c:v>
                </c:pt>
                <c:pt idx="641" formatCode="m/d/yyyy">
                  <c:v>44069</c:v>
                </c:pt>
                <c:pt idx="642" formatCode="m/d/yyyy">
                  <c:v>44068</c:v>
                </c:pt>
                <c:pt idx="643" formatCode="m/d/yyyy">
                  <c:v>44067</c:v>
                </c:pt>
                <c:pt idx="644" formatCode="m/d/yyyy">
                  <c:v>44064</c:v>
                </c:pt>
                <c:pt idx="645" formatCode="m/d/yyyy">
                  <c:v>44063</c:v>
                </c:pt>
                <c:pt idx="646" formatCode="m/d/yyyy">
                  <c:v>44062</c:v>
                </c:pt>
                <c:pt idx="647" formatCode="m/d/yyyy">
                  <c:v>44061</c:v>
                </c:pt>
                <c:pt idx="648" formatCode="m/d/yyyy">
                  <c:v>44060</c:v>
                </c:pt>
                <c:pt idx="649" formatCode="m/d/yyyy">
                  <c:v>44057</c:v>
                </c:pt>
                <c:pt idx="650" formatCode="m/d/yyyy">
                  <c:v>44056</c:v>
                </c:pt>
                <c:pt idx="651" formatCode="m/d/yyyy">
                  <c:v>44055</c:v>
                </c:pt>
                <c:pt idx="652" formatCode="m/d/yyyy">
                  <c:v>44054</c:v>
                </c:pt>
                <c:pt idx="653" formatCode="m/d/yyyy">
                  <c:v>44053</c:v>
                </c:pt>
                <c:pt idx="654" formatCode="m/d/yyyy">
                  <c:v>44050</c:v>
                </c:pt>
                <c:pt idx="655" formatCode="m/d/yyyy">
                  <c:v>44049</c:v>
                </c:pt>
                <c:pt idx="656" formatCode="m/d/yyyy">
                  <c:v>44048</c:v>
                </c:pt>
                <c:pt idx="657" formatCode="m/d/yyyy">
                  <c:v>44047</c:v>
                </c:pt>
                <c:pt idx="658" formatCode="m/d/yyyy">
                  <c:v>44046</c:v>
                </c:pt>
                <c:pt idx="659" formatCode="m/d/yyyy">
                  <c:v>44043</c:v>
                </c:pt>
                <c:pt idx="660" formatCode="m/d/yyyy">
                  <c:v>44042</c:v>
                </c:pt>
                <c:pt idx="661" formatCode="m/d/yyyy">
                  <c:v>44041</c:v>
                </c:pt>
                <c:pt idx="662" formatCode="m/d/yyyy">
                  <c:v>44040</c:v>
                </c:pt>
                <c:pt idx="663" formatCode="m/d/yyyy">
                  <c:v>44039</c:v>
                </c:pt>
                <c:pt idx="664" formatCode="m/d/yyyy">
                  <c:v>44036</c:v>
                </c:pt>
                <c:pt idx="665" formatCode="m/d/yyyy">
                  <c:v>44035</c:v>
                </c:pt>
                <c:pt idx="666" formatCode="m/d/yyyy">
                  <c:v>44034</c:v>
                </c:pt>
                <c:pt idx="667" formatCode="m/d/yyyy">
                  <c:v>44033</c:v>
                </c:pt>
                <c:pt idx="668" formatCode="m/d/yyyy">
                  <c:v>44032</c:v>
                </c:pt>
                <c:pt idx="669" formatCode="m/d/yyyy">
                  <c:v>44029</c:v>
                </c:pt>
                <c:pt idx="670" formatCode="m/d/yyyy">
                  <c:v>44028</c:v>
                </c:pt>
                <c:pt idx="671" formatCode="m/d/yyyy">
                  <c:v>44027</c:v>
                </c:pt>
                <c:pt idx="672" formatCode="m/d/yyyy">
                  <c:v>44026</c:v>
                </c:pt>
                <c:pt idx="673" formatCode="m/d/yyyy">
                  <c:v>44025</c:v>
                </c:pt>
                <c:pt idx="674" formatCode="m/d/yyyy">
                  <c:v>44022</c:v>
                </c:pt>
                <c:pt idx="675" formatCode="m/d/yyyy">
                  <c:v>44021</c:v>
                </c:pt>
                <c:pt idx="676" formatCode="m/d/yyyy">
                  <c:v>44020</c:v>
                </c:pt>
                <c:pt idx="677" formatCode="m/d/yyyy">
                  <c:v>44019</c:v>
                </c:pt>
                <c:pt idx="678" formatCode="m/d/yyyy">
                  <c:v>44018</c:v>
                </c:pt>
                <c:pt idx="679" formatCode="m/d/yyyy">
                  <c:v>44015</c:v>
                </c:pt>
                <c:pt idx="680" formatCode="m/d/yyyy">
                  <c:v>44014</c:v>
                </c:pt>
                <c:pt idx="681" formatCode="m/d/yyyy">
                  <c:v>44013</c:v>
                </c:pt>
                <c:pt idx="682" formatCode="m/d/yyyy">
                  <c:v>44012</c:v>
                </c:pt>
                <c:pt idx="683" formatCode="m/d/yyyy">
                  <c:v>44011</c:v>
                </c:pt>
                <c:pt idx="684" formatCode="m/d/yyyy">
                  <c:v>44008</c:v>
                </c:pt>
                <c:pt idx="685" formatCode="m/d/yyyy">
                  <c:v>44007</c:v>
                </c:pt>
                <c:pt idx="686" formatCode="m/d/yyyy">
                  <c:v>44006</c:v>
                </c:pt>
                <c:pt idx="687" formatCode="m/d/yyyy">
                  <c:v>44005</c:v>
                </c:pt>
                <c:pt idx="688" formatCode="m/d/yyyy">
                  <c:v>44004</c:v>
                </c:pt>
                <c:pt idx="689" formatCode="m/d/yyyy">
                  <c:v>44001</c:v>
                </c:pt>
                <c:pt idx="690" formatCode="m/d/yyyy">
                  <c:v>44000</c:v>
                </c:pt>
                <c:pt idx="691" formatCode="m/d/yyyy">
                  <c:v>43999</c:v>
                </c:pt>
                <c:pt idx="692" formatCode="m/d/yyyy">
                  <c:v>43998</c:v>
                </c:pt>
                <c:pt idx="693" formatCode="m/d/yyyy">
                  <c:v>43997</c:v>
                </c:pt>
                <c:pt idx="694" formatCode="m/d/yyyy">
                  <c:v>43994</c:v>
                </c:pt>
                <c:pt idx="695" formatCode="m/d/yyyy">
                  <c:v>43993</c:v>
                </c:pt>
                <c:pt idx="696" formatCode="m/d/yyyy">
                  <c:v>43992</c:v>
                </c:pt>
                <c:pt idx="697" formatCode="m/d/yyyy">
                  <c:v>43991</c:v>
                </c:pt>
                <c:pt idx="698" formatCode="m/d/yyyy">
                  <c:v>43990</c:v>
                </c:pt>
                <c:pt idx="699" formatCode="m/d/yyyy">
                  <c:v>43987</c:v>
                </c:pt>
                <c:pt idx="700" formatCode="m/d/yyyy">
                  <c:v>43986</c:v>
                </c:pt>
                <c:pt idx="701" formatCode="m/d/yyyy">
                  <c:v>43985</c:v>
                </c:pt>
                <c:pt idx="702" formatCode="m/d/yyyy">
                  <c:v>43984</c:v>
                </c:pt>
                <c:pt idx="703" formatCode="m/d/yyyy">
                  <c:v>43983</c:v>
                </c:pt>
                <c:pt idx="704" formatCode="m/d/yyyy">
                  <c:v>43980</c:v>
                </c:pt>
                <c:pt idx="705" formatCode="m/d/yyyy">
                  <c:v>43979</c:v>
                </c:pt>
                <c:pt idx="706" formatCode="m/d/yyyy">
                  <c:v>43978</c:v>
                </c:pt>
                <c:pt idx="707" formatCode="m/d/yyyy">
                  <c:v>43977</c:v>
                </c:pt>
                <c:pt idx="708" formatCode="m/d/yyyy">
                  <c:v>43976</c:v>
                </c:pt>
                <c:pt idx="709" formatCode="m/d/yyyy">
                  <c:v>43973</c:v>
                </c:pt>
                <c:pt idx="710" formatCode="m/d/yyyy">
                  <c:v>43972</c:v>
                </c:pt>
                <c:pt idx="711" formatCode="m/d/yyyy">
                  <c:v>43971</c:v>
                </c:pt>
                <c:pt idx="712" formatCode="m/d/yyyy">
                  <c:v>43970</c:v>
                </c:pt>
                <c:pt idx="713" formatCode="m/d/yyyy">
                  <c:v>43969</c:v>
                </c:pt>
                <c:pt idx="714" formatCode="m/d/yyyy">
                  <c:v>43966</c:v>
                </c:pt>
                <c:pt idx="715" formatCode="m/d/yyyy">
                  <c:v>43965</c:v>
                </c:pt>
                <c:pt idx="716" formatCode="m/d/yyyy">
                  <c:v>43964</c:v>
                </c:pt>
                <c:pt idx="717" formatCode="m/d/yyyy">
                  <c:v>43963</c:v>
                </c:pt>
                <c:pt idx="718" formatCode="m/d/yyyy">
                  <c:v>43962</c:v>
                </c:pt>
                <c:pt idx="719" formatCode="m/d/yyyy">
                  <c:v>43959</c:v>
                </c:pt>
                <c:pt idx="720" formatCode="m/d/yyyy">
                  <c:v>43958</c:v>
                </c:pt>
                <c:pt idx="721" formatCode="m/d/yyyy">
                  <c:v>43957</c:v>
                </c:pt>
                <c:pt idx="722" formatCode="m/d/yyyy">
                  <c:v>43956</c:v>
                </c:pt>
                <c:pt idx="723" formatCode="m/d/yyyy">
                  <c:v>43955</c:v>
                </c:pt>
                <c:pt idx="724" formatCode="m/d/yyyy">
                  <c:v>43950</c:v>
                </c:pt>
                <c:pt idx="725" formatCode="m/d/yyyy">
                  <c:v>43949</c:v>
                </c:pt>
                <c:pt idx="726" formatCode="m/d/yyyy">
                  <c:v>43948</c:v>
                </c:pt>
                <c:pt idx="727" formatCode="m/d/yyyy">
                  <c:v>43945</c:v>
                </c:pt>
                <c:pt idx="728" formatCode="m/d/yyyy">
                  <c:v>43944</c:v>
                </c:pt>
                <c:pt idx="729" formatCode="m/d/yyyy">
                  <c:v>43943</c:v>
                </c:pt>
                <c:pt idx="730" formatCode="m/d/yyyy">
                  <c:v>43942</c:v>
                </c:pt>
                <c:pt idx="731" formatCode="m/d/yyyy">
                  <c:v>43941</c:v>
                </c:pt>
                <c:pt idx="732" formatCode="m/d/yyyy">
                  <c:v>43938</c:v>
                </c:pt>
                <c:pt idx="733" formatCode="m/d/yyyy">
                  <c:v>43937</c:v>
                </c:pt>
                <c:pt idx="734" formatCode="m/d/yyyy">
                  <c:v>43936</c:v>
                </c:pt>
                <c:pt idx="735" formatCode="m/d/yyyy">
                  <c:v>43935</c:v>
                </c:pt>
                <c:pt idx="736" formatCode="m/d/yyyy">
                  <c:v>43934</c:v>
                </c:pt>
                <c:pt idx="737" formatCode="m/d/yyyy">
                  <c:v>43931</c:v>
                </c:pt>
                <c:pt idx="738" formatCode="m/d/yyyy">
                  <c:v>43930</c:v>
                </c:pt>
                <c:pt idx="739" formatCode="m/d/yyyy">
                  <c:v>43929</c:v>
                </c:pt>
                <c:pt idx="740" formatCode="m/d/yyyy">
                  <c:v>43928</c:v>
                </c:pt>
                <c:pt idx="741" formatCode="m/d/yyyy">
                  <c:v>43927</c:v>
                </c:pt>
                <c:pt idx="742" formatCode="m/d/yyyy">
                  <c:v>43924</c:v>
                </c:pt>
                <c:pt idx="743" formatCode="m/d/yyyy">
                  <c:v>43922</c:v>
                </c:pt>
                <c:pt idx="744" formatCode="m/d/yyyy">
                  <c:v>43921</c:v>
                </c:pt>
                <c:pt idx="745" formatCode="m/d/yyyy">
                  <c:v>43920</c:v>
                </c:pt>
                <c:pt idx="746" formatCode="m/d/yyyy">
                  <c:v>43917</c:v>
                </c:pt>
                <c:pt idx="747" formatCode="m/d/yyyy">
                  <c:v>43916</c:v>
                </c:pt>
                <c:pt idx="748" formatCode="m/d/yyyy">
                  <c:v>43915</c:v>
                </c:pt>
                <c:pt idx="749" formatCode="m/d/yyyy">
                  <c:v>43914</c:v>
                </c:pt>
                <c:pt idx="750" formatCode="m/d/yyyy">
                  <c:v>43913</c:v>
                </c:pt>
                <c:pt idx="751" formatCode="m/d/yyyy">
                  <c:v>43910</c:v>
                </c:pt>
                <c:pt idx="752" formatCode="m/d/yyyy">
                  <c:v>43909</c:v>
                </c:pt>
                <c:pt idx="753" formatCode="m/d/yyyy">
                  <c:v>43908</c:v>
                </c:pt>
                <c:pt idx="754" formatCode="m/d/yyyy">
                  <c:v>43907</c:v>
                </c:pt>
                <c:pt idx="755" formatCode="m/d/yyyy">
                  <c:v>43906</c:v>
                </c:pt>
                <c:pt idx="756" formatCode="m/d/yyyy">
                  <c:v>43903</c:v>
                </c:pt>
                <c:pt idx="757" formatCode="m/d/yyyy">
                  <c:v>43902</c:v>
                </c:pt>
                <c:pt idx="758" formatCode="m/d/yyyy">
                  <c:v>43901</c:v>
                </c:pt>
                <c:pt idx="759" formatCode="m/d/yyyy">
                  <c:v>43900</c:v>
                </c:pt>
                <c:pt idx="760" formatCode="m/d/yyyy">
                  <c:v>43899</c:v>
                </c:pt>
                <c:pt idx="761" formatCode="m/d/yyyy">
                  <c:v>43896</c:v>
                </c:pt>
                <c:pt idx="762" formatCode="m/d/yyyy">
                  <c:v>43895</c:v>
                </c:pt>
                <c:pt idx="763" formatCode="m/d/yyyy">
                  <c:v>43894</c:v>
                </c:pt>
                <c:pt idx="764" formatCode="m/d/yyyy">
                  <c:v>43893</c:v>
                </c:pt>
                <c:pt idx="765" formatCode="m/d/yyyy">
                  <c:v>43892</c:v>
                </c:pt>
                <c:pt idx="766" formatCode="m/d/yyyy">
                  <c:v>43889</c:v>
                </c:pt>
                <c:pt idx="767" formatCode="m/d/yyyy">
                  <c:v>43888</c:v>
                </c:pt>
                <c:pt idx="768" formatCode="m/d/yyyy">
                  <c:v>43887</c:v>
                </c:pt>
                <c:pt idx="769" formatCode="m/d/yyyy">
                  <c:v>43886</c:v>
                </c:pt>
                <c:pt idx="770" formatCode="m/d/yyyy">
                  <c:v>43885</c:v>
                </c:pt>
                <c:pt idx="771" formatCode="m/d/yyyy">
                  <c:v>43882</c:v>
                </c:pt>
                <c:pt idx="772" formatCode="m/d/yyyy">
                  <c:v>43881</c:v>
                </c:pt>
                <c:pt idx="773" formatCode="m/d/yyyy">
                  <c:v>43880</c:v>
                </c:pt>
                <c:pt idx="774" formatCode="m/d/yyyy">
                  <c:v>43879</c:v>
                </c:pt>
                <c:pt idx="775" formatCode="m/d/yyyy">
                  <c:v>43878</c:v>
                </c:pt>
                <c:pt idx="776" formatCode="m/d/yyyy">
                  <c:v>43875</c:v>
                </c:pt>
                <c:pt idx="777" formatCode="m/d/yyyy">
                  <c:v>43874</c:v>
                </c:pt>
                <c:pt idx="778" formatCode="m/d/yyyy">
                  <c:v>43873</c:v>
                </c:pt>
                <c:pt idx="779" formatCode="m/d/yyyy">
                  <c:v>43872</c:v>
                </c:pt>
                <c:pt idx="780" formatCode="m/d/yyyy">
                  <c:v>43871</c:v>
                </c:pt>
                <c:pt idx="781" formatCode="m/d/yyyy">
                  <c:v>43868</c:v>
                </c:pt>
                <c:pt idx="782" formatCode="m/d/yyyy">
                  <c:v>43867</c:v>
                </c:pt>
                <c:pt idx="783" formatCode="m/d/yyyy">
                  <c:v>43866</c:v>
                </c:pt>
                <c:pt idx="784" formatCode="m/d/yyyy">
                  <c:v>43865</c:v>
                </c:pt>
                <c:pt idx="785" formatCode="m/d/yyyy">
                  <c:v>43864</c:v>
                </c:pt>
                <c:pt idx="786" formatCode="m/d/yyyy">
                  <c:v>43861</c:v>
                </c:pt>
                <c:pt idx="787" formatCode="m/d/yyyy">
                  <c:v>43860</c:v>
                </c:pt>
                <c:pt idx="788" formatCode="m/d/yyyy">
                  <c:v>43852</c:v>
                </c:pt>
                <c:pt idx="789" formatCode="m/d/yyyy">
                  <c:v>43851</c:v>
                </c:pt>
                <c:pt idx="790" formatCode="m/d/yyyy">
                  <c:v>43850</c:v>
                </c:pt>
                <c:pt idx="791" formatCode="m/d/yyyy">
                  <c:v>43847</c:v>
                </c:pt>
                <c:pt idx="792" formatCode="m/d/yyyy">
                  <c:v>43846</c:v>
                </c:pt>
                <c:pt idx="793" formatCode="m/d/yyyy">
                  <c:v>43845</c:v>
                </c:pt>
                <c:pt idx="794" formatCode="m/d/yyyy">
                  <c:v>43844</c:v>
                </c:pt>
                <c:pt idx="795" formatCode="m/d/yyyy">
                  <c:v>43843</c:v>
                </c:pt>
                <c:pt idx="796" formatCode="m/d/yyyy">
                  <c:v>43840</c:v>
                </c:pt>
                <c:pt idx="797" formatCode="m/d/yyyy">
                  <c:v>43839</c:v>
                </c:pt>
                <c:pt idx="798" formatCode="m/d/yyyy">
                  <c:v>43838</c:v>
                </c:pt>
                <c:pt idx="799" formatCode="m/d/yyyy">
                  <c:v>43837</c:v>
                </c:pt>
                <c:pt idx="800" formatCode="m/d/yyyy">
                  <c:v>43836</c:v>
                </c:pt>
                <c:pt idx="801" formatCode="m/d/yyyy">
                  <c:v>43833</c:v>
                </c:pt>
                <c:pt idx="802" formatCode="m/d/yyyy">
                  <c:v>43832</c:v>
                </c:pt>
                <c:pt idx="803" formatCode="m/d/yyyy">
                  <c:v>43830</c:v>
                </c:pt>
                <c:pt idx="804" formatCode="m/d/yyyy">
                  <c:v>43829</c:v>
                </c:pt>
                <c:pt idx="805" formatCode="m/d/yyyy">
                  <c:v>43826</c:v>
                </c:pt>
                <c:pt idx="806" formatCode="m/d/yyyy">
                  <c:v>43825</c:v>
                </c:pt>
                <c:pt idx="807" formatCode="m/d/yyyy">
                  <c:v>43824</c:v>
                </c:pt>
                <c:pt idx="808" formatCode="m/d/yyyy">
                  <c:v>43823</c:v>
                </c:pt>
                <c:pt idx="809" formatCode="m/d/yyyy">
                  <c:v>43822</c:v>
                </c:pt>
                <c:pt idx="810" formatCode="m/d/yyyy">
                  <c:v>43819</c:v>
                </c:pt>
                <c:pt idx="811" formatCode="m/d/yyyy">
                  <c:v>43818</c:v>
                </c:pt>
                <c:pt idx="812" formatCode="m/d/yyyy">
                  <c:v>43817</c:v>
                </c:pt>
                <c:pt idx="813" formatCode="m/d/yyyy">
                  <c:v>43816</c:v>
                </c:pt>
                <c:pt idx="814" formatCode="m/d/yyyy">
                  <c:v>43815</c:v>
                </c:pt>
                <c:pt idx="815" formatCode="m/d/yyyy">
                  <c:v>43812</c:v>
                </c:pt>
                <c:pt idx="816" formatCode="m/d/yyyy">
                  <c:v>43811</c:v>
                </c:pt>
                <c:pt idx="817" formatCode="m/d/yyyy">
                  <c:v>43810</c:v>
                </c:pt>
                <c:pt idx="818" formatCode="m/d/yyyy">
                  <c:v>43809</c:v>
                </c:pt>
                <c:pt idx="819" formatCode="m/d/yyyy">
                  <c:v>43808</c:v>
                </c:pt>
                <c:pt idx="820" formatCode="m/d/yyyy">
                  <c:v>43805</c:v>
                </c:pt>
                <c:pt idx="821" formatCode="m/d/yyyy">
                  <c:v>43804</c:v>
                </c:pt>
                <c:pt idx="822" formatCode="m/d/yyyy">
                  <c:v>43803</c:v>
                </c:pt>
                <c:pt idx="823" formatCode="m/d/yyyy">
                  <c:v>43802</c:v>
                </c:pt>
                <c:pt idx="824" formatCode="m/d/yyyy">
                  <c:v>43801</c:v>
                </c:pt>
                <c:pt idx="825" formatCode="m/d/yyyy">
                  <c:v>43798</c:v>
                </c:pt>
                <c:pt idx="826" formatCode="m/d/yyyy">
                  <c:v>43797</c:v>
                </c:pt>
                <c:pt idx="827" formatCode="m/d/yyyy">
                  <c:v>43796</c:v>
                </c:pt>
                <c:pt idx="828" formatCode="m/d/yyyy">
                  <c:v>43795</c:v>
                </c:pt>
                <c:pt idx="829" formatCode="m/d/yyyy">
                  <c:v>43794</c:v>
                </c:pt>
                <c:pt idx="830" formatCode="m/d/yyyy">
                  <c:v>43791</c:v>
                </c:pt>
                <c:pt idx="831" formatCode="m/d/yyyy">
                  <c:v>43790</c:v>
                </c:pt>
                <c:pt idx="832" formatCode="m/d/yyyy">
                  <c:v>43789</c:v>
                </c:pt>
                <c:pt idx="833" formatCode="m/d/yyyy">
                  <c:v>43788</c:v>
                </c:pt>
                <c:pt idx="834" formatCode="m/d/yyyy">
                  <c:v>43787</c:v>
                </c:pt>
                <c:pt idx="835" formatCode="m/d/yyyy">
                  <c:v>43784</c:v>
                </c:pt>
                <c:pt idx="836" formatCode="m/d/yyyy">
                  <c:v>43783</c:v>
                </c:pt>
                <c:pt idx="837" formatCode="m/d/yyyy">
                  <c:v>43782</c:v>
                </c:pt>
                <c:pt idx="838" formatCode="m/d/yyyy">
                  <c:v>43781</c:v>
                </c:pt>
                <c:pt idx="839" formatCode="m/d/yyyy">
                  <c:v>43780</c:v>
                </c:pt>
                <c:pt idx="840" formatCode="m/d/yyyy">
                  <c:v>43777</c:v>
                </c:pt>
                <c:pt idx="841" formatCode="m/d/yyyy">
                  <c:v>43776</c:v>
                </c:pt>
                <c:pt idx="842" formatCode="m/d/yyyy">
                  <c:v>43775</c:v>
                </c:pt>
                <c:pt idx="843" formatCode="m/d/yyyy">
                  <c:v>43774</c:v>
                </c:pt>
                <c:pt idx="844" formatCode="m/d/yyyy">
                  <c:v>43773</c:v>
                </c:pt>
                <c:pt idx="845" formatCode="m/d/yyyy">
                  <c:v>43770</c:v>
                </c:pt>
                <c:pt idx="846" formatCode="m/d/yyyy">
                  <c:v>43769</c:v>
                </c:pt>
                <c:pt idx="847" formatCode="m/d/yyyy">
                  <c:v>43768</c:v>
                </c:pt>
                <c:pt idx="848" formatCode="m/d/yyyy">
                  <c:v>43767</c:v>
                </c:pt>
                <c:pt idx="849" formatCode="m/d/yyyy">
                  <c:v>43766</c:v>
                </c:pt>
                <c:pt idx="850" formatCode="m/d/yyyy">
                  <c:v>43763</c:v>
                </c:pt>
                <c:pt idx="851" formatCode="m/d/yyyy">
                  <c:v>43762</c:v>
                </c:pt>
                <c:pt idx="852" formatCode="m/d/yyyy">
                  <c:v>43761</c:v>
                </c:pt>
                <c:pt idx="853" formatCode="m/d/yyyy">
                  <c:v>43760</c:v>
                </c:pt>
                <c:pt idx="854" formatCode="m/d/yyyy">
                  <c:v>43759</c:v>
                </c:pt>
                <c:pt idx="855" formatCode="m/d/yyyy">
                  <c:v>43756</c:v>
                </c:pt>
                <c:pt idx="856" formatCode="m/d/yyyy">
                  <c:v>43755</c:v>
                </c:pt>
                <c:pt idx="857" formatCode="m/d/yyyy">
                  <c:v>43754</c:v>
                </c:pt>
                <c:pt idx="858" formatCode="m/d/yyyy">
                  <c:v>43753</c:v>
                </c:pt>
                <c:pt idx="859" formatCode="m/d/yyyy">
                  <c:v>43752</c:v>
                </c:pt>
                <c:pt idx="860" formatCode="m/d/yyyy">
                  <c:v>43749</c:v>
                </c:pt>
                <c:pt idx="861" formatCode="m/d/yyyy">
                  <c:v>43748</c:v>
                </c:pt>
                <c:pt idx="862" formatCode="m/d/yyyy">
                  <c:v>43747</c:v>
                </c:pt>
                <c:pt idx="863" formatCode="m/d/yyyy">
                  <c:v>43746</c:v>
                </c:pt>
                <c:pt idx="864" formatCode="m/d/yyyy">
                  <c:v>43745</c:v>
                </c:pt>
                <c:pt idx="865" formatCode="m/d/yyyy">
                  <c:v>43742</c:v>
                </c:pt>
                <c:pt idx="866" formatCode="m/d/yyyy">
                  <c:v>43741</c:v>
                </c:pt>
                <c:pt idx="867" formatCode="m/d/yyyy">
                  <c:v>43740</c:v>
                </c:pt>
                <c:pt idx="868" formatCode="m/d/yyyy">
                  <c:v>43739</c:v>
                </c:pt>
                <c:pt idx="869" formatCode="m/d/yyyy">
                  <c:v>43738</c:v>
                </c:pt>
                <c:pt idx="870" formatCode="m/d/yyyy">
                  <c:v>43735</c:v>
                </c:pt>
                <c:pt idx="871" formatCode="m/d/yyyy">
                  <c:v>43734</c:v>
                </c:pt>
                <c:pt idx="872" formatCode="m/d/yyyy">
                  <c:v>43733</c:v>
                </c:pt>
                <c:pt idx="873" formatCode="m/d/yyyy">
                  <c:v>43732</c:v>
                </c:pt>
                <c:pt idx="874" formatCode="m/d/yyyy">
                  <c:v>43731</c:v>
                </c:pt>
                <c:pt idx="875" formatCode="m/d/yyyy">
                  <c:v>43728</c:v>
                </c:pt>
                <c:pt idx="876" formatCode="m/d/yyyy">
                  <c:v>43727</c:v>
                </c:pt>
                <c:pt idx="877" formatCode="m/d/yyyy">
                  <c:v>43726</c:v>
                </c:pt>
                <c:pt idx="878" formatCode="m/d/yyyy">
                  <c:v>43725</c:v>
                </c:pt>
                <c:pt idx="879" formatCode="m/d/yyyy">
                  <c:v>43724</c:v>
                </c:pt>
                <c:pt idx="880" formatCode="m/d/yyyy">
                  <c:v>43721</c:v>
                </c:pt>
                <c:pt idx="881" formatCode="m/d/yyyy">
                  <c:v>43720</c:v>
                </c:pt>
                <c:pt idx="882" formatCode="m/d/yyyy">
                  <c:v>43719</c:v>
                </c:pt>
                <c:pt idx="883" formatCode="m/d/yyyy">
                  <c:v>43718</c:v>
                </c:pt>
                <c:pt idx="884" formatCode="m/d/yyyy">
                  <c:v>43717</c:v>
                </c:pt>
                <c:pt idx="885" formatCode="m/d/yyyy">
                  <c:v>43714</c:v>
                </c:pt>
                <c:pt idx="886" formatCode="m/d/yyyy">
                  <c:v>43713</c:v>
                </c:pt>
                <c:pt idx="887" formatCode="m/d/yyyy">
                  <c:v>43712</c:v>
                </c:pt>
                <c:pt idx="888" formatCode="m/d/yyyy">
                  <c:v>43711</c:v>
                </c:pt>
                <c:pt idx="889" formatCode="m/d/yyyy">
                  <c:v>43707</c:v>
                </c:pt>
                <c:pt idx="890" formatCode="m/d/yyyy">
                  <c:v>43706</c:v>
                </c:pt>
                <c:pt idx="891" formatCode="m/d/yyyy">
                  <c:v>43705</c:v>
                </c:pt>
                <c:pt idx="892" formatCode="m/d/yyyy">
                  <c:v>43704</c:v>
                </c:pt>
                <c:pt idx="893" formatCode="m/d/yyyy">
                  <c:v>43703</c:v>
                </c:pt>
                <c:pt idx="894" formatCode="m/d/yyyy">
                  <c:v>43700</c:v>
                </c:pt>
                <c:pt idx="895" formatCode="m/d/yyyy">
                  <c:v>43699</c:v>
                </c:pt>
                <c:pt idx="896" formatCode="m/d/yyyy">
                  <c:v>43698</c:v>
                </c:pt>
                <c:pt idx="897" formatCode="m/d/yyyy">
                  <c:v>43697</c:v>
                </c:pt>
                <c:pt idx="898" formatCode="m/d/yyyy">
                  <c:v>43696</c:v>
                </c:pt>
                <c:pt idx="899" formatCode="m/d/yyyy">
                  <c:v>43693</c:v>
                </c:pt>
                <c:pt idx="900" formatCode="m/d/yyyy">
                  <c:v>43692</c:v>
                </c:pt>
                <c:pt idx="901" formatCode="m/d/yyyy">
                  <c:v>43691</c:v>
                </c:pt>
                <c:pt idx="902" formatCode="m/d/yyyy">
                  <c:v>43690</c:v>
                </c:pt>
                <c:pt idx="903" formatCode="m/d/yyyy">
                  <c:v>43689</c:v>
                </c:pt>
                <c:pt idx="904" formatCode="m/d/yyyy">
                  <c:v>43686</c:v>
                </c:pt>
                <c:pt idx="905" formatCode="m/d/yyyy">
                  <c:v>43685</c:v>
                </c:pt>
                <c:pt idx="906" formatCode="m/d/yyyy">
                  <c:v>43684</c:v>
                </c:pt>
                <c:pt idx="907" formatCode="m/d/yyyy">
                  <c:v>43683</c:v>
                </c:pt>
                <c:pt idx="908" formatCode="m/d/yyyy">
                  <c:v>43682</c:v>
                </c:pt>
                <c:pt idx="909" formatCode="m/d/yyyy">
                  <c:v>43679</c:v>
                </c:pt>
                <c:pt idx="910" formatCode="m/d/yyyy">
                  <c:v>43678</c:v>
                </c:pt>
                <c:pt idx="911" formatCode="m/d/yyyy">
                  <c:v>43677</c:v>
                </c:pt>
                <c:pt idx="912" formatCode="m/d/yyyy">
                  <c:v>43676</c:v>
                </c:pt>
                <c:pt idx="913" formatCode="m/d/yyyy">
                  <c:v>43675</c:v>
                </c:pt>
                <c:pt idx="914" formatCode="m/d/yyyy">
                  <c:v>43672</c:v>
                </c:pt>
                <c:pt idx="915" formatCode="m/d/yyyy">
                  <c:v>43671</c:v>
                </c:pt>
                <c:pt idx="916" formatCode="m/d/yyyy">
                  <c:v>43670</c:v>
                </c:pt>
                <c:pt idx="917" formatCode="m/d/yyyy">
                  <c:v>43669</c:v>
                </c:pt>
                <c:pt idx="918" formatCode="m/d/yyyy">
                  <c:v>43668</c:v>
                </c:pt>
                <c:pt idx="919" formatCode="m/d/yyyy">
                  <c:v>43665</c:v>
                </c:pt>
                <c:pt idx="920" formatCode="m/d/yyyy">
                  <c:v>43664</c:v>
                </c:pt>
                <c:pt idx="921" formatCode="m/d/yyyy">
                  <c:v>43663</c:v>
                </c:pt>
                <c:pt idx="922" formatCode="m/d/yyyy">
                  <c:v>43662</c:v>
                </c:pt>
                <c:pt idx="923" formatCode="m/d/yyyy">
                  <c:v>43661</c:v>
                </c:pt>
                <c:pt idx="924" formatCode="m/d/yyyy">
                  <c:v>43658</c:v>
                </c:pt>
                <c:pt idx="925" formatCode="m/d/yyyy">
                  <c:v>43657</c:v>
                </c:pt>
                <c:pt idx="926" formatCode="m/d/yyyy">
                  <c:v>43656</c:v>
                </c:pt>
                <c:pt idx="927" formatCode="m/d/yyyy">
                  <c:v>43655</c:v>
                </c:pt>
                <c:pt idx="928" formatCode="m/d/yyyy">
                  <c:v>43654</c:v>
                </c:pt>
                <c:pt idx="929" formatCode="m/d/yyyy">
                  <c:v>43651</c:v>
                </c:pt>
                <c:pt idx="930" formatCode="m/d/yyyy">
                  <c:v>43650</c:v>
                </c:pt>
                <c:pt idx="931" formatCode="m/d/yyyy">
                  <c:v>43649</c:v>
                </c:pt>
                <c:pt idx="932" formatCode="m/d/yyyy">
                  <c:v>43648</c:v>
                </c:pt>
                <c:pt idx="933" formatCode="m/d/yyyy">
                  <c:v>43647</c:v>
                </c:pt>
                <c:pt idx="934" formatCode="m/d/yyyy">
                  <c:v>43644</c:v>
                </c:pt>
                <c:pt idx="935" formatCode="m/d/yyyy">
                  <c:v>43643</c:v>
                </c:pt>
                <c:pt idx="936" formatCode="m/d/yyyy">
                  <c:v>43642</c:v>
                </c:pt>
                <c:pt idx="937" formatCode="m/d/yyyy">
                  <c:v>43641</c:v>
                </c:pt>
                <c:pt idx="938" formatCode="m/d/yyyy">
                  <c:v>43640</c:v>
                </c:pt>
                <c:pt idx="939" formatCode="m/d/yyyy">
                  <c:v>43637</c:v>
                </c:pt>
                <c:pt idx="940" formatCode="m/d/yyyy">
                  <c:v>43636</c:v>
                </c:pt>
                <c:pt idx="941" formatCode="m/d/yyyy">
                  <c:v>43635</c:v>
                </c:pt>
                <c:pt idx="942" formatCode="m/d/yyyy">
                  <c:v>43634</c:v>
                </c:pt>
                <c:pt idx="943" formatCode="m/d/yyyy">
                  <c:v>43633</c:v>
                </c:pt>
                <c:pt idx="944" formatCode="m/d/yyyy">
                  <c:v>43630</c:v>
                </c:pt>
                <c:pt idx="945" formatCode="m/d/yyyy">
                  <c:v>43629</c:v>
                </c:pt>
                <c:pt idx="946" formatCode="m/d/yyyy">
                  <c:v>43628</c:v>
                </c:pt>
                <c:pt idx="947" formatCode="m/d/yyyy">
                  <c:v>43627</c:v>
                </c:pt>
                <c:pt idx="948" formatCode="m/d/yyyy">
                  <c:v>43626</c:v>
                </c:pt>
                <c:pt idx="949" formatCode="m/d/yyyy">
                  <c:v>43623</c:v>
                </c:pt>
                <c:pt idx="950" formatCode="m/d/yyyy">
                  <c:v>43622</c:v>
                </c:pt>
                <c:pt idx="951" formatCode="m/d/yyyy">
                  <c:v>43621</c:v>
                </c:pt>
                <c:pt idx="952" formatCode="m/d/yyyy">
                  <c:v>43620</c:v>
                </c:pt>
                <c:pt idx="953" formatCode="m/d/yyyy">
                  <c:v>43619</c:v>
                </c:pt>
                <c:pt idx="954" formatCode="m/d/yyyy">
                  <c:v>43616</c:v>
                </c:pt>
                <c:pt idx="955" formatCode="m/d/yyyy">
                  <c:v>43615</c:v>
                </c:pt>
                <c:pt idx="956" formatCode="m/d/yyyy">
                  <c:v>43614</c:v>
                </c:pt>
                <c:pt idx="957" formatCode="m/d/yyyy">
                  <c:v>43613</c:v>
                </c:pt>
                <c:pt idx="958" formatCode="m/d/yyyy">
                  <c:v>43612</c:v>
                </c:pt>
                <c:pt idx="959" formatCode="m/d/yyyy">
                  <c:v>43609</c:v>
                </c:pt>
                <c:pt idx="960" formatCode="m/d/yyyy">
                  <c:v>43608</c:v>
                </c:pt>
                <c:pt idx="961" formatCode="m/d/yyyy">
                  <c:v>43607</c:v>
                </c:pt>
                <c:pt idx="962" formatCode="m/d/yyyy">
                  <c:v>43606</c:v>
                </c:pt>
                <c:pt idx="963" formatCode="m/d/yyyy">
                  <c:v>43605</c:v>
                </c:pt>
                <c:pt idx="964" formatCode="m/d/yyyy">
                  <c:v>43602</c:v>
                </c:pt>
                <c:pt idx="965" formatCode="m/d/yyyy">
                  <c:v>43601</c:v>
                </c:pt>
                <c:pt idx="966" formatCode="m/d/yyyy">
                  <c:v>43600</c:v>
                </c:pt>
                <c:pt idx="967" formatCode="m/d/yyyy">
                  <c:v>43599</c:v>
                </c:pt>
                <c:pt idx="968" formatCode="m/d/yyyy">
                  <c:v>43598</c:v>
                </c:pt>
                <c:pt idx="969" formatCode="m/d/yyyy">
                  <c:v>43595</c:v>
                </c:pt>
                <c:pt idx="970" formatCode="m/d/yyyy">
                  <c:v>43594</c:v>
                </c:pt>
                <c:pt idx="971" formatCode="m/d/yyyy">
                  <c:v>43593</c:v>
                </c:pt>
                <c:pt idx="972" formatCode="m/d/yyyy">
                  <c:v>43592</c:v>
                </c:pt>
                <c:pt idx="973" formatCode="m/d/yyyy">
                  <c:v>43591</c:v>
                </c:pt>
                <c:pt idx="974" formatCode="m/d/yyyy">
                  <c:v>43588</c:v>
                </c:pt>
                <c:pt idx="975" formatCode="m/d/yyyy">
                  <c:v>43587</c:v>
                </c:pt>
                <c:pt idx="976" formatCode="m/d/yyyy">
                  <c:v>43581</c:v>
                </c:pt>
                <c:pt idx="977" formatCode="m/d/yyyy">
                  <c:v>43580</c:v>
                </c:pt>
                <c:pt idx="978" formatCode="m/d/yyyy">
                  <c:v>43579</c:v>
                </c:pt>
                <c:pt idx="979" formatCode="m/d/yyyy">
                  <c:v>43578</c:v>
                </c:pt>
                <c:pt idx="980" formatCode="m/d/yyyy">
                  <c:v>43577</c:v>
                </c:pt>
                <c:pt idx="981" formatCode="m/d/yyyy">
                  <c:v>43574</c:v>
                </c:pt>
                <c:pt idx="982" formatCode="m/d/yyyy">
                  <c:v>43573</c:v>
                </c:pt>
                <c:pt idx="983" formatCode="m/d/yyyy">
                  <c:v>43572</c:v>
                </c:pt>
                <c:pt idx="984" formatCode="m/d/yyyy">
                  <c:v>43571</c:v>
                </c:pt>
                <c:pt idx="985" formatCode="m/d/yyyy">
                  <c:v>43567</c:v>
                </c:pt>
                <c:pt idx="986" formatCode="m/d/yyyy">
                  <c:v>43566</c:v>
                </c:pt>
                <c:pt idx="987" formatCode="m/d/yyyy">
                  <c:v>43565</c:v>
                </c:pt>
                <c:pt idx="988" formatCode="m/d/yyyy">
                  <c:v>43564</c:v>
                </c:pt>
                <c:pt idx="989" formatCode="m/d/yyyy">
                  <c:v>43563</c:v>
                </c:pt>
                <c:pt idx="990" formatCode="m/d/yyyy">
                  <c:v>43560</c:v>
                </c:pt>
                <c:pt idx="991" formatCode="m/d/yyyy">
                  <c:v>43559</c:v>
                </c:pt>
                <c:pt idx="992" formatCode="m/d/yyyy">
                  <c:v>43558</c:v>
                </c:pt>
                <c:pt idx="993" formatCode="m/d/yyyy">
                  <c:v>43557</c:v>
                </c:pt>
                <c:pt idx="994" formatCode="m/d/yyyy">
                  <c:v>43556</c:v>
                </c:pt>
                <c:pt idx="995" formatCode="m/d/yyyy">
                  <c:v>43553</c:v>
                </c:pt>
                <c:pt idx="996" formatCode="m/d/yyyy">
                  <c:v>43552</c:v>
                </c:pt>
                <c:pt idx="997" formatCode="m/d/yyyy">
                  <c:v>43551</c:v>
                </c:pt>
                <c:pt idx="998" formatCode="m/d/yyyy">
                  <c:v>43550</c:v>
                </c:pt>
                <c:pt idx="999" formatCode="m/d/yyyy">
                  <c:v>43549</c:v>
                </c:pt>
                <c:pt idx="1000" formatCode="m/d/yyyy">
                  <c:v>43546</c:v>
                </c:pt>
                <c:pt idx="1001" formatCode="m/d/yyyy">
                  <c:v>43545</c:v>
                </c:pt>
                <c:pt idx="1002" formatCode="m/d/yyyy">
                  <c:v>43544</c:v>
                </c:pt>
                <c:pt idx="1003" formatCode="m/d/yyyy">
                  <c:v>43543</c:v>
                </c:pt>
                <c:pt idx="1004" formatCode="m/d/yyyy">
                  <c:v>43542</c:v>
                </c:pt>
                <c:pt idx="1005" formatCode="m/d/yyyy">
                  <c:v>43539</c:v>
                </c:pt>
                <c:pt idx="1006" formatCode="m/d/yyyy">
                  <c:v>43538</c:v>
                </c:pt>
                <c:pt idx="1007" formatCode="m/d/yyyy">
                  <c:v>43537</c:v>
                </c:pt>
                <c:pt idx="1008" formatCode="m/d/yyyy">
                  <c:v>43536</c:v>
                </c:pt>
                <c:pt idx="1009" formatCode="m/d/yyyy">
                  <c:v>43535</c:v>
                </c:pt>
                <c:pt idx="1010" formatCode="m/d/yyyy">
                  <c:v>43532</c:v>
                </c:pt>
                <c:pt idx="1011" formatCode="m/d/yyyy">
                  <c:v>43531</c:v>
                </c:pt>
                <c:pt idx="1012" formatCode="m/d/yyyy">
                  <c:v>43530</c:v>
                </c:pt>
                <c:pt idx="1013" formatCode="m/d/yyyy">
                  <c:v>43529</c:v>
                </c:pt>
                <c:pt idx="1014" formatCode="m/d/yyyy">
                  <c:v>43528</c:v>
                </c:pt>
                <c:pt idx="1015" formatCode="m/d/yyyy">
                  <c:v>43525</c:v>
                </c:pt>
                <c:pt idx="1016" formatCode="m/d/yyyy">
                  <c:v>43524</c:v>
                </c:pt>
                <c:pt idx="1017" formatCode="m/d/yyyy">
                  <c:v>43523</c:v>
                </c:pt>
                <c:pt idx="1018" formatCode="m/d/yyyy">
                  <c:v>43522</c:v>
                </c:pt>
                <c:pt idx="1019" formatCode="m/d/yyyy">
                  <c:v>43521</c:v>
                </c:pt>
                <c:pt idx="1020" formatCode="m/d/yyyy">
                  <c:v>43518</c:v>
                </c:pt>
                <c:pt idx="1021" formatCode="m/d/yyyy">
                  <c:v>43517</c:v>
                </c:pt>
                <c:pt idx="1022" formatCode="m/d/yyyy">
                  <c:v>43516</c:v>
                </c:pt>
                <c:pt idx="1023" formatCode="m/d/yyyy">
                  <c:v>43515</c:v>
                </c:pt>
                <c:pt idx="1024" formatCode="m/d/yyyy">
                  <c:v>43514</c:v>
                </c:pt>
                <c:pt idx="1025" formatCode="m/d/yyyy">
                  <c:v>43511</c:v>
                </c:pt>
                <c:pt idx="1026" formatCode="m/d/yyyy">
                  <c:v>43510</c:v>
                </c:pt>
                <c:pt idx="1027" formatCode="m/d/yyyy">
                  <c:v>43509</c:v>
                </c:pt>
                <c:pt idx="1028" formatCode="m/d/yyyy">
                  <c:v>43508</c:v>
                </c:pt>
                <c:pt idx="1029" formatCode="m/d/yyyy">
                  <c:v>43507</c:v>
                </c:pt>
                <c:pt idx="1030" formatCode="m/d/yyyy">
                  <c:v>43497</c:v>
                </c:pt>
                <c:pt idx="1031" formatCode="m/d/yyyy">
                  <c:v>43496</c:v>
                </c:pt>
                <c:pt idx="1032" formatCode="m/d/yyyy">
                  <c:v>43495</c:v>
                </c:pt>
                <c:pt idx="1033" formatCode="m/d/yyyy">
                  <c:v>43494</c:v>
                </c:pt>
                <c:pt idx="1034" formatCode="m/d/yyyy">
                  <c:v>43493</c:v>
                </c:pt>
                <c:pt idx="1035" formatCode="m/d/yyyy">
                  <c:v>43490</c:v>
                </c:pt>
                <c:pt idx="1036" formatCode="m/d/yyyy">
                  <c:v>43489</c:v>
                </c:pt>
                <c:pt idx="1037" formatCode="m/d/yyyy">
                  <c:v>43488</c:v>
                </c:pt>
                <c:pt idx="1038" formatCode="m/d/yyyy">
                  <c:v>43487</c:v>
                </c:pt>
                <c:pt idx="1039" formatCode="m/d/yyyy">
                  <c:v>43486</c:v>
                </c:pt>
                <c:pt idx="1040" formatCode="m/d/yyyy">
                  <c:v>43483</c:v>
                </c:pt>
                <c:pt idx="1041" formatCode="m/d/yyyy">
                  <c:v>43482</c:v>
                </c:pt>
                <c:pt idx="1042" formatCode="m/d/yyyy">
                  <c:v>43481</c:v>
                </c:pt>
                <c:pt idx="1043" formatCode="m/d/yyyy">
                  <c:v>43480</c:v>
                </c:pt>
                <c:pt idx="1044" formatCode="m/d/yyyy">
                  <c:v>43479</c:v>
                </c:pt>
                <c:pt idx="1045" formatCode="m/d/yyyy">
                  <c:v>43476</c:v>
                </c:pt>
                <c:pt idx="1046" formatCode="m/d/yyyy">
                  <c:v>43475</c:v>
                </c:pt>
                <c:pt idx="1047" formatCode="m/d/yyyy">
                  <c:v>43474</c:v>
                </c:pt>
                <c:pt idx="1048" formatCode="m/d/yyyy">
                  <c:v>43473</c:v>
                </c:pt>
                <c:pt idx="1049" formatCode="m/d/yyyy">
                  <c:v>43472</c:v>
                </c:pt>
                <c:pt idx="1050" formatCode="m/d/yyyy">
                  <c:v>43469</c:v>
                </c:pt>
                <c:pt idx="1051" formatCode="m/d/yyyy">
                  <c:v>43468</c:v>
                </c:pt>
                <c:pt idx="1052" formatCode="m/d/yyyy">
                  <c:v>43467</c:v>
                </c:pt>
                <c:pt idx="1053" formatCode="m/d/yyyy">
                  <c:v>43462</c:v>
                </c:pt>
                <c:pt idx="1054" formatCode="m/d/yyyy">
                  <c:v>43461</c:v>
                </c:pt>
                <c:pt idx="1055" formatCode="m/d/yyyy">
                  <c:v>43460</c:v>
                </c:pt>
                <c:pt idx="1056" formatCode="m/d/yyyy">
                  <c:v>43459</c:v>
                </c:pt>
                <c:pt idx="1057" formatCode="m/d/yyyy">
                  <c:v>43458</c:v>
                </c:pt>
                <c:pt idx="1058" formatCode="m/d/yyyy">
                  <c:v>43455</c:v>
                </c:pt>
                <c:pt idx="1059" formatCode="m/d/yyyy">
                  <c:v>43454</c:v>
                </c:pt>
                <c:pt idx="1060" formatCode="m/d/yyyy">
                  <c:v>43453</c:v>
                </c:pt>
                <c:pt idx="1061" formatCode="m/d/yyyy">
                  <c:v>43452</c:v>
                </c:pt>
                <c:pt idx="1062" formatCode="m/d/yyyy">
                  <c:v>43451</c:v>
                </c:pt>
                <c:pt idx="1063" formatCode="m/d/yyyy">
                  <c:v>43448</c:v>
                </c:pt>
                <c:pt idx="1064" formatCode="m/d/yyyy">
                  <c:v>43447</c:v>
                </c:pt>
                <c:pt idx="1065" formatCode="m/d/yyyy">
                  <c:v>43446</c:v>
                </c:pt>
                <c:pt idx="1066" formatCode="m/d/yyyy">
                  <c:v>43445</c:v>
                </c:pt>
                <c:pt idx="1067" formatCode="m/d/yyyy">
                  <c:v>43444</c:v>
                </c:pt>
                <c:pt idx="1068" formatCode="m/d/yyyy">
                  <c:v>43441</c:v>
                </c:pt>
                <c:pt idx="1069" formatCode="m/d/yyyy">
                  <c:v>43440</c:v>
                </c:pt>
                <c:pt idx="1070" formatCode="m/d/yyyy">
                  <c:v>43439</c:v>
                </c:pt>
                <c:pt idx="1071" formatCode="m/d/yyyy">
                  <c:v>43438</c:v>
                </c:pt>
                <c:pt idx="1072" formatCode="m/d/yyyy">
                  <c:v>43437</c:v>
                </c:pt>
                <c:pt idx="1073" formatCode="m/d/yyyy">
                  <c:v>43434</c:v>
                </c:pt>
                <c:pt idx="1074" formatCode="m/d/yyyy">
                  <c:v>43433</c:v>
                </c:pt>
                <c:pt idx="1075" formatCode="m/d/yyyy">
                  <c:v>43432</c:v>
                </c:pt>
                <c:pt idx="1076" formatCode="m/d/yyyy">
                  <c:v>43431</c:v>
                </c:pt>
                <c:pt idx="1077" formatCode="m/d/yyyy">
                  <c:v>43430</c:v>
                </c:pt>
                <c:pt idx="1078" formatCode="m/d/yyyy">
                  <c:v>43427</c:v>
                </c:pt>
                <c:pt idx="1079" formatCode="m/d/yyyy">
                  <c:v>43426</c:v>
                </c:pt>
                <c:pt idx="1080" formatCode="m/d/yyyy">
                  <c:v>43425</c:v>
                </c:pt>
                <c:pt idx="1081" formatCode="m/d/yyyy">
                  <c:v>43424</c:v>
                </c:pt>
                <c:pt idx="1082" formatCode="m/d/yyyy">
                  <c:v>43423</c:v>
                </c:pt>
                <c:pt idx="1083" formatCode="m/d/yyyy">
                  <c:v>43420</c:v>
                </c:pt>
                <c:pt idx="1084" formatCode="m/d/yyyy">
                  <c:v>43419</c:v>
                </c:pt>
                <c:pt idx="1085" formatCode="m/d/yyyy">
                  <c:v>43418</c:v>
                </c:pt>
                <c:pt idx="1086" formatCode="m/d/yyyy">
                  <c:v>43417</c:v>
                </c:pt>
                <c:pt idx="1087" formatCode="m/d/yyyy">
                  <c:v>43416</c:v>
                </c:pt>
                <c:pt idx="1088" formatCode="m/d/yyyy">
                  <c:v>43413</c:v>
                </c:pt>
                <c:pt idx="1089" formatCode="m/d/yyyy">
                  <c:v>43412</c:v>
                </c:pt>
                <c:pt idx="1090" formatCode="m/d/yyyy">
                  <c:v>43411</c:v>
                </c:pt>
                <c:pt idx="1091" formatCode="m/d/yyyy">
                  <c:v>43410</c:v>
                </c:pt>
                <c:pt idx="1092" formatCode="m/d/yyyy">
                  <c:v>43409</c:v>
                </c:pt>
                <c:pt idx="1093" formatCode="m/d/yyyy">
                  <c:v>43406</c:v>
                </c:pt>
                <c:pt idx="1094" formatCode="m/d/yyyy">
                  <c:v>43405</c:v>
                </c:pt>
                <c:pt idx="1095" formatCode="m/d/yyyy">
                  <c:v>43404</c:v>
                </c:pt>
                <c:pt idx="1096" formatCode="m/d/yyyy">
                  <c:v>43403</c:v>
                </c:pt>
                <c:pt idx="1097" formatCode="m/d/yyyy">
                  <c:v>43402</c:v>
                </c:pt>
                <c:pt idx="1098" formatCode="m/d/yyyy">
                  <c:v>43399</c:v>
                </c:pt>
                <c:pt idx="1099" formatCode="m/d/yyyy">
                  <c:v>43398</c:v>
                </c:pt>
                <c:pt idx="1100" formatCode="m/d/yyyy">
                  <c:v>43397</c:v>
                </c:pt>
                <c:pt idx="1101" formatCode="m/d/yyyy">
                  <c:v>43396</c:v>
                </c:pt>
                <c:pt idx="1102" formatCode="m/d/yyyy">
                  <c:v>43395</c:v>
                </c:pt>
                <c:pt idx="1103" formatCode="m/d/yyyy">
                  <c:v>43392</c:v>
                </c:pt>
                <c:pt idx="1104" formatCode="m/d/yyyy">
                  <c:v>43391</c:v>
                </c:pt>
                <c:pt idx="1105" formatCode="m/d/yyyy">
                  <c:v>43390</c:v>
                </c:pt>
                <c:pt idx="1106" formatCode="m/d/yyyy">
                  <c:v>43389</c:v>
                </c:pt>
                <c:pt idx="1107" formatCode="m/d/yyyy">
                  <c:v>43388</c:v>
                </c:pt>
                <c:pt idx="1108" formatCode="m/d/yyyy">
                  <c:v>43385</c:v>
                </c:pt>
                <c:pt idx="1109" formatCode="m/d/yyyy">
                  <c:v>43384</c:v>
                </c:pt>
                <c:pt idx="1110" formatCode="m/d/yyyy">
                  <c:v>43383</c:v>
                </c:pt>
                <c:pt idx="1111" formatCode="m/d/yyyy">
                  <c:v>43382</c:v>
                </c:pt>
                <c:pt idx="1112" formatCode="m/d/yyyy">
                  <c:v>43381</c:v>
                </c:pt>
                <c:pt idx="1113" formatCode="m/d/yyyy">
                  <c:v>43378</c:v>
                </c:pt>
                <c:pt idx="1114" formatCode="m/d/yyyy">
                  <c:v>43377</c:v>
                </c:pt>
                <c:pt idx="1115" formatCode="m/d/yyyy">
                  <c:v>43376</c:v>
                </c:pt>
                <c:pt idx="1116" formatCode="m/d/yyyy">
                  <c:v>43375</c:v>
                </c:pt>
                <c:pt idx="1117" formatCode="m/d/yyyy">
                  <c:v>43374</c:v>
                </c:pt>
                <c:pt idx="1118" formatCode="m/d/yyyy">
                  <c:v>43371</c:v>
                </c:pt>
                <c:pt idx="1119" formatCode="m/d/yyyy">
                  <c:v>43370</c:v>
                </c:pt>
                <c:pt idx="1120" formatCode="m/d/yyyy">
                  <c:v>43369</c:v>
                </c:pt>
                <c:pt idx="1121" formatCode="m/d/yyyy">
                  <c:v>43368</c:v>
                </c:pt>
                <c:pt idx="1122" formatCode="m/d/yyyy">
                  <c:v>43367</c:v>
                </c:pt>
                <c:pt idx="1123" formatCode="m/d/yyyy">
                  <c:v>43364</c:v>
                </c:pt>
                <c:pt idx="1124" formatCode="m/d/yyyy">
                  <c:v>43363</c:v>
                </c:pt>
                <c:pt idx="1125" formatCode="m/d/yyyy">
                  <c:v>43362</c:v>
                </c:pt>
                <c:pt idx="1126" formatCode="m/d/yyyy">
                  <c:v>43361</c:v>
                </c:pt>
                <c:pt idx="1127" formatCode="m/d/yyyy">
                  <c:v>43360</c:v>
                </c:pt>
                <c:pt idx="1128" formatCode="m/d/yyyy">
                  <c:v>43357</c:v>
                </c:pt>
                <c:pt idx="1129" formatCode="m/d/yyyy">
                  <c:v>43356</c:v>
                </c:pt>
                <c:pt idx="1130" formatCode="m/d/yyyy">
                  <c:v>43355</c:v>
                </c:pt>
                <c:pt idx="1131" formatCode="m/d/yyyy">
                  <c:v>43354</c:v>
                </c:pt>
                <c:pt idx="1132" formatCode="m/d/yyyy">
                  <c:v>43353</c:v>
                </c:pt>
                <c:pt idx="1133" formatCode="m/d/yyyy">
                  <c:v>43350</c:v>
                </c:pt>
                <c:pt idx="1134" formatCode="m/d/yyyy">
                  <c:v>43349</c:v>
                </c:pt>
                <c:pt idx="1135" formatCode="m/d/yyyy">
                  <c:v>43348</c:v>
                </c:pt>
                <c:pt idx="1136" formatCode="m/d/yyyy">
                  <c:v>43347</c:v>
                </c:pt>
                <c:pt idx="1137" formatCode="m/d/yyyy">
                  <c:v>43343</c:v>
                </c:pt>
                <c:pt idx="1138" formatCode="m/d/yyyy">
                  <c:v>43342</c:v>
                </c:pt>
                <c:pt idx="1139" formatCode="m/d/yyyy">
                  <c:v>43341</c:v>
                </c:pt>
                <c:pt idx="1140" formatCode="m/d/yyyy">
                  <c:v>43340</c:v>
                </c:pt>
                <c:pt idx="1141" formatCode="m/d/yyyy">
                  <c:v>43339</c:v>
                </c:pt>
                <c:pt idx="1142" formatCode="m/d/yyyy">
                  <c:v>43336</c:v>
                </c:pt>
                <c:pt idx="1143" formatCode="m/d/yyyy">
                  <c:v>43335</c:v>
                </c:pt>
                <c:pt idx="1144" formatCode="m/d/yyyy">
                  <c:v>43334</c:v>
                </c:pt>
                <c:pt idx="1145" formatCode="m/d/yyyy">
                  <c:v>43333</c:v>
                </c:pt>
                <c:pt idx="1146" formatCode="m/d/yyyy">
                  <c:v>43332</c:v>
                </c:pt>
                <c:pt idx="1147" formatCode="m/d/yyyy">
                  <c:v>43329</c:v>
                </c:pt>
                <c:pt idx="1148" formatCode="m/d/yyyy">
                  <c:v>43328</c:v>
                </c:pt>
                <c:pt idx="1149" formatCode="m/d/yyyy">
                  <c:v>43327</c:v>
                </c:pt>
                <c:pt idx="1150" formatCode="m/d/yyyy">
                  <c:v>43326</c:v>
                </c:pt>
                <c:pt idx="1151" formatCode="m/d/yyyy">
                  <c:v>43325</c:v>
                </c:pt>
                <c:pt idx="1152" formatCode="m/d/yyyy">
                  <c:v>43322</c:v>
                </c:pt>
                <c:pt idx="1153" formatCode="m/d/yyyy">
                  <c:v>43321</c:v>
                </c:pt>
                <c:pt idx="1154" formatCode="m/d/yyyy">
                  <c:v>43320</c:v>
                </c:pt>
                <c:pt idx="1155" formatCode="m/d/yyyy">
                  <c:v>43319</c:v>
                </c:pt>
                <c:pt idx="1156" formatCode="m/d/yyyy">
                  <c:v>43318</c:v>
                </c:pt>
                <c:pt idx="1157" formatCode="m/d/yyyy">
                  <c:v>43315</c:v>
                </c:pt>
                <c:pt idx="1158" formatCode="m/d/yyyy">
                  <c:v>43314</c:v>
                </c:pt>
                <c:pt idx="1159" formatCode="m/d/yyyy">
                  <c:v>43313</c:v>
                </c:pt>
                <c:pt idx="1160" formatCode="m/d/yyyy">
                  <c:v>43312</c:v>
                </c:pt>
                <c:pt idx="1161" formatCode="m/d/yyyy">
                  <c:v>43311</c:v>
                </c:pt>
                <c:pt idx="1162" formatCode="m/d/yyyy">
                  <c:v>43308</c:v>
                </c:pt>
                <c:pt idx="1163" formatCode="m/d/yyyy">
                  <c:v>43307</c:v>
                </c:pt>
                <c:pt idx="1164" formatCode="m/d/yyyy">
                  <c:v>43306</c:v>
                </c:pt>
                <c:pt idx="1165" formatCode="m/d/yyyy">
                  <c:v>43305</c:v>
                </c:pt>
                <c:pt idx="1166" formatCode="m/d/yyyy">
                  <c:v>43304</c:v>
                </c:pt>
                <c:pt idx="1167" formatCode="m/d/yyyy">
                  <c:v>43301</c:v>
                </c:pt>
                <c:pt idx="1168" formatCode="m/d/yyyy">
                  <c:v>43300</c:v>
                </c:pt>
                <c:pt idx="1169" formatCode="m/d/yyyy">
                  <c:v>43299</c:v>
                </c:pt>
                <c:pt idx="1170" formatCode="m/d/yyyy">
                  <c:v>43298</c:v>
                </c:pt>
                <c:pt idx="1171" formatCode="m/d/yyyy">
                  <c:v>43297</c:v>
                </c:pt>
                <c:pt idx="1172" formatCode="m/d/yyyy">
                  <c:v>43294</c:v>
                </c:pt>
                <c:pt idx="1173" formatCode="m/d/yyyy">
                  <c:v>43293</c:v>
                </c:pt>
                <c:pt idx="1174" formatCode="m/d/yyyy">
                  <c:v>43292</c:v>
                </c:pt>
                <c:pt idx="1175" formatCode="m/d/yyyy">
                  <c:v>43291</c:v>
                </c:pt>
                <c:pt idx="1176" formatCode="m/d/yyyy">
                  <c:v>43290</c:v>
                </c:pt>
                <c:pt idx="1177" formatCode="m/d/yyyy">
                  <c:v>43287</c:v>
                </c:pt>
                <c:pt idx="1178" formatCode="m/d/yyyy">
                  <c:v>43286</c:v>
                </c:pt>
                <c:pt idx="1179" formatCode="m/d/yyyy">
                  <c:v>43285</c:v>
                </c:pt>
                <c:pt idx="1180" formatCode="m/d/yyyy">
                  <c:v>43284</c:v>
                </c:pt>
                <c:pt idx="1181" formatCode="m/d/yyyy">
                  <c:v>43283</c:v>
                </c:pt>
                <c:pt idx="1182" formatCode="m/d/yyyy">
                  <c:v>43280</c:v>
                </c:pt>
                <c:pt idx="1183" formatCode="m/d/yyyy">
                  <c:v>43279</c:v>
                </c:pt>
                <c:pt idx="1184" formatCode="m/d/yyyy">
                  <c:v>43278</c:v>
                </c:pt>
                <c:pt idx="1185" formatCode="m/d/yyyy">
                  <c:v>43277</c:v>
                </c:pt>
                <c:pt idx="1186" formatCode="m/d/yyyy">
                  <c:v>43276</c:v>
                </c:pt>
                <c:pt idx="1187" formatCode="m/d/yyyy">
                  <c:v>43273</c:v>
                </c:pt>
                <c:pt idx="1188" formatCode="m/d/yyyy">
                  <c:v>43272</c:v>
                </c:pt>
                <c:pt idx="1189" formatCode="m/d/yyyy">
                  <c:v>43271</c:v>
                </c:pt>
                <c:pt idx="1190" formatCode="m/d/yyyy">
                  <c:v>43270</c:v>
                </c:pt>
                <c:pt idx="1191" formatCode="m/d/yyyy">
                  <c:v>43269</c:v>
                </c:pt>
                <c:pt idx="1192" formatCode="m/d/yyyy">
                  <c:v>43266</c:v>
                </c:pt>
                <c:pt idx="1193" formatCode="m/d/yyyy">
                  <c:v>43265</c:v>
                </c:pt>
                <c:pt idx="1194" formatCode="m/d/yyyy">
                  <c:v>43264</c:v>
                </c:pt>
                <c:pt idx="1195" formatCode="m/d/yyyy">
                  <c:v>43263</c:v>
                </c:pt>
                <c:pt idx="1196" formatCode="m/d/yyyy">
                  <c:v>43262</c:v>
                </c:pt>
                <c:pt idx="1197" formatCode="m/d/yyyy">
                  <c:v>43259</c:v>
                </c:pt>
                <c:pt idx="1198" formatCode="m/d/yyyy">
                  <c:v>43258</c:v>
                </c:pt>
                <c:pt idx="1199" formatCode="m/d/yyyy">
                  <c:v>43257</c:v>
                </c:pt>
                <c:pt idx="1200" formatCode="m/d/yyyy">
                  <c:v>43256</c:v>
                </c:pt>
                <c:pt idx="1201" formatCode="m/d/yyyy">
                  <c:v>43255</c:v>
                </c:pt>
                <c:pt idx="1202" formatCode="m/d/yyyy">
                  <c:v>43252</c:v>
                </c:pt>
                <c:pt idx="1203" formatCode="m/d/yyyy">
                  <c:v>43251</c:v>
                </c:pt>
                <c:pt idx="1204" formatCode="m/d/yyyy">
                  <c:v>43250</c:v>
                </c:pt>
                <c:pt idx="1205" formatCode="m/d/yyyy">
                  <c:v>43249</c:v>
                </c:pt>
                <c:pt idx="1206" formatCode="m/d/yyyy">
                  <c:v>43248</c:v>
                </c:pt>
                <c:pt idx="1207" formatCode="m/d/yyyy">
                  <c:v>43245</c:v>
                </c:pt>
                <c:pt idx="1208" formatCode="m/d/yyyy">
                  <c:v>43244</c:v>
                </c:pt>
                <c:pt idx="1209" formatCode="m/d/yyyy">
                  <c:v>43243</c:v>
                </c:pt>
                <c:pt idx="1210" formatCode="m/d/yyyy">
                  <c:v>43242</c:v>
                </c:pt>
                <c:pt idx="1211" formatCode="m/d/yyyy">
                  <c:v>43241</c:v>
                </c:pt>
                <c:pt idx="1212" formatCode="m/d/yyyy">
                  <c:v>43238</c:v>
                </c:pt>
                <c:pt idx="1213" formatCode="m/d/yyyy">
                  <c:v>43237</c:v>
                </c:pt>
                <c:pt idx="1214" formatCode="m/d/yyyy">
                  <c:v>43236</c:v>
                </c:pt>
                <c:pt idx="1215" formatCode="m/d/yyyy">
                  <c:v>43235</c:v>
                </c:pt>
                <c:pt idx="1216" formatCode="m/d/yyyy">
                  <c:v>43234</c:v>
                </c:pt>
                <c:pt idx="1217" formatCode="m/d/yyyy">
                  <c:v>43231</c:v>
                </c:pt>
                <c:pt idx="1218" formatCode="m/d/yyyy">
                  <c:v>43230</c:v>
                </c:pt>
                <c:pt idx="1219" formatCode="m/d/yyyy">
                  <c:v>43229</c:v>
                </c:pt>
                <c:pt idx="1220" formatCode="m/d/yyyy">
                  <c:v>43228</c:v>
                </c:pt>
                <c:pt idx="1221" formatCode="m/d/yyyy">
                  <c:v>43227</c:v>
                </c:pt>
                <c:pt idx="1222" formatCode="m/d/yyyy">
                  <c:v>43224</c:v>
                </c:pt>
                <c:pt idx="1223" formatCode="m/d/yyyy">
                  <c:v>43223</c:v>
                </c:pt>
                <c:pt idx="1224" formatCode="m/d/yyyy">
                  <c:v>43222</c:v>
                </c:pt>
                <c:pt idx="1225" formatCode="m/d/yyyy">
                  <c:v>43217</c:v>
                </c:pt>
                <c:pt idx="1226" formatCode="m/d/yyyy">
                  <c:v>43216</c:v>
                </c:pt>
                <c:pt idx="1227" formatCode="m/d/yyyy">
                  <c:v>43214</c:v>
                </c:pt>
                <c:pt idx="1228" formatCode="m/d/yyyy">
                  <c:v>43213</c:v>
                </c:pt>
                <c:pt idx="1229" formatCode="m/d/yyyy">
                  <c:v>43210</c:v>
                </c:pt>
                <c:pt idx="1230" formatCode="m/d/yyyy">
                  <c:v>43209</c:v>
                </c:pt>
                <c:pt idx="1231" formatCode="m/d/yyyy">
                  <c:v>43208</c:v>
                </c:pt>
                <c:pt idx="1232" formatCode="m/d/yyyy">
                  <c:v>43207</c:v>
                </c:pt>
                <c:pt idx="1233" formatCode="m/d/yyyy">
                  <c:v>43206</c:v>
                </c:pt>
                <c:pt idx="1234" formatCode="m/d/yyyy">
                  <c:v>43203</c:v>
                </c:pt>
                <c:pt idx="1235" formatCode="m/d/yyyy">
                  <c:v>43202</c:v>
                </c:pt>
                <c:pt idx="1236" formatCode="m/d/yyyy">
                  <c:v>43201</c:v>
                </c:pt>
                <c:pt idx="1237" formatCode="m/d/yyyy">
                  <c:v>43200</c:v>
                </c:pt>
                <c:pt idx="1238" formatCode="m/d/yyyy">
                  <c:v>43199</c:v>
                </c:pt>
                <c:pt idx="1239" formatCode="m/d/yyyy">
                  <c:v>43196</c:v>
                </c:pt>
                <c:pt idx="1240" formatCode="m/d/yyyy">
                  <c:v>43195</c:v>
                </c:pt>
                <c:pt idx="1241" formatCode="m/d/yyyy">
                  <c:v>43194</c:v>
                </c:pt>
                <c:pt idx="1242" formatCode="m/d/yyyy">
                  <c:v>43193</c:v>
                </c:pt>
                <c:pt idx="1243" formatCode="m/d/yyyy">
                  <c:v>43192</c:v>
                </c:pt>
                <c:pt idx="1244" formatCode="m/d/yyyy">
                  <c:v>43189</c:v>
                </c:pt>
                <c:pt idx="1245" formatCode="m/d/yyyy">
                  <c:v>43188</c:v>
                </c:pt>
                <c:pt idx="1246" formatCode="m/d/yyyy">
                  <c:v>43187</c:v>
                </c:pt>
                <c:pt idx="1247" formatCode="m/d/yyyy">
                  <c:v>43186</c:v>
                </c:pt>
                <c:pt idx="1248" formatCode="m/d/yyyy">
                  <c:v>43185</c:v>
                </c:pt>
                <c:pt idx="1249" formatCode="m/d/yyyy">
                  <c:v>43182</c:v>
                </c:pt>
                <c:pt idx="1250" formatCode="m/d/yyyy">
                  <c:v>43181</c:v>
                </c:pt>
                <c:pt idx="1251" formatCode="m/d/yyyy">
                  <c:v>43180</c:v>
                </c:pt>
                <c:pt idx="1252" formatCode="m/d/yyyy">
                  <c:v>43179</c:v>
                </c:pt>
                <c:pt idx="1253" formatCode="m/d/yyyy">
                  <c:v>43178</c:v>
                </c:pt>
                <c:pt idx="1254" formatCode="m/d/yyyy">
                  <c:v>43175</c:v>
                </c:pt>
                <c:pt idx="1255" formatCode="m/d/yyyy">
                  <c:v>43174</c:v>
                </c:pt>
                <c:pt idx="1256" formatCode="m/d/yyyy">
                  <c:v>43173</c:v>
                </c:pt>
                <c:pt idx="1257" formatCode="m/d/yyyy">
                  <c:v>43172</c:v>
                </c:pt>
                <c:pt idx="1258" formatCode="m/d/yyyy">
                  <c:v>43171</c:v>
                </c:pt>
                <c:pt idx="1259" formatCode="m/d/yyyy">
                  <c:v>43168</c:v>
                </c:pt>
                <c:pt idx="1260" formatCode="m/d/yyyy">
                  <c:v>43167</c:v>
                </c:pt>
                <c:pt idx="1261" formatCode="m/d/yyyy">
                  <c:v>43166</c:v>
                </c:pt>
                <c:pt idx="1262" formatCode="m/d/yyyy">
                  <c:v>43165</c:v>
                </c:pt>
                <c:pt idx="1263" formatCode="m/d/yyyy">
                  <c:v>43164</c:v>
                </c:pt>
                <c:pt idx="1264" formatCode="m/d/yyyy">
                  <c:v>43161</c:v>
                </c:pt>
                <c:pt idx="1265" formatCode="m/d/yyyy">
                  <c:v>43160</c:v>
                </c:pt>
                <c:pt idx="1266" formatCode="m/d/yyyy">
                  <c:v>43159</c:v>
                </c:pt>
                <c:pt idx="1267" formatCode="m/d/yyyy">
                  <c:v>43158</c:v>
                </c:pt>
                <c:pt idx="1268" formatCode="m/d/yyyy">
                  <c:v>43157</c:v>
                </c:pt>
                <c:pt idx="1269" formatCode="m/d/yyyy">
                  <c:v>43154</c:v>
                </c:pt>
                <c:pt idx="1270" formatCode="m/d/yyyy">
                  <c:v>43153</c:v>
                </c:pt>
                <c:pt idx="1271" formatCode="m/d/yyyy">
                  <c:v>43152</c:v>
                </c:pt>
                <c:pt idx="1272" formatCode="m/d/yyyy">
                  <c:v>43144</c:v>
                </c:pt>
                <c:pt idx="1273" formatCode="m/d/yyyy">
                  <c:v>43143</c:v>
                </c:pt>
                <c:pt idx="1274" formatCode="m/d/yyyy">
                  <c:v>43140</c:v>
                </c:pt>
                <c:pt idx="1275" formatCode="m/d/yyyy">
                  <c:v>43139</c:v>
                </c:pt>
                <c:pt idx="1276" formatCode="m/d/yyyy">
                  <c:v>43138</c:v>
                </c:pt>
                <c:pt idx="1277" formatCode="m/d/yyyy">
                  <c:v>43137</c:v>
                </c:pt>
                <c:pt idx="1278" formatCode="m/d/yyyy">
                  <c:v>43136</c:v>
                </c:pt>
                <c:pt idx="1279" formatCode="m/d/yyyy">
                  <c:v>43133</c:v>
                </c:pt>
                <c:pt idx="1280" formatCode="m/d/yyyy">
                  <c:v>43132</c:v>
                </c:pt>
                <c:pt idx="1281" formatCode="m/d/yyyy">
                  <c:v>43131</c:v>
                </c:pt>
                <c:pt idx="1282" formatCode="m/d/yyyy">
                  <c:v>43130</c:v>
                </c:pt>
                <c:pt idx="1283" formatCode="m/d/yyyy">
                  <c:v>43129</c:v>
                </c:pt>
                <c:pt idx="1284" formatCode="m/d/yyyy">
                  <c:v>43126</c:v>
                </c:pt>
                <c:pt idx="1285" formatCode="m/d/yyyy">
                  <c:v>43125</c:v>
                </c:pt>
                <c:pt idx="1286" formatCode="m/d/yyyy">
                  <c:v>43124</c:v>
                </c:pt>
                <c:pt idx="1287" formatCode="m/d/yyyy">
                  <c:v>43123</c:v>
                </c:pt>
                <c:pt idx="1288" formatCode="m/d/yyyy">
                  <c:v>43122</c:v>
                </c:pt>
                <c:pt idx="1289" formatCode="m/d/yyyy">
                  <c:v>43119</c:v>
                </c:pt>
                <c:pt idx="1290" formatCode="m/d/yyyy">
                  <c:v>43118</c:v>
                </c:pt>
                <c:pt idx="1291" formatCode="m/d/yyyy">
                  <c:v>43117</c:v>
                </c:pt>
                <c:pt idx="1292" formatCode="m/d/yyyy">
                  <c:v>43116</c:v>
                </c:pt>
                <c:pt idx="1293" formatCode="m/d/yyyy">
                  <c:v>43115</c:v>
                </c:pt>
                <c:pt idx="1294" formatCode="m/d/yyyy">
                  <c:v>43112</c:v>
                </c:pt>
                <c:pt idx="1295" formatCode="m/d/yyyy">
                  <c:v>43111</c:v>
                </c:pt>
                <c:pt idx="1296" formatCode="m/d/yyyy">
                  <c:v>43110</c:v>
                </c:pt>
                <c:pt idx="1297" formatCode="m/d/yyyy">
                  <c:v>43109</c:v>
                </c:pt>
                <c:pt idx="1298" formatCode="m/d/yyyy">
                  <c:v>43108</c:v>
                </c:pt>
                <c:pt idx="1299" formatCode="m/d/yyyy">
                  <c:v>43105</c:v>
                </c:pt>
                <c:pt idx="1300" formatCode="m/d/yyyy">
                  <c:v>43104</c:v>
                </c:pt>
                <c:pt idx="1301" formatCode="m/d/yyyy">
                  <c:v>43103</c:v>
                </c:pt>
                <c:pt idx="1302" formatCode="m/d/yyyy">
                  <c:v>43102</c:v>
                </c:pt>
                <c:pt idx="1303" formatCode="m/d/yyyy">
                  <c:v>43098</c:v>
                </c:pt>
                <c:pt idx="1304" formatCode="m/d/yyyy">
                  <c:v>43097</c:v>
                </c:pt>
                <c:pt idx="1305" formatCode="m/d/yyyy">
                  <c:v>43096</c:v>
                </c:pt>
                <c:pt idx="1306" formatCode="m/d/yyyy">
                  <c:v>43095</c:v>
                </c:pt>
                <c:pt idx="1307" formatCode="m/d/yyyy">
                  <c:v>43094</c:v>
                </c:pt>
                <c:pt idx="1308" formatCode="m/d/yyyy">
                  <c:v>43091</c:v>
                </c:pt>
                <c:pt idx="1309" formatCode="m/d/yyyy">
                  <c:v>43090</c:v>
                </c:pt>
                <c:pt idx="1310" formatCode="m/d/yyyy">
                  <c:v>43089</c:v>
                </c:pt>
                <c:pt idx="1311" formatCode="m/d/yyyy">
                  <c:v>43088</c:v>
                </c:pt>
                <c:pt idx="1312" formatCode="m/d/yyyy">
                  <c:v>43087</c:v>
                </c:pt>
                <c:pt idx="1313" formatCode="m/d/yyyy">
                  <c:v>43084</c:v>
                </c:pt>
                <c:pt idx="1314" formatCode="m/d/yyyy">
                  <c:v>43083</c:v>
                </c:pt>
                <c:pt idx="1315" formatCode="m/d/yyyy">
                  <c:v>43082</c:v>
                </c:pt>
                <c:pt idx="1316" formatCode="m/d/yyyy">
                  <c:v>43081</c:v>
                </c:pt>
                <c:pt idx="1317" formatCode="m/d/yyyy">
                  <c:v>43080</c:v>
                </c:pt>
                <c:pt idx="1318" formatCode="m/d/yyyy">
                  <c:v>43077</c:v>
                </c:pt>
                <c:pt idx="1319" formatCode="m/d/yyyy">
                  <c:v>43076</c:v>
                </c:pt>
                <c:pt idx="1320" formatCode="m/d/yyyy">
                  <c:v>43075</c:v>
                </c:pt>
                <c:pt idx="1321" formatCode="m/d/yyyy">
                  <c:v>43074</c:v>
                </c:pt>
                <c:pt idx="1322" formatCode="m/d/yyyy">
                  <c:v>43073</c:v>
                </c:pt>
                <c:pt idx="1323" formatCode="m/d/yyyy">
                  <c:v>43070</c:v>
                </c:pt>
                <c:pt idx="1324" formatCode="m/d/yyyy">
                  <c:v>43069</c:v>
                </c:pt>
                <c:pt idx="1325" formatCode="m/d/yyyy">
                  <c:v>43068</c:v>
                </c:pt>
                <c:pt idx="1326" formatCode="m/d/yyyy">
                  <c:v>43067</c:v>
                </c:pt>
                <c:pt idx="1327" formatCode="m/d/yyyy">
                  <c:v>43066</c:v>
                </c:pt>
                <c:pt idx="1328" formatCode="m/d/yyyy">
                  <c:v>43063</c:v>
                </c:pt>
                <c:pt idx="1329" formatCode="m/d/yyyy">
                  <c:v>43062</c:v>
                </c:pt>
                <c:pt idx="1330" formatCode="m/d/yyyy">
                  <c:v>43061</c:v>
                </c:pt>
                <c:pt idx="1331" formatCode="m/d/yyyy">
                  <c:v>43060</c:v>
                </c:pt>
                <c:pt idx="1332" formatCode="m/d/yyyy">
                  <c:v>43059</c:v>
                </c:pt>
                <c:pt idx="1333" formatCode="m/d/yyyy">
                  <c:v>43056</c:v>
                </c:pt>
                <c:pt idx="1334" formatCode="m/d/yyyy">
                  <c:v>43055</c:v>
                </c:pt>
                <c:pt idx="1335" formatCode="m/d/yyyy">
                  <c:v>43054</c:v>
                </c:pt>
                <c:pt idx="1336" formatCode="m/d/yyyy">
                  <c:v>43053</c:v>
                </c:pt>
                <c:pt idx="1337" formatCode="m/d/yyyy">
                  <c:v>43052</c:v>
                </c:pt>
                <c:pt idx="1338" formatCode="m/d/yyyy">
                  <c:v>43049</c:v>
                </c:pt>
                <c:pt idx="1339" formatCode="m/d/yyyy">
                  <c:v>43048</c:v>
                </c:pt>
                <c:pt idx="1340" formatCode="m/d/yyyy">
                  <c:v>43047</c:v>
                </c:pt>
                <c:pt idx="1341" formatCode="m/d/yyyy">
                  <c:v>43046</c:v>
                </c:pt>
                <c:pt idx="1342" formatCode="m/d/yyyy">
                  <c:v>43045</c:v>
                </c:pt>
                <c:pt idx="1343" formatCode="m/d/yyyy">
                  <c:v>43042</c:v>
                </c:pt>
                <c:pt idx="1344" formatCode="m/d/yyyy">
                  <c:v>43041</c:v>
                </c:pt>
                <c:pt idx="1345" formatCode="m/d/yyyy">
                  <c:v>43040</c:v>
                </c:pt>
                <c:pt idx="1346" formatCode="m/d/yyyy">
                  <c:v>43039</c:v>
                </c:pt>
                <c:pt idx="1347" formatCode="m/d/yyyy">
                  <c:v>43038</c:v>
                </c:pt>
                <c:pt idx="1348" formatCode="m/d/yyyy">
                  <c:v>43035</c:v>
                </c:pt>
                <c:pt idx="1349" formatCode="m/d/yyyy">
                  <c:v>43034</c:v>
                </c:pt>
                <c:pt idx="1350" formatCode="m/d/yyyy">
                  <c:v>43033</c:v>
                </c:pt>
                <c:pt idx="1351" formatCode="m/d/yyyy">
                  <c:v>43032</c:v>
                </c:pt>
                <c:pt idx="1352" formatCode="m/d/yyyy">
                  <c:v>43031</c:v>
                </c:pt>
                <c:pt idx="1353" formatCode="m/d/yyyy">
                  <c:v>43028</c:v>
                </c:pt>
                <c:pt idx="1354" formatCode="m/d/yyyy">
                  <c:v>43027</c:v>
                </c:pt>
                <c:pt idx="1355" formatCode="m/d/yyyy">
                  <c:v>43026</c:v>
                </c:pt>
                <c:pt idx="1356" formatCode="m/d/yyyy">
                  <c:v>43025</c:v>
                </c:pt>
                <c:pt idx="1357" formatCode="m/d/yyyy">
                  <c:v>43024</c:v>
                </c:pt>
                <c:pt idx="1358" formatCode="m/d/yyyy">
                  <c:v>43021</c:v>
                </c:pt>
                <c:pt idx="1359" formatCode="m/d/yyyy">
                  <c:v>43020</c:v>
                </c:pt>
                <c:pt idx="1360" formatCode="m/d/yyyy">
                  <c:v>43019</c:v>
                </c:pt>
                <c:pt idx="1361" formatCode="m/d/yyyy">
                  <c:v>43018</c:v>
                </c:pt>
                <c:pt idx="1362" formatCode="m/d/yyyy">
                  <c:v>43017</c:v>
                </c:pt>
                <c:pt idx="1363" formatCode="m/d/yyyy">
                  <c:v>43014</c:v>
                </c:pt>
                <c:pt idx="1364" formatCode="m/d/yyyy">
                  <c:v>43013</c:v>
                </c:pt>
                <c:pt idx="1365" formatCode="m/d/yyyy">
                  <c:v>43012</c:v>
                </c:pt>
                <c:pt idx="1366" formatCode="m/d/yyyy">
                  <c:v>43011</c:v>
                </c:pt>
                <c:pt idx="1367" formatCode="m/d/yyyy">
                  <c:v>43010</c:v>
                </c:pt>
                <c:pt idx="1368" formatCode="m/d/yyyy">
                  <c:v>43007</c:v>
                </c:pt>
                <c:pt idx="1369" formatCode="m/d/yyyy">
                  <c:v>43006</c:v>
                </c:pt>
                <c:pt idx="1370" formatCode="m/d/yyyy">
                  <c:v>43005</c:v>
                </c:pt>
                <c:pt idx="1371" formatCode="m/d/yyyy">
                  <c:v>43004</c:v>
                </c:pt>
                <c:pt idx="1372" formatCode="m/d/yyyy">
                  <c:v>43003</c:v>
                </c:pt>
                <c:pt idx="1373" formatCode="m/d/yyyy">
                  <c:v>43000</c:v>
                </c:pt>
                <c:pt idx="1374" formatCode="m/d/yyyy">
                  <c:v>42999</c:v>
                </c:pt>
                <c:pt idx="1375" formatCode="m/d/yyyy">
                  <c:v>42998</c:v>
                </c:pt>
                <c:pt idx="1376" formatCode="m/d/yyyy">
                  <c:v>42997</c:v>
                </c:pt>
                <c:pt idx="1377" formatCode="m/d/yyyy">
                  <c:v>42996</c:v>
                </c:pt>
                <c:pt idx="1378" formatCode="m/d/yyyy">
                  <c:v>42993</c:v>
                </c:pt>
                <c:pt idx="1379" formatCode="m/d/yyyy">
                  <c:v>42992</c:v>
                </c:pt>
                <c:pt idx="1380" formatCode="m/d/yyyy">
                  <c:v>42991</c:v>
                </c:pt>
                <c:pt idx="1381" formatCode="m/d/yyyy">
                  <c:v>42990</c:v>
                </c:pt>
                <c:pt idx="1382" formatCode="m/d/yyyy">
                  <c:v>42989</c:v>
                </c:pt>
                <c:pt idx="1383" formatCode="m/d/yyyy">
                  <c:v>42986</c:v>
                </c:pt>
                <c:pt idx="1384" formatCode="m/d/yyyy">
                  <c:v>42985</c:v>
                </c:pt>
                <c:pt idx="1385" formatCode="m/d/yyyy">
                  <c:v>42984</c:v>
                </c:pt>
                <c:pt idx="1386" formatCode="m/d/yyyy">
                  <c:v>42983</c:v>
                </c:pt>
                <c:pt idx="1387" formatCode="m/d/yyyy">
                  <c:v>42979</c:v>
                </c:pt>
                <c:pt idx="1388" formatCode="m/d/yyyy">
                  <c:v>42978</c:v>
                </c:pt>
                <c:pt idx="1389" formatCode="m/d/yyyy">
                  <c:v>42977</c:v>
                </c:pt>
                <c:pt idx="1390" formatCode="m/d/yyyy">
                  <c:v>42976</c:v>
                </c:pt>
                <c:pt idx="1391" formatCode="m/d/yyyy">
                  <c:v>42975</c:v>
                </c:pt>
                <c:pt idx="1392" formatCode="m/d/yyyy">
                  <c:v>42972</c:v>
                </c:pt>
                <c:pt idx="1393" formatCode="m/d/yyyy">
                  <c:v>42971</c:v>
                </c:pt>
                <c:pt idx="1394" formatCode="m/d/yyyy">
                  <c:v>42970</c:v>
                </c:pt>
                <c:pt idx="1395" formatCode="m/d/yyyy">
                  <c:v>42969</c:v>
                </c:pt>
                <c:pt idx="1396" formatCode="m/d/yyyy">
                  <c:v>42968</c:v>
                </c:pt>
                <c:pt idx="1397" formatCode="m/d/yyyy">
                  <c:v>42965</c:v>
                </c:pt>
                <c:pt idx="1398" formatCode="m/d/yyyy">
                  <c:v>42964</c:v>
                </c:pt>
                <c:pt idx="1399" formatCode="m/d/yyyy">
                  <c:v>42963</c:v>
                </c:pt>
                <c:pt idx="1400" formatCode="m/d/yyyy">
                  <c:v>42962</c:v>
                </c:pt>
                <c:pt idx="1401" formatCode="m/d/yyyy">
                  <c:v>42961</c:v>
                </c:pt>
                <c:pt idx="1402" formatCode="m/d/yyyy">
                  <c:v>42958</c:v>
                </c:pt>
                <c:pt idx="1403" formatCode="m/d/yyyy">
                  <c:v>42957</c:v>
                </c:pt>
                <c:pt idx="1404" formatCode="m/d/yyyy">
                  <c:v>42956</c:v>
                </c:pt>
                <c:pt idx="1405" formatCode="m/d/yyyy">
                  <c:v>42955</c:v>
                </c:pt>
                <c:pt idx="1406" formatCode="m/d/yyyy">
                  <c:v>42954</c:v>
                </c:pt>
                <c:pt idx="1407" formatCode="m/d/yyyy">
                  <c:v>42951</c:v>
                </c:pt>
                <c:pt idx="1408" formatCode="m/d/yyyy">
                  <c:v>42950</c:v>
                </c:pt>
                <c:pt idx="1409" formatCode="m/d/yyyy">
                  <c:v>42949</c:v>
                </c:pt>
                <c:pt idx="1410" formatCode="m/d/yyyy">
                  <c:v>42948</c:v>
                </c:pt>
                <c:pt idx="1411" formatCode="m/d/yyyy">
                  <c:v>42947</c:v>
                </c:pt>
                <c:pt idx="1412" formatCode="m/d/yyyy">
                  <c:v>42944</c:v>
                </c:pt>
                <c:pt idx="1413" formatCode="m/d/yyyy">
                  <c:v>42943</c:v>
                </c:pt>
                <c:pt idx="1414" formatCode="m/d/yyyy">
                  <c:v>42942</c:v>
                </c:pt>
                <c:pt idx="1415" formatCode="m/d/yyyy">
                  <c:v>42941</c:v>
                </c:pt>
                <c:pt idx="1416" formatCode="m/d/yyyy">
                  <c:v>42940</c:v>
                </c:pt>
                <c:pt idx="1417" formatCode="m/d/yyyy">
                  <c:v>42937</c:v>
                </c:pt>
                <c:pt idx="1418" formatCode="m/d/yyyy">
                  <c:v>42936</c:v>
                </c:pt>
                <c:pt idx="1419" formatCode="m/d/yyyy">
                  <c:v>42935</c:v>
                </c:pt>
                <c:pt idx="1420" formatCode="m/d/yyyy">
                  <c:v>42934</c:v>
                </c:pt>
                <c:pt idx="1421" formatCode="m/d/yyyy">
                  <c:v>42933</c:v>
                </c:pt>
                <c:pt idx="1422" formatCode="m/d/yyyy">
                  <c:v>42930</c:v>
                </c:pt>
                <c:pt idx="1423" formatCode="m/d/yyyy">
                  <c:v>42929</c:v>
                </c:pt>
                <c:pt idx="1424" formatCode="m/d/yyyy">
                  <c:v>42928</c:v>
                </c:pt>
                <c:pt idx="1425" formatCode="m/d/yyyy">
                  <c:v>42927</c:v>
                </c:pt>
                <c:pt idx="1426" formatCode="m/d/yyyy">
                  <c:v>42926</c:v>
                </c:pt>
                <c:pt idx="1427" formatCode="m/d/yyyy">
                  <c:v>42923</c:v>
                </c:pt>
                <c:pt idx="1428" formatCode="m/d/yyyy">
                  <c:v>42922</c:v>
                </c:pt>
                <c:pt idx="1429" formatCode="m/d/yyyy">
                  <c:v>42921</c:v>
                </c:pt>
                <c:pt idx="1430" formatCode="m/d/yyyy">
                  <c:v>42920</c:v>
                </c:pt>
                <c:pt idx="1431" formatCode="m/d/yyyy">
                  <c:v>42919</c:v>
                </c:pt>
                <c:pt idx="1432" formatCode="m/d/yyyy">
                  <c:v>42916</c:v>
                </c:pt>
                <c:pt idx="1433" formatCode="m/d/yyyy">
                  <c:v>42915</c:v>
                </c:pt>
                <c:pt idx="1434" formatCode="m/d/yyyy">
                  <c:v>42914</c:v>
                </c:pt>
                <c:pt idx="1435" formatCode="m/d/yyyy">
                  <c:v>42913</c:v>
                </c:pt>
                <c:pt idx="1436" formatCode="m/d/yyyy">
                  <c:v>42912</c:v>
                </c:pt>
                <c:pt idx="1437" formatCode="m/d/yyyy">
                  <c:v>42909</c:v>
                </c:pt>
                <c:pt idx="1438" formatCode="m/d/yyyy">
                  <c:v>42908</c:v>
                </c:pt>
                <c:pt idx="1439" formatCode="m/d/yyyy">
                  <c:v>42907</c:v>
                </c:pt>
                <c:pt idx="1440" formatCode="m/d/yyyy">
                  <c:v>42906</c:v>
                </c:pt>
                <c:pt idx="1441" formatCode="m/d/yyyy">
                  <c:v>42905</c:v>
                </c:pt>
                <c:pt idx="1442" formatCode="m/d/yyyy">
                  <c:v>42902</c:v>
                </c:pt>
                <c:pt idx="1443" formatCode="m/d/yyyy">
                  <c:v>42901</c:v>
                </c:pt>
                <c:pt idx="1444" formatCode="m/d/yyyy">
                  <c:v>42900</c:v>
                </c:pt>
                <c:pt idx="1445" formatCode="m/d/yyyy">
                  <c:v>42899</c:v>
                </c:pt>
                <c:pt idx="1446" formatCode="m/d/yyyy">
                  <c:v>42898</c:v>
                </c:pt>
                <c:pt idx="1447" formatCode="m/d/yyyy">
                  <c:v>42895</c:v>
                </c:pt>
                <c:pt idx="1448" formatCode="m/d/yyyy">
                  <c:v>42894</c:v>
                </c:pt>
                <c:pt idx="1449" formatCode="m/d/yyyy">
                  <c:v>42893</c:v>
                </c:pt>
                <c:pt idx="1450" formatCode="m/d/yyyy">
                  <c:v>42892</c:v>
                </c:pt>
                <c:pt idx="1451" formatCode="m/d/yyyy">
                  <c:v>42891</c:v>
                </c:pt>
                <c:pt idx="1452" formatCode="m/d/yyyy">
                  <c:v>42888</c:v>
                </c:pt>
                <c:pt idx="1453" formatCode="m/d/yyyy">
                  <c:v>42887</c:v>
                </c:pt>
                <c:pt idx="1454" formatCode="m/d/yyyy">
                  <c:v>42886</c:v>
                </c:pt>
                <c:pt idx="1455" formatCode="m/d/yyyy">
                  <c:v>42885</c:v>
                </c:pt>
                <c:pt idx="1456" formatCode="m/d/yyyy">
                  <c:v>42884</c:v>
                </c:pt>
                <c:pt idx="1457" formatCode="m/d/yyyy">
                  <c:v>42881</c:v>
                </c:pt>
                <c:pt idx="1458" formatCode="m/d/yyyy">
                  <c:v>42880</c:v>
                </c:pt>
                <c:pt idx="1459" formatCode="m/d/yyyy">
                  <c:v>42879</c:v>
                </c:pt>
                <c:pt idx="1460" formatCode="m/d/yyyy">
                  <c:v>42878</c:v>
                </c:pt>
                <c:pt idx="1461" formatCode="m/d/yyyy">
                  <c:v>42877</c:v>
                </c:pt>
                <c:pt idx="1462" formatCode="m/d/yyyy">
                  <c:v>42874</c:v>
                </c:pt>
                <c:pt idx="1463" formatCode="m/d/yyyy">
                  <c:v>42873</c:v>
                </c:pt>
                <c:pt idx="1464" formatCode="m/d/yyyy">
                  <c:v>42872</c:v>
                </c:pt>
                <c:pt idx="1465" formatCode="m/d/yyyy">
                  <c:v>42871</c:v>
                </c:pt>
                <c:pt idx="1466" formatCode="m/d/yyyy">
                  <c:v>42870</c:v>
                </c:pt>
                <c:pt idx="1467" formatCode="m/d/yyyy">
                  <c:v>42867</c:v>
                </c:pt>
                <c:pt idx="1468" formatCode="m/d/yyyy">
                  <c:v>42866</c:v>
                </c:pt>
                <c:pt idx="1469" formatCode="m/d/yyyy">
                  <c:v>42865</c:v>
                </c:pt>
                <c:pt idx="1470" formatCode="m/d/yyyy">
                  <c:v>42864</c:v>
                </c:pt>
                <c:pt idx="1471" formatCode="m/d/yyyy">
                  <c:v>42863</c:v>
                </c:pt>
                <c:pt idx="1472" formatCode="m/d/yyyy">
                  <c:v>42860</c:v>
                </c:pt>
                <c:pt idx="1473" formatCode="m/d/yyyy">
                  <c:v>42859</c:v>
                </c:pt>
                <c:pt idx="1474" formatCode="m/d/yyyy">
                  <c:v>42858</c:v>
                </c:pt>
                <c:pt idx="1475" formatCode="m/d/yyyy">
                  <c:v>42853</c:v>
                </c:pt>
                <c:pt idx="1476" formatCode="m/d/yyyy">
                  <c:v>42852</c:v>
                </c:pt>
                <c:pt idx="1477" formatCode="m/d/yyyy">
                  <c:v>42851</c:v>
                </c:pt>
                <c:pt idx="1478" formatCode="m/d/yyyy">
                  <c:v>42850</c:v>
                </c:pt>
                <c:pt idx="1479" formatCode="m/d/yyyy">
                  <c:v>42849</c:v>
                </c:pt>
                <c:pt idx="1480" formatCode="m/d/yyyy">
                  <c:v>42846</c:v>
                </c:pt>
                <c:pt idx="1481" formatCode="m/d/yyyy">
                  <c:v>42845</c:v>
                </c:pt>
                <c:pt idx="1482" formatCode="m/d/yyyy">
                  <c:v>42844</c:v>
                </c:pt>
                <c:pt idx="1483" formatCode="m/d/yyyy">
                  <c:v>42843</c:v>
                </c:pt>
                <c:pt idx="1484" formatCode="m/d/yyyy">
                  <c:v>42842</c:v>
                </c:pt>
                <c:pt idx="1485" formatCode="m/d/yyyy">
                  <c:v>42839</c:v>
                </c:pt>
                <c:pt idx="1486" formatCode="m/d/yyyy">
                  <c:v>42838</c:v>
                </c:pt>
                <c:pt idx="1487" formatCode="m/d/yyyy">
                  <c:v>42837</c:v>
                </c:pt>
                <c:pt idx="1488" formatCode="m/d/yyyy">
                  <c:v>42836</c:v>
                </c:pt>
                <c:pt idx="1489" formatCode="m/d/yyyy">
                  <c:v>42835</c:v>
                </c:pt>
                <c:pt idx="1490" formatCode="m/d/yyyy">
                  <c:v>42832</c:v>
                </c:pt>
                <c:pt idx="1491" formatCode="m/d/yyyy">
                  <c:v>42830</c:v>
                </c:pt>
                <c:pt idx="1492" formatCode="m/d/yyyy">
                  <c:v>42829</c:v>
                </c:pt>
                <c:pt idx="1493" formatCode="m/d/yyyy">
                  <c:v>42828</c:v>
                </c:pt>
                <c:pt idx="1494" formatCode="m/d/yyyy">
                  <c:v>42825</c:v>
                </c:pt>
                <c:pt idx="1495" formatCode="m/d/yyyy">
                  <c:v>42824</c:v>
                </c:pt>
                <c:pt idx="1496" formatCode="m/d/yyyy">
                  <c:v>42823</c:v>
                </c:pt>
                <c:pt idx="1497" formatCode="m/d/yyyy">
                  <c:v>42822</c:v>
                </c:pt>
                <c:pt idx="1498" formatCode="m/d/yyyy">
                  <c:v>42821</c:v>
                </c:pt>
                <c:pt idx="1499" formatCode="m/d/yyyy">
                  <c:v>42818</c:v>
                </c:pt>
                <c:pt idx="1500" formatCode="m/d/yyyy">
                  <c:v>42817</c:v>
                </c:pt>
                <c:pt idx="1501" formatCode="m/d/yyyy">
                  <c:v>42816</c:v>
                </c:pt>
                <c:pt idx="1502" formatCode="m/d/yyyy">
                  <c:v>42815</c:v>
                </c:pt>
                <c:pt idx="1503" formatCode="m/d/yyyy">
                  <c:v>42814</c:v>
                </c:pt>
                <c:pt idx="1504" formatCode="m/d/yyyy">
                  <c:v>42811</c:v>
                </c:pt>
                <c:pt idx="1505" formatCode="m/d/yyyy">
                  <c:v>42810</c:v>
                </c:pt>
                <c:pt idx="1506" formatCode="m/d/yyyy">
                  <c:v>42809</c:v>
                </c:pt>
                <c:pt idx="1507" formatCode="m/d/yyyy">
                  <c:v>42808</c:v>
                </c:pt>
                <c:pt idx="1508" formatCode="m/d/yyyy">
                  <c:v>42807</c:v>
                </c:pt>
                <c:pt idx="1509" formatCode="m/d/yyyy">
                  <c:v>42804</c:v>
                </c:pt>
                <c:pt idx="1510" formatCode="m/d/yyyy">
                  <c:v>42803</c:v>
                </c:pt>
                <c:pt idx="1511" formatCode="m/d/yyyy">
                  <c:v>42802</c:v>
                </c:pt>
                <c:pt idx="1512" formatCode="m/d/yyyy">
                  <c:v>42801</c:v>
                </c:pt>
                <c:pt idx="1513" formatCode="m/d/yyyy">
                  <c:v>42800</c:v>
                </c:pt>
                <c:pt idx="1514" formatCode="m/d/yyyy">
                  <c:v>42797</c:v>
                </c:pt>
                <c:pt idx="1515" formatCode="m/d/yyyy">
                  <c:v>42796</c:v>
                </c:pt>
                <c:pt idx="1516" formatCode="m/d/yyyy">
                  <c:v>42795</c:v>
                </c:pt>
                <c:pt idx="1517" formatCode="m/d/yyyy">
                  <c:v>42794</c:v>
                </c:pt>
                <c:pt idx="1518" formatCode="m/d/yyyy">
                  <c:v>42793</c:v>
                </c:pt>
                <c:pt idx="1519" formatCode="m/d/yyyy">
                  <c:v>42790</c:v>
                </c:pt>
                <c:pt idx="1520" formatCode="m/d/yyyy">
                  <c:v>42789</c:v>
                </c:pt>
                <c:pt idx="1521" formatCode="m/d/yyyy">
                  <c:v>42788</c:v>
                </c:pt>
                <c:pt idx="1522" formatCode="m/d/yyyy">
                  <c:v>42787</c:v>
                </c:pt>
                <c:pt idx="1523" formatCode="m/d/yyyy">
                  <c:v>42786</c:v>
                </c:pt>
                <c:pt idx="1524" formatCode="m/d/yyyy">
                  <c:v>42783</c:v>
                </c:pt>
                <c:pt idx="1525" formatCode="m/d/yyyy">
                  <c:v>42782</c:v>
                </c:pt>
                <c:pt idx="1526" formatCode="m/d/yyyy">
                  <c:v>42781</c:v>
                </c:pt>
                <c:pt idx="1527" formatCode="m/d/yyyy">
                  <c:v>42780</c:v>
                </c:pt>
                <c:pt idx="1528" formatCode="m/d/yyyy">
                  <c:v>42779</c:v>
                </c:pt>
                <c:pt idx="1529" formatCode="m/d/yyyy">
                  <c:v>42776</c:v>
                </c:pt>
                <c:pt idx="1530" formatCode="m/d/yyyy">
                  <c:v>42775</c:v>
                </c:pt>
                <c:pt idx="1531" formatCode="m/d/yyyy">
                  <c:v>42774</c:v>
                </c:pt>
                <c:pt idx="1532" formatCode="m/d/yyyy">
                  <c:v>42773</c:v>
                </c:pt>
                <c:pt idx="1533" formatCode="m/d/yyyy">
                  <c:v>42772</c:v>
                </c:pt>
                <c:pt idx="1534" formatCode="m/d/yyyy">
                  <c:v>42769</c:v>
                </c:pt>
                <c:pt idx="1535" formatCode="m/d/yyyy">
                  <c:v>42768</c:v>
                </c:pt>
                <c:pt idx="1536" formatCode="m/d/yyyy">
                  <c:v>42760</c:v>
                </c:pt>
                <c:pt idx="1537" formatCode="m/d/yyyy">
                  <c:v>42759</c:v>
                </c:pt>
                <c:pt idx="1538" formatCode="m/d/yyyy">
                  <c:v>42758</c:v>
                </c:pt>
                <c:pt idx="1539" formatCode="m/d/yyyy">
                  <c:v>42755</c:v>
                </c:pt>
                <c:pt idx="1540" formatCode="m/d/yyyy">
                  <c:v>42754</c:v>
                </c:pt>
                <c:pt idx="1541" formatCode="m/d/yyyy">
                  <c:v>42753</c:v>
                </c:pt>
                <c:pt idx="1542" formatCode="m/d/yyyy">
                  <c:v>42752</c:v>
                </c:pt>
                <c:pt idx="1543" formatCode="m/d/yyyy">
                  <c:v>42751</c:v>
                </c:pt>
                <c:pt idx="1544" formatCode="m/d/yyyy">
                  <c:v>42748</c:v>
                </c:pt>
                <c:pt idx="1545" formatCode="m/d/yyyy">
                  <c:v>42747</c:v>
                </c:pt>
                <c:pt idx="1546" formatCode="m/d/yyyy">
                  <c:v>42746</c:v>
                </c:pt>
                <c:pt idx="1547" formatCode="m/d/yyyy">
                  <c:v>42745</c:v>
                </c:pt>
                <c:pt idx="1548" formatCode="m/d/yyyy">
                  <c:v>42744</c:v>
                </c:pt>
                <c:pt idx="1549" formatCode="m/d/yyyy">
                  <c:v>42741</c:v>
                </c:pt>
                <c:pt idx="1550" formatCode="m/d/yyyy">
                  <c:v>42740</c:v>
                </c:pt>
                <c:pt idx="1551" formatCode="m/d/yyyy">
                  <c:v>42739</c:v>
                </c:pt>
                <c:pt idx="1552" formatCode="m/d/yyyy">
                  <c:v>42738</c:v>
                </c:pt>
                <c:pt idx="1553" formatCode="m/d/yyyy">
                  <c:v>42734</c:v>
                </c:pt>
                <c:pt idx="1554" formatCode="m/d/yyyy">
                  <c:v>42733</c:v>
                </c:pt>
                <c:pt idx="1555" formatCode="m/d/yyyy">
                  <c:v>42732</c:v>
                </c:pt>
                <c:pt idx="1556" formatCode="m/d/yyyy">
                  <c:v>42731</c:v>
                </c:pt>
                <c:pt idx="1557" formatCode="m/d/yyyy">
                  <c:v>42730</c:v>
                </c:pt>
                <c:pt idx="1558" formatCode="m/d/yyyy">
                  <c:v>42727</c:v>
                </c:pt>
                <c:pt idx="1559" formatCode="m/d/yyyy">
                  <c:v>42726</c:v>
                </c:pt>
                <c:pt idx="1560" formatCode="m/d/yyyy">
                  <c:v>42725</c:v>
                </c:pt>
                <c:pt idx="1561" formatCode="m/d/yyyy">
                  <c:v>42724</c:v>
                </c:pt>
                <c:pt idx="1562" formatCode="m/d/yyyy">
                  <c:v>42723</c:v>
                </c:pt>
                <c:pt idx="1563" formatCode="m/d/yyyy">
                  <c:v>42720</c:v>
                </c:pt>
                <c:pt idx="1564" formatCode="m/d/yyyy">
                  <c:v>42719</c:v>
                </c:pt>
                <c:pt idx="1565" formatCode="m/d/yyyy">
                  <c:v>42718</c:v>
                </c:pt>
                <c:pt idx="1566" formatCode="m/d/yyyy">
                  <c:v>42717</c:v>
                </c:pt>
                <c:pt idx="1567" formatCode="m/d/yyyy">
                  <c:v>42716</c:v>
                </c:pt>
                <c:pt idx="1568" formatCode="m/d/yyyy">
                  <c:v>42713</c:v>
                </c:pt>
                <c:pt idx="1569" formatCode="m/d/yyyy">
                  <c:v>42712</c:v>
                </c:pt>
                <c:pt idx="1570" formatCode="m/d/yyyy">
                  <c:v>42711</c:v>
                </c:pt>
                <c:pt idx="1571" formatCode="m/d/yyyy">
                  <c:v>42710</c:v>
                </c:pt>
                <c:pt idx="1572" formatCode="m/d/yyyy">
                  <c:v>42709</c:v>
                </c:pt>
                <c:pt idx="1573" formatCode="m/d/yyyy">
                  <c:v>42706</c:v>
                </c:pt>
                <c:pt idx="1574" formatCode="m/d/yyyy">
                  <c:v>42705</c:v>
                </c:pt>
                <c:pt idx="1575" formatCode="m/d/yyyy">
                  <c:v>42704</c:v>
                </c:pt>
                <c:pt idx="1576" formatCode="m/d/yyyy">
                  <c:v>42703</c:v>
                </c:pt>
                <c:pt idx="1577" formatCode="m/d/yyyy">
                  <c:v>42702</c:v>
                </c:pt>
                <c:pt idx="1578" formatCode="m/d/yyyy">
                  <c:v>42699</c:v>
                </c:pt>
                <c:pt idx="1579" formatCode="m/d/yyyy">
                  <c:v>42698</c:v>
                </c:pt>
                <c:pt idx="1580" formatCode="m/d/yyyy">
                  <c:v>42697</c:v>
                </c:pt>
                <c:pt idx="1581" formatCode="m/d/yyyy">
                  <c:v>42696</c:v>
                </c:pt>
                <c:pt idx="1582" formatCode="m/d/yyyy">
                  <c:v>42695</c:v>
                </c:pt>
                <c:pt idx="1583" formatCode="m/d/yyyy">
                  <c:v>42692</c:v>
                </c:pt>
                <c:pt idx="1584" formatCode="m/d/yyyy">
                  <c:v>42691</c:v>
                </c:pt>
                <c:pt idx="1585" formatCode="m/d/yyyy">
                  <c:v>42690</c:v>
                </c:pt>
                <c:pt idx="1586" formatCode="m/d/yyyy">
                  <c:v>42689</c:v>
                </c:pt>
                <c:pt idx="1587" formatCode="m/d/yyyy">
                  <c:v>42688</c:v>
                </c:pt>
                <c:pt idx="1588" formatCode="m/d/yyyy">
                  <c:v>42685</c:v>
                </c:pt>
                <c:pt idx="1589" formatCode="m/d/yyyy">
                  <c:v>42684</c:v>
                </c:pt>
                <c:pt idx="1590" formatCode="m/d/yyyy">
                  <c:v>42683</c:v>
                </c:pt>
                <c:pt idx="1591" formatCode="m/d/yyyy">
                  <c:v>42682</c:v>
                </c:pt>
                <c:pt idx="1592" formatCode="m/d/yyyy">
                  <c:v>42681</c:v>
                </c:pt>
                <c:pt idx="1593" formatCode="m/d/yyyy">
                  <c:v>42678</c:v>
                </c:pt>
                <c:pt idx="1594" formatCode="m/d/yyyy">
                  <c:v>42677</c:v>
                </c:pt>
                <c:pt idx="1595" formatCode="m/d/yyyy">
                  <c:v>42676</c:v>
                </c:pt>
                <c:pt idx="1596" formatCode="m/d/yyyy">
                  <c:v>42675</c:v>
                </c:pt>
                <c:pt idx="1597" formatCode="m/d/yyyy">
                  <c:v>42674</c:v>
                </c:pt>
                <c:pt idx="1598" formatCode="m/d/yyyy">
                  <c:v>42671</c:v>
                </c:pt>
                <c:pt idx="1599" formatCode="m/d/yyyy">
                  <c:v>42670</c:v>
                </c:pt>
                <c:pt idx="1600" formatCode="m/d/yyyy">
                  <c:v>42669</c:v>
                </c:pt>
                <c:pt idx="1601" formatCode="m/d/yyyy">
                  <c:v>42668</c:v>
                </c:pt>
                <c:pt idx="1602" formatCode="m/d/yyyy">
                  <c:v>42667</c:v>
                </c:pt>
                <c:pt idx="1603" formatCode="m/d/yyyy">
                  <c:v>42664</c:v>
                </c:pt>
                <c:pt idx="1604" formatCode="m/d/yyyy">
                  <c:v>42663</c:v>
                </c:pt>
                <c:pt idx="1605" formatCode="m/d/yyyy">
                  <c:v>42662</c:v>
                </c:pt>
                <c:pt idx="1606" formatCode="m/d/yyyy">
                  <c:v>42661</c:v>
                </c:pt>
                <c:pt idx="1607" formatCode="m/d/yyyy">
                  <c:v>42660</c:v>
                </c:pt>
                <c:pt idx="1608" formatCode="m/d/yyyy">
                  <c:v>42657</c:v>
                </c:pt>
                <c:pt idx="1609" formatCode="m/d/yyyy">
                  <c:v>42656</c:v>
                </c:pt>
                <c:pt idx="1610" formatCode="m/d/yyyy">
                  <c:v>42655</c:v>
                </c:pt>
                <c:pt idx="1611" formatCode="m/d/yyyy">
                  <c:v>42654</c:v>
                </c:pt>
                <c:pt idx="1612" formatCode="m/d/yyyy">
                  <c:v>42653</c:v>
                </c:pt>
                <c:pt idx="1613" formatCode="m/d/yyyy">
                  <c:v>42650</c:v>
                </c:pt>
                <c:pt idx="1614" formatCode="m/d/yyyy">
                  <c:v>42649</c:v>
                </c:pt>
                <c:pt idx="1615" formatCode="m/d/yyyy">
                  <c:v>42648</c:v>
                </c:pt>
                <c:pt idx="1616" formatCode="m/d/yyyy">
                  <c:v>42647</c:v>
                </c:pt>
                <c:pt idx="1617" formatCode="m/d/yyyy">
                  <c:v>42646</c:v>
                </c:pt>
                <c:pt idx="1618" formatCode="m/d/yyyy">
                  <c:v>42643</c:v>
                </c:pt>
                <c:pt idx="1619" formatCode="m/d/yyyy">
                  <c:v>42642</c:v>
                </c:pt>
                <c:pt idx="1620" formatCode="m/d/yyyy">
                  <c:v>42641</c:v>
                </c:pt>
                <c:pt idx="1621" formatCode="m/d/yyyy">
                  <c:v>42640</c:v>
                </c:pt>
                <c:pt idx="1622" formatCode="m/d/yyyy">
                  <c:v>42639</c:v>
                </c:pt>
                <c:pt idx="1623" formatCode="m/d/yyyy">
                  <c:v>42636</c:v>
                </c:pt>
                <c:pt idx="1624" formatCode="m/d/yyyy">
                  <c:v>42635</c:v>
                </c:pt>
                <c:pt idx="1625" formatCode="m/d/yyyy">
                  <c:v>42634</c:v>
                </c:pt>
                <c:pt idx="1626" formatCode="m/d/yyyy">
                  <c:v>42633</c:v>
                </c:pt>
                <c:pt idx="1627" formatCode="m/d/yyyy">
                  <c:v>42632</c:v>
                </c:pt>
                <c:pt idx="1628" formatCode="m/d/yyyy">
                  <c:v>42629</c:v>
                </c:pt>
                <c:pt idx="1629" formatCode="m/d/yyyy">
                  <c:v>42628</c:v>
                </c:pt>
                <c:pt idx="1630" formatCode="m/d/yyyy">
                  <c:v>42627</c:v>
                </c:pt>
                <c:pt idx="1631" formatCode="m/d/yyyy">
                  <c:v>42626</c:v>
                </c:pt>
                <c:pt idx="1632" formatCode="m/d/yyyy">
                  <c:v>42625</c:v>
                </c:pt>
                <c:pt idx="1633" formatCode="m/d/yyyy">
                  <c:v>42622</c:v>
                </c:pt>
                <c:pt idx="1634" formatCode="m/d/yyyy">
                  <c:v>42621</c:v>
                </c:pt>
                <c:pt idx="1635" formatCode="m/d/yyyy">
                  <c:v>42620</c:v>
                </c:pt>
                <c:pt idx="1636" formatCode="m/d/yyyy">
                  <c:v>42619</c:v>
                </c:pt>
                <c:pt idx="1637" formatCode="m/d/yyyy">
                  <c:v>42618</c:v>
                </c:pt>
                <c:pt idx="1638" formatCode="m/d/yyyy">
                  <c:v>42614</c:v>
                </c:pt>
                <c:pt idx="1639" formatCode="m/d/yyyy">
                  <c:v>42613</c:v>
                </c:pt>
                <c:pt idx="1640" formatCode="m/d/yyyy">
                  <c:v>42612</c:v>
                </c:pt>
                <c:pt idx="1641" formatCode="m/d/yyyy">
                  <c:v>42611</c:v>
                </c:pt>
                <c:pt idx="1642" formatCode="m/d/yyyy">
                  <c:v>42608</c:v>
                </c:pt>
                <c:pt idx="1643" formatCode="m/d/yyyy">
                  <c:v>42607</c:v>
                </c:pt>
                <c:pt idx="1644" formatCode="m/d/yyyy">
                  <c:v>42606</c:v>
                </c:pt>
                <c:pt idx="1645" formatCode="m/d/yyyy">
                  <c:v>42605</c:v>
                </c:pt>
                <c:pt idx="1646" formatCode="m/d/yyyy">
                  <c:v>42604</c:v>
                </c:pt>
                <c:pt idx="1647" formatCode="m/d/yyyy">
                  <c:v>42601</c:v>
                </c:pt>
                <c:pt idx="1648" formatCode="m/d/yyyy">
                  <c:v>42600</c:v>
                </c:pt>
                <c:pt idx="1649" formatCode="m/d/yyyy">
                  <c:v>42599</c:v>
                </c:pt>
                <c:pt idx="1650" formatCode="m/d/yyyy">
                  <c:v>42598</c:v>
                </c:pt>
                <c:pt idx="1651" formatCode="m/d/yyyy">
                  <c:v>42597</c:v>
                </c:pt>
                <c:pt idx="1652" formatCode="m/d/yyyy">
                  <c:v>42594</c:v>
                </c:pt>
                <c:pt idx="1653" formatCode="m/d/yyyy">
                  <c:v>42593</c:v>
                </c:pt>
                <c:pt idx="1654" formatCode="m/d/yyyy">
                  <c:v>42592</c:v>
                </c:pt>
                <c:pt idx="1655" formatCode="m/d/yyyy">
                  <c:v>42591</c:v>
                </c:pt>
                <c:pt idx="1656" formatCode="m/d/yyyy">
                  <c:v>42590</c:v>
                </c:pt>
                <c:pt idx="1657" formatCode="m/d/yyyy">
                  <c:v>42587</c:v>
                </c:pt>
                <c:pt idx="1658" formatCode="m/d/yyyy">
                  <c:v>42586</c:v>
                </c:pt>
                <c:pt idx="1659" formatCode="m/d/yyyy">
                  <c:v>42585</c:v>
                </c:pt>
                <c:pt idx="1660" formatCode="m/d/yyyy">
                  <c:v>42584</c:v>
                </c:pt>
                <c:pt idx="1661" formatCode="m/d/yyyy">
                  <c:v>42583</c:v>
                </c:pt>
                <c:pt idx="1662" formatCode="m/d/yyyy">
                  <c:v>42580</c:v>
                </c:pt>
                <c:pt idx="1663" formatCode="m/d/yyyy">
                  <c:v>42579</c:v>
                </c:pt>
                <c:pt idx="1664" formatCode="m/d/yyyy">
                  <c:v>42578</c:v>
                </c:pt>
                <c:pt idx="1665" formatCode="m/d/yyyy">
                  <c:v>42577</c:v>
                </c:pt>
                <c:pt idx="1666" formatCode="m/d/yyyy">
                  <c:v>42576</c:v>
                </c:pt>
                <c:pt idx="1667" formatCode="m/d/yyyy">
                  <c:v>42573</c:v>
                </c:pt>
                <c:pt idx="1668" formatCode="m/d/yyyy">
                  <c:v>42572</c:v>
                </c:pt>
                <c:pt idx="1669" formatCode="m/d/yyyy">
                  <c:v>42571</c:v>
                </c:pt>
                <c:pt idx="1670" formatCode="m/d/yyyy">
                  <c:v>42570</c:v>
                </c:pt>
                <c:pt idx="1671" formatCode="m/d/yyyy">
                  <c:v>42569</c:v>
                </c:pt>
                <c:pt idx="1672" formatCode="m/d/yyyy">
                  <c:v>42566</c:v>
                </c:pt>
                <c:pt idx="1673" formatCode="m/d/yyyy">
                  <c:v>42565</c:v>
                </c:pt>
                <c:pt idx="1674" formatCode="m/d/yyyy">
                  <c:v>42564</c:v>
                </c:pt>
                <c:pt idx="1675" formatCode="m/d/yyyy">
                  <c:v>42563</c:v>
                </c:pt>
                <c:pt idx="1676" formatCode="m/d/yyyy">
                  <c:v>42562</c:v>
                </c:pt>
                <c:pt idx="1677" formatCode="m/d/yyyy">
                  <c:v>42559</c:v>
                </c:pt>
                <c:pt idx="1678" formatCode="m/d/yyyy">
                  <c:v>42558</c:v>
                </c:pt>
                <c:pt idx="1679" formatCode="m/d/yyyy">
                  <c:v>42557</c:v>
                </c:pt>
                <c:pt idx="1680" formatCode="m/d/yyyy">
                  <c:v>42556</c:v>
                </c:pt>
                <c:pt idx="1681" formatCode="m/d/yyyy">
                  <c:v>42555</c:v>
                </c:pt>
                <c:pt idx="1682" formatCode="m/d/yyyy">
                  <c:v>42552</c:v>
                </c:pt>
                <c:pt idx="1683" formatCode="m/d/yyyy">
                  <c:v>42551</c:v>
                </c:pt>
                <c:pt idx="1684" formatCode="m/d/yyyy">
                  <c:v>42550</c:v>
                </c:pt>
                <c:pt idx="1685" formatCode="m/d/yyyy">
                  <c:v>42549</c:v>
                </c:pt>
                <c:pt idx="1686" formatCode="m/d/yyyy">
                  <c:v>42548</c:v>
                </c:pt>
                <c:pt idx="1687" formatCode="m/d/yyyy">
                  <c:v>42545</c:v>
                </c:pt>
                <c:pt idx="1688" formatCode="m/d/yyyy">
                  <c:v>42544</c:v>
                </c:pt>
                <c:pt idx="1689" formatCode="m/d/yyyy">
                  <c:v>42543</c:v>
                </c:pt>
                <c:pt idx="1690" formatCode="m/d/yyyy">
                  <c:v>42542</c:v>
                </c:pt>
                <c:pt idx="1691" formatCode="m/d/yyyy">
                  <c:v>42541</c:v>
                </c:pt>
                <c:pt idx="1692" formatCode="m/d/yyyy">
                  <c:v>42538</c:v>
                </c:pt>
                <c:pt idx="1693" formatCode="m/d/yyyy">
                  <c:v>42537</c:v>
                </c:pt>
                <c:pt idx="1694" formatCode="m/d/yyyy">
                  <c:v>42536</c:v>
                </c:pt>
                <c:pt idx="1695" formatCode="m/d/yyyy">
                  <c:v>42535</c:v>
                </c:pt>
                <c:pt idx="1696" formatCode="m/d/yyyy">
                  <c:v>42534</c:v>
                </c:pt>
                <c:pt idx="1697" formatCode="m/d/yyyy">
                  <c:v>42531</c:v>
                </c:pt>
                <c:pt idx="1698" formatCode="m/d/yyyy">
                  <c:v>42530</c:v>
                </c:pt>
                <c:pt idx="1699" formatCode="m/d/yyyy">
                  <c:v>42529</c:v>
                </c:pt>
                <c:pt idx="1700" formatCode="m/d/yyyy">
                  <c:v>42528</c:v>
                </c:pt>
                <c:pt idx="1701" formatCode="m/d/yyyy">
                  <c:v>42527</c:v>
                </c:pt>
                <c:pt idx="1702" formatCode="m/d/yyyy">
                  <c:v>42524</c:v>
                </c:pt>
                <c:pt idx="1703" formatCode="m/d/yyyy">
                  <c:v>42523</c:v>
                </c:pt>
                <c:pt idx="1704" formatCode="m/d/yyyy">
                  <c:v>42522</c:v>
                </c:pt>
                <c:pt idx="1705" formatCode="m/d/yyyy">
                  <c:v>42521</c:v>
                </c:pt>
                <c:pt idx="1706" formatCode="m/d/yyyy">
                  <c:v>42520</c:v>
                </c:pt>
                <c:pt idx="1707" formatCode="m/d/yyyy">
                  <c:v>42517</c:v>
                </c:pt>
                <c:pt idx="1708" formatCode="m/d/yyyy">
                  <c:v>42516</c:v>
                </c:pt>
                <c:pt idx="1709" formatCode="m/d/yyyy">
                  <c:v>42515</c:v>
                </c:pt>
                <c:pt idx="1710" formatCode="m/d/yyyy">
                  <c:v>42514</c:v>
                </c:pt>
                <c:pt idx="1711" formatCode="m/d/yyyy">
                  <c:v>42513</c:v>
                </c:pt>
                <c:pt idx="1712" formatCode="m/d/yyyy">
                  <c:v>42510</c:v>
                </c:pt>
                <c:pt idx="1713" formatCode="m/d/yyyy">
                  <c:v>42509</c:v>
                </c:pt>
                <c:pt idx="1714" formatCode="m/d/yyyy">
                  <c:v>42508</c:v>
                </c:pt>
                <c:pt idx="1715" formatCode="m/d/yyyy">
                  <c:v>42507</c:v>
                </c:pt>
                <c:pt idx="1716" formatCode="m/d/yyyy">
                  <c:v>42506</c:v>
                </c:pt>
                <c:pt idx="1717" formatCode="m/d/yyyy">
                  <c:v>42503</c:v>
                </c:pt>
                <c:pt idx="1718" formatCode="m/d/yyyy">
                  <c:v>42502</c:v>
                </c:pt>
                <c:pt idx="1719" formatCode="m/d/yyyy">
                  <c:v>42501</c:v>
                </c:pt>
                <c:pt idx="1720" formatCode="m/d/yyyy">
                  <c:v>42500</c:v>
                </c:pt>
                <c:pt idx="1721" formatCode="m/d/yyyy">
                  <c:v>42499</c:v>
                </c:pt>
                <c:pt idx="1722" formatCode="m/d/yyyy">
                  <c:v>42496</c:v>
                </c:pt>
                <c:pt idx="1723" formatCode="m/d/yyyy">
                  <c:v>42495</c:v>
                </c:pt>
                <c:pt idx="1724" formatCode="m/d/yyyy">
                  <c:v>42494</c:v>
                </c:pt>
                <c:pt idx="1725" formatCode="m/d/yyyy">
                  <c:v>42489</c:v>
                </c:pt>
                <c:pt idx="1726" formatCode="m/d/yyyy">
                  <c:v>42488</c:v>
                </c:pt>
                <c:pt idx="1727" formatCode="m/d/yyyy">
                  <c:v>42487</c:v>
                </c:pt>
                <c:pt idx="1728" formatCode="m/d/yyyy">
                  <c:v>42486</c:v>
                </c:pt>
                <c:pt idx="1729" formatCode="m/d/yyyy">
                  <c:v>42485</c:v>
                </c:pt>
                <c:pt idx="1730" formatCode="m/d/yyyy">
                  <c:v>42482</c:v>
                </c:pt>
                <c:pt idx="1731" formatCode="m/d/yyyy">
                  <c:v>42481</c:v>
                </c:pt>
                <c:pt idx="1732" formatCode="m/d/yyyy">
                  <c:v>42480</c:v>
                </c:pt>
                <c:pt idx="1733" formatCode="m/d/yyyy">
                  <c:v>42479</c:v>
                </c:pt>
                <c:pt idx="1734" formatCode="m/d/yyyy">
                  <c:v>42475</c:v>
                </c:pt>
                <c:pt idx="1735" formatCode="m/d/yyyy">
                  <c:v>42474</c:v>
                </c:pt>
                <c:pt idx="1736" formatCode="m/d/yyyy">
                  <c:v>42473</c:v>
                </c:pt>
                <c:pt idx="1737" formatCode="m/d/yyyy">
                  <c:v>42472</c:v>
                </c:pt>
                <c:pt idx="1738" formatCode="m/d/yyyy">
                  <c:v>42471</c:v>
                </c:pt>
                <c:pt idx="1739" formatCode="m/d/yyyy">
                  <c:v>42468</c:v>
                </c:pt>
                <c:pt idx="1740" formatCode="m/d/yyyy">
                  <c:v>42467</c:v>
                </c:pt>
                <c:pt idx="1741" formatCode="m/d/yyyy">
                  <c:v>42466</c:v>
                </c:pt>
                <c:pt idx="1742" formatCode="m/d/yyyy">
                  <c:v>42465</c:v>
                </c:pt>
                <c:pt idx="1743" formatCode="m/d/yyyy">
                  <c:v>42464</c:v>
                </c:pt>
                <c:pt idx="1744" formatCode="m/d/yyyy">
                  <c:v>42461</c:v>
                </c:pt>
                <c:pt idx="1745" formatCode="m/d/yyyy">
                  <c:v>42460</c:v>
                </c:pt>
                <c:pt idx="1746" formatCode="m/d/yyyy">
                  <c:v>42459</c:v>
                </c:pt>
                <c:pt idx="1747" formatCode="m/d/yyyy">
                  <c:v>42458</c:v>
                </c:pt>
                <c:pt idx="1748" formatCode="m/d/yyyy">
                  <c:v>42457</c:v>
                </c:pt>
                <c:pt idx="1749" formatCode="m/d/yyyy">
                  <c:v>42454</c:v>
                </c:pt>
                <c:pt idx="1750" formatCode="m/d/yyyy">
                  <c:v>42453</c:v>
                </c:pt>
                <c:pt idx="1751" formatCode="m/d/yyyy">
                  <c:v>42452</c:v>
                </c:pt>
                <c:pt idx="1752" formatCode="m/d/yyyy">
                  <c:v>42451</c:v>
                </c:pt>
                <c:pt idx="1753" formatCode="m/d/yyyy">
                  <c:v>42450</c:v>
                </c:pt>
                <c:pt idx="1754" formatCode="m/d/yyyy">
                  <c:v>42447</c:v>
                </c:pt>
                <c:pt idx="1755" formatCode="m/d/yyyy">
                  <c:v>42446</c:v>
                </c:pt>
                <c:pt idx="1756" formatCode="m/d/yyyy">
                  <c:v>42445</c:v>
                </c:pt>
                <c:pt idx="1757" formatCode="m/d/yyyy">
                  <c:v>42444</c:v>
                </c:pt>
                <c:pt idx="1758" formatCode="m/d/yyyy">
                  <c:v>42443</c:v>
                </c:pt>
                <c:pt idx="1759" formatCode="m/d/yyyy">
                  <c:v>42440</c:v>
                </c:pt>
                <c:pt idx="1760" formatCode="m/d/yyyy">
                  <c:v>42439</c:v>
                </c:pt>
                <c:pt idx="1761" formatCode="m/d/yyyy">
                  <c:v>42438</c:v>
                </c:pt>
                <c:pt idx="1762" formatCode="m/d/yyyy">
                  <c:v>42437</c:v>
                </c:pt>
                <c:pt idx="1763" formatCode="m/d/yyyy">
                  <c:v>42436</c:v>
                </c:pt>
                <c:pt idx="1764" formatCode="m/d/yyyy">
                  <c:v>42433</c:v>
                </c:pt>
                <c:pt idx="1765" formatCode="m/d/yyyy">
                  <c:v>42432</c:v>
                </c:pt>
                <c:pt idx="1766" formatCode="m/d/yyyy">
                  <c:v>42431</c:v>
                </c:pt>
                <c:pt idx="1767" formatCode="m/d/yyyy">
                  <c:v>42430</c:v>
                </c:pt>
                <c:pt idx="1768" formatCode="m/d/yyyy">
                  <c:v>42429</c:v>
                </c:pt>
                <c:pt idx="1769" formatCode="m/d/yyyy">
                  <c:v>42426</c:v>
                </c:pt>
                <c:pt idx="1770" formatCode="m/d/yyyy">
                  <c:v>42425</c:v>
                </c:pt>
                <c:pt idx="1771" formatCode="m/d/yyyy">
                  <c:v>42424</c:v>
                </c:pt>
                <c:pt idx="1772" formatCode="m/d/yyyy">
                  <c:v>42423</c:v>
                </c:pt>
                <c:pt idx="1773" formatCode="m/d/yyyy">
                  <c:v>42422</c:v>
                </c:pt>
                <c:pt idx="1774" formatCode="m/d/yyyy">
                  <c:v>42419</c:v>
                </c:pt>
                <c:pt idx="1775" formatCode="m/d/yyyy">
                  <c:v>42418</c:v>
                </c:pt>
                <c:pt idx="1776" formatCode="m/d/yyyy">
                  <c:v>42417</c:v>
                </c:pt>
                <c:pt idx="1777" formatCode="m/d/yyyy">
                  <c:v>42416</c:v>
                </c:pt>
                <c:pt idx="1778" formatCode="m/d/yyyy">
                  <c:v>42415</c:v>
                </c:pt>
                <c:pt idx="1779" formatCode="m/d/yyyy">
                  <c:v>42405</c:v>
                </c:pt>
                <c:pt idx="1780" formatCode="m/d/yyyy">
                  <c:v>42404</c:v>
                </c:pt>
                <c:pt idx="1781" formatCode="m/d/yyyy">
                  <c:v>42403</c:v>
                </c:pt>
                <c:pt idx="1782" formatCode="m/d/yyyy">
                  <c:v>42402</c:v>
                </c:pt>
                <c:pt idx="1783" formatCode="m/d/yyyy">
                  <c:v>42401</c:v>
                </c:pt>
                <c:pt idx="1784" formatCode="m/d/yyyy">
                  <c:v>42398</c:v>
                </c:pt>
                <c:pt idx="1785" formatCode="m/d/yyyy">
                  <c:v>42397</c:v>
                </c:pt>
                <c:pt idx="1786" formatCode="m/d/yyyy">
                  <c:v>42396</c:v>
                </c:pt>
                <c:pt idx="1787" formatCode="m/d/yyyy">
                  <c:v>42395</c:v>
                </c:pt>
                <c:pt idx="1788" formatCode="m/d/yyyy">
                  <c:v>42394</c:v>
                </c:pt>
                <c:pt idx="1789" formatCode="m/d/yyyy">
                  <c:v>42391</c:v>
                </c:pt>
                <c:pt idx="1790" formatCode="m/d/yyyy">
                  <c:v>42390</c:v>
                </c:pt>
                <c:pt idx="1791" formatCode="m/d/yyyy">
                  <c:v>42389</c:v>
                </c:pt>
                <c:pt idx="1792" formatCode="m/d/yyyy">
                  <c:v>42388</c:v>
                </c:pt>
                <c:pt idx="1793" formatCode="m/d/yyyy">
                  <c:v>42387</c:v>
                </c:pt>
                <c:pt idx="1794" formatCode="m/d/yyyy">
                  <c:v>42384</c:v>
                </c:pt>
                <c:pt idx="1795" formatCode="m/d/yyyy">
                  <c:v>42383</c:v>
                </c:pt>
                <c:pt idx="1796" formatCode="m/d/yyyy">
                  <c:v>42382</c:v>
                </c:pt>
                <c:pt idx="1797" formatCode="m/d/yyyy">
                  <c:v>42381</c:v>
                </c:pt>
                <c:pt idx="1798" formatCode="m/d/yyyy">
                  <c:v>42380</c:v>
                </c:pt>
                <c:pt idx="1799" formatCode="m/d/yyyy">
                  <c:v>42377</c:v>
                </c:pt>
                <c:pt idx="1800" formatCode="m/d/yyyy">
                  <c:v>42376</c:v>
                </c:pt>
                <c:pt idx="1801" formatCode="m/d/yyyy">
                  <c:v>42375</c:v>
                </c:pt>
                <c:pt idx="1802" formatCode="m/d/yyyy">
                  <c:v>42374</c:v>
                </c:pt>
                <c:pt idx="1803" formatCode="m/d/yyyy">
                  <c:v>42373</c:v>
                </c:pt>
                <c:pt idx="1804" formatCode="m/d/yyyy">
                  <c:v>42369</c:v>
                </c:pt>
                <c:pt idx="1805" formatCode="m/d/yyyy">
                  <c:v>42368</c:v>
                </c:pt>
                <c:pt idx="1806" formatCode="m/d/yyyy">
                  <c:v>42367</c:v>
                </c:pt>
                <c:pt idx="1807" formatCode="m/d/yyyy">
                  <c:v>42366</c:v>
                </c:pt>
                <c:pt idx="1808" formatCode="m/d/yyyy">
                  <c:v>42363</c:v>
                </c:pt>
                <c:pt idx="1809" formatCode="m/d/yyyy">
                  <c:v>42362</c:v>
                </c:pt>
                <c:pt idx="1810" formatCode="m/d/yyyy">
                  <c:v>42361</c:v>
                </c:pt>
                <c:pt idx="1811" formatCode="m/d/yyyy">
                  <c:v>42360</c:v>
                </c:pt>
                <c:pt idx="1812" formatCode="m/d/yyyy">
                  <c:v>42359</c:v>
                </c:pt>
                <c:pt idx="1813" formatCode="m/d/yyyy">
                  <c:v>42356</c:v>
                </c:pt>
                <c:pt idx="1814" formatCode="m/d/yyyy">
                  <c:v>42355</c:v>
                </c:pt>
                <c:pt idx="1815" formatCode="m/d/yyyy">
                  <c:v>42354</c:v>
                </c:pt>
                <c:pt idx="1816" formatCode="m/d/yyyy">
                  <c:v>42353</c:v>
                </c:pt>
                <c:pt idx="1817" formatCode="m/d/yyyy">
                  <c:v>42352</c:v>
                </c:pt>
                <c:pt idx="1818" formatCode="m/d/yyyy">
                  <c:v>42349</c:v>
                </c:pt>
                <c:pt idx="1819" formatCode="m/d/yyyy">
                  <c:v>42348</c:v>
                </c:pt>
                <c:pt idx="1820" formatCode="m/d/yyyy">
                  <c:v>42347</c:v>
                </c:pt>
                <c:pt idx="1821" formatCode="m/d/yyyy">
                  <c:v>42346</c:v>
                </c:pt>
                <c:pt idx="1822" formatCode="m/d/yyyy">
                  <c:v>42345</c:v>
                </c:pt>
                <c:pt idx="1823" formatCode="m/d/yyyy">
                  <c:v>42342</c:v>
                </c:pt>
                <c:pt idx="1824" formatCode="m/d/yyyy">
                  <c:v>42341</c:v>
                </c:pt>
                <c:pt idx="1825" formatCode="m/d/yyyy">
                  <c:v>42340</c:v>
                </c:pt>
                <c:pt idx="1826" formatCode="m/d/yyyy">
                  <c:v>42339</c:v>
                </c:pt>
                <c:pt idx="1827" formatCode="m/d/yyyy">
                  <c:v>42338</c:v>
                </c:pt>
                <c:pt idx="1828" formatCode="m/d/yyyy">
                  <c:v>42335</c:v>
                </c:pt>
                <c:pt idx="1829" formatCode="m/d/yyyy">
                  <c:v>42334</c:v>
                </c:pt>
                <c:pt idx="1830" formatCode="m/d/yyyy">
                  <c:v>42333</c:v>
                </c:pt>
                <c:pt idx="1831" formatCode="m/d/yyyy">
                  <c:v>42332</c:v>
                </c:pt>
                <c:pt idx="1832" formatCode="m/d/yyyy">
                  <c:v>42331</c:v>
                </c:pt>
                <c:pt idx="1833" formatCode="m/d/yyyy">
                  <c:v>42328</c:v>
                </c:pt>
                <c:pt idx="1834" formatCode="m/d/yyyy">
                  <c:v>42327</c:v>
                </c:pt>
                <c:pt idx="1835" formatCode="m/d/yyyy">
                  <c:v>42326</c:v>
                </c:pt>
                <c:pt idx="1836" formatCode="m/d/yyyy">
                  <c:v>42325</c:v>
                </c:pt>
                <c:pt idx="1837" formatCode="m/d/yyyy">
                  <c:v>42324</c:v>
                </c:pt>
                <c:pt idx="1838" formatCode="m/d/yyyy">
                  <c:v>42321</c:v>
                </c:pt>
                <c:pt idx="1839" formatCode="m/d/yyyy">
                  <c:v>42320</c:v>
                </c:pt>
                <c:pt idx="1840" formatCode="m/d/yyyy">
                  <c:v>42319</c:v>
                </c:pt>
                <c:pt idx="1841" formatCode="m/d/yyyy">
                  <c:v>42318</c:v>
                </c:pt>
                <c:pt idx="1842" formatCode="m/d/yyyy">
                  <c:v>42317</c:v>
                </c:pt>
                <c:pt idx="1843" formatCode="m/d/yyyy">
                  <c:v>42314</c:v>
                </c:pt>
                <c:pt idx="1844" formatCode="m/d/yyyy">
                  <c:v>42313</c:v>
                </c:pt>
                <c:pt idx="1845" formatCode="m/d/yyyy">
                  <c:v>42312</c:v>
                </c:pt>
                <c:pt idx="1846" formatCode="m/d/yyyy">
                  <c:v>42311</c:v>
                </c:pt>
                <c:pt idx="1847" formatCode="m/d/yyyy">
                  <c:v>42310</c:v>
                </c:pt>
                <c:pt idx="1848" formatCode="m/d/yyyy">
                  <c:v>42307</c:v>
                </c:pt>
                <c:pt idx="1849" formatCode="m/d/yyyy">
                  <c:v>42306</c:v>
                </c:pt>
                <c:pt idx="1850" formatCode="m/d/yyyy">
                  <c:v>42305</c:v>
                </c:pt>
                <c:pt idx="1851" formatCode="m/d/yyyy">
                  <c:v>42304</c:v>
                </c:pt>
                <c:pt idx="1852" formatCode="m/d/yyyy">
                  <c:v>42303</c:v>
                </c:pt>
                <c:pt idx="1853" formatCode="m/d/yyyy">
                  <c:v>42300</c:v>
                </c:pt>
                <c:pt idx="1854" formatCode="m/d/yyyy">
                  <c:v>42299</c:v>
                </c:pt>
                <c:pt idx="1855" formatCode="m/d/yyyy">
                  <c:v>42298</c:v>
                </c:pt>
                <c:pt idx="1856" formatCode="m/d/yyyy">
                  <c:v>42297</c:v>
                </c:pt>
                <c:pt idx="1857" formatCode="m/d/yyyy">
                  <c:v>42296</c:v>
                </c:pt>
                <c:pt idx="1858" formatCode="m/d/yyyy">
                  <c:v>42293</c:v>
                </c:pt>
                <c:pt idx="1859" formatCode="m/d/yyyy">
                  <c:v>42292</c:v>
                </c:pt>
                <c:pt idx="1860" formatCode="m/d/yyyy">
                  <c:v>42291</c:v>
                </c:pt>
                <c:pt idx="1861" formatCode="m/d/yyyy">
                  <c:v>42290</c:v>
                </c:pt>
                <c:pt idx="1862" formatCode="m/d/yyyy">
                  <c:v>42289</c:v>
                </c:pt>
                <c:pt idx="1863" formatCode="m/d/yyyy">
                  <c:v>42286</c:v>
                </c:pt>
                <c:pt idx="1864" formatCode="m/d/yyyy">
                  <c:v>42285</c:v>
                </c:pt>
                <c:pt idx="1865" formatCode="m/d/yyyy">
                  <c:v>42284</c:v>
                </c:pt>
                <c:pt idx="1866" formatCode="m/d/yyyy">
                  <c:v>42283</c:v>
                </c:pt>
                <c:pt idx="1867" formatCode="m/d/yyyy">
                  <c:v>42282</c:v>
                </c:pt>
                <c:pt idx="1868" formatCode="m/d/yyyy">
                  <c:v>42279</c:v>
                </c:pt>
                <c:pt idx="1869" formatCode="m/d/yyyy">
                  <c:v>42278</c:v>
                </c:pt>
                <c:pt idx="1870" formatCode="m/d/yyyy">
                  <c:v>42277</c:v>
                </c:pt>
                <c:pt idx="1871" formatCode="m/d/yyyy">
                  <c:v>42276</c:v>
                </c:pt>
                <c:pt idx="1872" formatCode="m/d/yyyy">
                  <c:v>42275</c:v>
                </c:pt>
                <c:pt idx="1873" formatCode="m/d/yyyy">
                  <c:v>42272</c:v>
                </c:pt>
                <c:pt idx="1874" formatCode="m/d/yyyy">
                  <c:v>42271</c:v>
                </c:pt>
                <c:pt idx="1875" formatCode="m/d/yyyy">
                  <c:v>42270</c:v>
                </c:pt>
                <c:pt idx="1876" formatCode="m/d/yyyy">
                  <c:v>42269</c:v>
                </c:pt>
                <c:pt idx="1877" formatCode="m/d/yyyy">
                  <c:v>42268</c:v>
                </c:pt>
                <c:pt idx="1878" formatCode="m/d/yyyy">
                  <c:v>42265</c:v>
                </c:pt>
                <c:pt idx="1879" formatCode="m/d/yyyy">
                  <c:v>42264</c:v>
                </c:pt>
                <c:pt idx="1880" formatCode="m/d/yyyy">
                  <c:v>42263</c:v>
                </c:pt>
                <c:pt idx="1881" formatCode="m/d/yyyy">
                  <c:v>42262</c:v>
                </c:pt>
                <c:pt idx="1882" formatCode="m/d/yyyy">
                  <c:v>42261</c:v>
                </c:pt>
                <c:pt idx="1883" formatCode="m/d/yyyy">
                  <c:v>42258</c:v>
                </c:pt>
                <c:pt idx="1884" formatCode="m/d/yyyy">
                  <c:v>42257</c:v>
                </c:pt>
                <c:pt idx="1885" formatCode="m/d/yyyy">
                  <c:v>42256</c:v>
                </c:pt>
                <c:pt idx="1886" formatCode="m/d/yyyy">
                  <c:v>42255</c:v>
                </c:pt>
                <c:pt idx="1887" formatCode="m/d/yyyy">
                  <c:v>42254</c:v>
                </c:pt>
                <c:pt idx="1888" formatCode="m/d/yyyy">
                  <c:v>42251</c:v>
                </c:pt>
                <c:pt idx="1889" formatCode="m/d/yyyy">
                  <c:v>42250</c:v>
                </c:pt>
                <c:pt idx="1890" formatCode="m/d/yyyy">
                  <c:v>42248</c:v>
                </c:pt>
                <c:pt idx="1891" formatCode="m/d/yyyy">
                  <c:v>42247</c:v>
                </c:pt>
                <c:pt idx="1892" formatCode="m/d/yyyy">
                  <c:v>42244</c:v>
                </c:pt>
                <c:pt idx="1893" formatCode="m/d/yyyy">
                  <c:v>42243</c:v>
                </c:pt>
                <c:pt idx="1894" formatCode="m/d/yyyy">
                  <c:v>42242</c:v>
                </c:pt>
                <c:pt idx="1895" formatCode="m/d/yyyy">
                  <c:v>42241</c:v>
                </c:pt>
                <c:pt idx="1896" formatCode="m/d/yyyy">
                  <c:v>42240</c:v>
                </c:pt>
                <c:pt idx="1897" formatCode="m/d/yyyy">
                  <c:v>42237</c:v>
                </c:pt>
                <c:pt idx="1898" formatCode="m/d/yyyy">
                  <c:v>42236</c:v>
                </c:pt>
                <c:pt idx="1899" formatCode="m/d/yyyy">
                  <c:v>42235</c:v>
                </c:pt>
                <c:pt idx="1900" formatCode="m/d/yyyy">
                  <c:v>42234</c:v>
                </c:pt>
                <c:pt idx="1901" formatCode="m/d/yyyy">
                  <c:v>42233</c:v>
                </c:pt>
                <c:pt idx="1902" formatCode="m/d/yyyy">
                  <c:v>42230</c:v>
                </c:pt>
                <c:pt idx="1903" formatCode="m/d/yyyy">
                  <c:v>42229</c:v>
                </c:pt>
                <c:pt idx="1904" formatCode="m/d/yyyy">
                  <c:v>42228</c:v>
                </c:pt>
                <c:pt idx="1905" formatCode="m/d/yyyy">
                  <c:v>42227</c:v>
                </c:pt>
                <c:pt idx="1906" formatCode="m/d/yyyy">
                  <c:v>42226</c:v>
                </c:pt>
                <c:pt idx="1907" formatCode="m/d/yyyy">
                  <c:v>42223</c:v>
                </c:pt>
                <c:pt idx="1908" formatCode="m/d/yyyy">
                  <c:v>42222</c:v>
                </c:pt>
                <c:pt idx="1909" formatCode="m/d/yyyy">
                  <c:v>42221</c:v>
                </c:pt>
                <c:pt idx="1910" formatCode="m/d/yyyy">
                  <c:v>42220</c:v>
                </c:pt>
                <c:pt idx="1911" formatCode="m/d/yyyy">
                  <c:v>42219</c:v>
                </c:pt>
                <c:pt idx="1912" formatCode="m/d/yyyy">
                  <c:v>42216</c:v>
                </c:pt>
                <c:pt idx="1913" formatCode="m/d/yyyy">
                  <c:v>42215</c:v>
                </c:pt>
                <c:pt idx="1914" formatCode="m/d/yyyy">
                  <c:v>42214</c:v>
                </c:pt>
                <c:pt idx="1915" formatCode="m/d/yyyy">
                  <c:v>42213</c:v>
                </c:pt>
                <c:pt idx="1916" formatCode="m/d/yyyy">
                  <c:v>42212</c:v>
                </c:pt>
                <c:pt idx="1917" formatCode="m/d/yyyy">
                  <c:v>42209</c:v>
                </c:pt>
                <c:pt idx="1918" formatCode="m/d/yyyy">
                  <c:v>42208</c:v>
                </c:pt>
                <c:pt idx="1919" formatCode="m/d/yyyy">
                  <c:v>42207</c:v>
                </c:pt>
                <c:pt idx="1920" formatCode="m/d/yyyy">
                  <c:v>42206</c:v>
                </c:pt>
                <c:pt idx="1921" formatCode="m/d/yyyy">
                  <c:v>42205</c:v>
                </c:pt>
                <c:pt idx="1922" formatCode="m/d/yyyy">
                  <c:v>42202</c:v>
                </c:pt>
                <c:pt idx="1923" formatCode="m/d/yyyy">
                  <c:v>42201</c:v>
                </c:pt>
                <c:pt idx="1924" formatCode="m/d/yyyy">
                  <c:v>42200</c:v>
                </c:pt>
                <c:pt idx="1925" formatCode="m/d/yyyy">
                  <c:v>42199</c:v>
                </c:pt>
                <c:pt idx="1926" formatCode="m/d/yyyy">
                  <c:v>42198</c:v>
                </c:pt>
                <c:pt idx="1927" formatCode="m/d/yyyy">
                  <c:v>42195</c:v>
                </c:pt>
                <c:pt idx="1928" formatCode="m/d/yyyy">
                  <c:v>42194</c:v>
                </c:pt>
                <c:pt idx="1929" formatCode="m/d/yyyy">
                  <c:v>42193</c:v>
                </c:pt>
                <c:pt idx="1930" formatCode="m/d/yyyy">
                  <c:v>42192</c:v>
                </c:pt>
                <c:pt idx="1931" formatCode="m/d/yyyy">
                  <c:v>42191</c:v>
                </c:pt>
                <c:pt idx="1932" formatCode="m/d/yyyy">
                  <c:v>42188</c:v>
                </c:pt>
                <c:pt idx="1933" formatCode="m/d/yyyy">
                  <c:v>42187</c:v>
                </c:pt>
                <c:pt idx="1934" formatCode="m/d/yyyy">
                  <c:v>42186</c:v>
                </c:pt>
                <c:pt idx="1935" formatCode="m/d/yyyy">
                  <c:v>42185</c:v>
                </c:pt>
                <c:pt idx="1936" formatCode="m/d/yyyy">
                  <c:v>42184</c:v>
                </c:pt>
                <c:pt idx="1937" formatCode="m/d/yyyy">
                  <c:v>42181</c:v>
                </c:pt>
                <c:pt idx="1938" formatCode="m/d/yyyy">
                  <c:v>42180</c:v>
                </c:pt>
                <c:pt idx="1939" formatCode="m/d/yyyy">
                  <c:v>42179</c:v>
                </c:pt>
                <c:pt idx="1940" formatCode="m/d/yyyy">
                  <c:v>42178</c:v>
                </c:pt>
                <c:pt idx="1941" formatCode="m/d/yyyy">
                  <c:v>42177</c:v>
                </c:pt>
                <c:pt idx="1942" formatCode="m/d/yyyy">
                  <c:v>42174</c:v>
                </c:pt>
                <c:pt idx="1943" formatCode="m/d/yyyy">
                  <c:v>42173</c:v>
                </c:pt>
                <c:pt idx="1944" formatCode="m/d/yyyy">
                  <c:v>42172</c:v>
                </c:pt>
                <c:pt idx="1945" formatCode="m/d/yyyy">
                  <c:v>42171</c:v>
                </c:pt>
                <c:pt idx="1946" formatCode="m/d/yyyy">
                  <c:v>42170</c:v>
                </c:pt>
                <c:pt idx="1947" formatCode="m/d/yyyy">
                  <c:v>42167</c:v>
                </c:pt>
                <c:pt idx="1948" formatCode="m/d/yyyy">
                  <c:v>42166</c:v>
                </c:pt>
                <c:pt idx="1949" formatCode="m/d/yyyy">
                  <c:v>42165</c:v>
                </c:pt>
                <c:pt idx="1950" formatCode="m/d/yyyy">
                  <c:v>42164</c:v>
                </c:pt>
                <c:pt idx="1951" formatCode="m/d/yyyy">
                  <c:v>42163</c:v>
                </c:pt>
                <c:pt idx="1952" formatCode="m/d/yyyy">
                  <c:v>42160</c:v>
                </c:pt>
                <c:pt idx="1953" formatCode="m/d/yyyy">
                  <c:v>42159</c:v>
                </c:pt>
                <c:pt idx="1954" formatCode="m/d/yyyy">
                  <c:v>42158</c:v>
                </c:pt>
                <c:pt idx="1955" formatCode="m/d/yyyy">
                  <c:v>42157</c:v>
                </c:pt>
                <c:pt idx="1956" formatCode="m/d/yyyy">
                  <c:v>42156</c:v>
                </c:pt>
                <c:pt idx="1957" formatCode="m/d/yyyy">
                  <c:v>42153</c:v>
                </c:pt>
                <c:pt idx="1958" formatCode="m/d/yyyy">
                  <c:v>42152</c:v>
                </c:pt>
                <c:pt idx="1959" formatCode="m/d/yyyy">
                  <c:v>42151</c:v>
                </c:pt>
                <c:pt idx="1960" formatCode="m/d/yyyy">
                  <c:v>42150</c:v>
                </c:pt>
                <c:pt idx="1961" formatCode="m/d/yyyy">
                  <c:v>42149</c:v>
                </c:pt>
                <c:pt idx="1962" formatCode="m/d/yyyy">
                  <c:v>42146</c:v>
                </c:pt>
                <c:pt idx="1963" formatCode="m/d/yyyy">
                  <c:v>42145</c:v>
                </c:pt>
                <c:pt idx="1964" formatCode="m/d/yyyy">
                  <c:v>42144</c:v>
                </c:pt>
                <c:pt idx="1965" formatCode="m/d/yyyy">
                  <c:v>42143</c:v>
                </c:pt>
                <c:pt idx="1966" formatCode="m/d/yyyy">
                  <c:v>42142</c:v>
                </c:pt>
                <c:pt idx="1967" formatCode="m/d/yyyy">
                  <c:v>42139</c:v>
                </c:pt>
                <c:pt idx="1968" formatCode="m/d/yyyy">
                  <c:v>42138</c:v>
                </c:pt>
                <c:pt idx="1969" formatCode="m/d/yyyy">
                  <c:v>42137</c:v>
                </c:pt>
                <c:pt idx="1970" formatCode="m/d/yyyy">
                  <c:v>42136</c:v>
                </c:pt>
                <c:pt idx="1971" formatCode="m/d/yyyy">
                  <c:v>42135</c:v>
                </c:pt>
                <c:pt idx="1972" formatCode="m/d/yyyy">
                  <c:v>42132</c:v>
                </c:pt>
                <c:pt idx="1973" formatCode="m/d/yyyy">
                  <c:v>42131</c:v>
                </c:pt>
                <c:pt idx="1974" formatCode="m/d/yyyy">
                  <c:v>42130</c:v>
                </c:pt>
                <c:pt idx="1975" formatCode="m/d/yyyy">
                  <c:v>42129</c:v>
                </c:pt>
                <c:pt idx="1976" formatCode="m/d/yyyy">
                  <c:v>42128</c:v>
                </c:pt>
                <c:pt idx="1977" formatCode="m/d/yyyy">
                  <c:v>42121</c:v>
                </c:pt>
                <c:pt idx="1978" formatCode="m/d/yyyy">
                  <c:v>42118</c:v>
                </c:pt>
                <c:pt idx="1979" formatCode="m/d/yyyy">
                  <c:v>42117</c:v>
                </c:pt>
                <c:pt idx="1980" formatCode="m/d/yyyy">
                  <c:v>42116</c:v>
                </c:pt>
                <c:pt idx="1981" formatCode="m/d/yyyy">
                  <c:v>42115</c:v>
                </c:pt>
                <c:pt idx="1982" formatCode="m/d/yyyy">
                  <c:v>42114</c:v>
                </c:pt>
                <c:pt idx="1983" formatCode="m/d/yyyy">
                  <c:v>42111</c:v>
                </c:pt>
                <c:pt idx="1984" formatCode="m/d/yyyy">
                  <c:v>42110</c:v>
                </c:pt>
                <c:pt idx="1985" formatCode="m/d/yyyy">
                  <c:v>42109</c:v>
                </c:pt>
                <c:pt idx="1986" formatCode="m/d/yyyy">
                  <c:v>42108</c:v>
                </c:pt>
                <c:pt idx="1987" formatCode="m/d/yyyy">
                  <c:v>42107</c:v>
                </c:pt>
                <c:pt idx="1988" formatCode="m/d/yyyy">
                  <c:v>42104</c:v>
                </c:pt>
                <c:pt idx="1989" formatCode="m/d/yyyy">
                  <c:v>42103</c:v>
                </c:pt>
                <c:pt idx="1990" formatCode="m/d/yyyy">
                  <c:v>42102</c:v>
                </c:pt>
                <c:pt idx="1991" formatCode="m/d/yyyy">
                  <c:v>42101</c:v>
                </c:pt>
                <c:pt idx="1992" formatCode="m/d/yyyy">
                  <c:v>42100</c:v>
                </c:pt>
                <c:pt idx="1993" formatCode="m/d/yyyy">
                  <c:v>42097</c:v>
                </c:pt>
                <c:pt idx="1994" formatCode="m/d/yyyy">
                  <c:v>42096</c:v>
                </c:pt>
                <c:pt idx="1995" formatCode="m/d/yyyy">
                  <c:v>42095</c:v>
                </c:pt>
                <c:pt idx="1996" formatCode="m/d/yyyy">
                  <c:v>42094</c:v>
                </c:pt>
                <c:pt idx="1997" formatCode="m/d/yyyy">
                  <c:v>42093</c:v>
                </c:pt>
                <c:pt idx="1998" formatCode="m/d/yyyy">
                  <c:v>42090</c:v>
                </c:pt>
                <c:pt idx="1999" formatCode="m/d/yyyy">
                  <c:v>42089</c:v>
                </c:pt>
                <c:pt idx="2000" formatCode="m/d/yyyy">
                  <c:v>42088</c:v>
                </c:pt>
                <c:pt idx="2001" formatCode="m/d/yyyy">
                  <c:v>42087</c:v>
                </c:pt>
                <c:pt idx="2002" formatCode="m/d/yyyy">
                  <c:v>42086</c:v>
                </c:pt>
                <c:pt idx="2003" formatCode="m/d/yyyy">
                  <c:v>42083</c:v>
                </c:pt>
                <c:pt idx="2004" formatCode="m/d/yyyy">
                  <c:v>42082</c:v>
                </c:pt>
                <c:pt idx="2005" formatCode="m/d/yyyy">
                  <c:v>42081</c:v>
                </c:pt>
                <c:pt idx="2006" formatCode="m/d/yyyy">
                  <c:v>42080</c:v>
                </c:pt>
                <c:pt idx="2007" formatCode="m/d/yyyy">
                  <c:v>42079</c:v>
                </c:pt>
                <c:pt idx="2008" formatCode="m/d/yyyy">
                  <c:v>42076</c:v>
                </c:pt>
                <c:pt idx="2009" formatCode="m/d/yyyy">
                  <c:v>42075</c:v>
                </c:pt>
                <c:pt idx="2010" formatCode="m/d/yyyy">
                  <c:v>42074</c:v>
                </c:pt>
                <c:pt idx="2011" formatCode="m/d/yyyy">
                  <c:v>42073</c:v>
                </c:pt>
                <c:pt idx="2012" formatCode="m/d/yyyy">
                  <c:v>42072</c:v>
                </c:pt>
                <c:pt idx="2013" formatCode="m/d/yyyy">
                  <c:v>42069</c:v>
                </c:pt>
                <c:pt idx="2014" formatCode="m/d/yyyy">
                  <c:v>42068</c:v>
                </c:pt>
                <c:pt idx="2015" formatCode="m/d/yyyy">
                  <c:v>42067</c:v>
                </c:pt>
                <c:pt idx="2016" formatCode="m/d/yyyy">
                  <c:v>42066</c:v>
                </c:pt>
                <c:pt idx="2017" formatCode="m/d/yyyy">
                  <c:v>42065</c:v>
                </c:pt>
                <c:pt idx="2018" formatCode="m/d/yyyy">
                  <c:v>42062</c:v>
                </c:pt>
                <c:pt idx="2019" formatCode="m/d/yyyy">
                  <c:v>42061</c:v>
                </c:pt>
                <c:pt idx="2020" formatCode="m/d/yyyy">
                  <c:v>42060</c:v>
                </c:pt>
                <c:pt idx="2021" formatCode="m/d/yyyy">
                  <c:v>42059</c:v>
                </c:pt>
                <c:pt idx="2022" formatCode="m/d/yyyy">
                  <c:v>42048</c:v>
                </c:pt>
                <c:pt idx="2023" formatCode="m/d/yyyy">
                  <c:v>42047</c:v>
                </c:pt>
                <c:pt idx="2024" formatCode="m/d/yyyy">
                  <c:v>42046</c:v>
                </c:pt>
                <c:pt idx="2025" formatCode="m/d/yyyy">
                  <c:v>42045</c:v>
                </c:pt>
                <c:pt idx="2026" formatCode="m/d/yyyy">
                  <c:v>42044</c:v>
                </c:pt>
                <c:pt idx="2027" formatCode="m/d/yyyy">
                  <c:v>42041</c:v>
                </c:pt>
                <c:pt idx="2028" formatCode="m/d/yyyy">
                  <c:v>42040</c:v>
                </c:pt>
                <c:pt idx="2029" formatCode="m/d/yyyy">
                  <c:v>42039</c:v>
                </c:pt>
                <c:pt idx="2030" formatCode="m/d/yyyy">
                  <c:v>42038</c:v>
                </c:pt>
                <c:pt idx="2031" formatCode="m/d/yyyy">
                  <c:v>42037</c:v>
                </c:pt>
                <c:pt idx="2032" formatCode="m/d/yyyy">
                  <c:v>42034</c:v>
                </c:pt>
                <c:pt idx="2033" formatCode="m/d/yyyy">
                  <c:v>42033</c:v>
                </c:pt>
                <c:pt idx="2034" formatCode="m/d/yyyy">
                  <c:v>42032</c:v>
                </c:pt>
                <c:pt idx="2035" formatCode="m/d/yyyy">
                  <c:v>42031</c:v>
                </c:pt>
                <c:pt idx="2036" formatCode="m/d/yyyy">
                  <c:v>42030</c:v>
                </c:pt>
                <c:pt idx="2037" formatCode="m/d/yyyy">
                  <c:v>42027</c:v>
                </c:pt>
                <c:pt idx="2038" formatCode="m/d/yyyy">
                  <c:v>42026</c:v>
                </c:pt>
                <c:pt idx="2039" formatCode="m/d/yyyy">
                  <c:v>42025</c:v>
                </c:pt>
                <c:pt idx="2040" formatCode="m/d/yyyy">
                  <c:v>42024</c:v>
                </c:pt>
                <c:pt idx="2041" formatCode="m/d/yyyy">
                  <c:v>42023</c:v>
                </c:pt>
                <c:pt idx="2042" formatCode="m/d/yyyy">
                  <c:v>42020</c:v>
                </c:pt>
                <c:pt idx="2043" formatCode="m/d/yyyy">
                  <c:v>42019</c:v>
                </c:pt>
                <c:pt idx="2044" formatCode="m/d/yyyy">
                  <c:v>42018</c:v>
                </c:pt>
                <c:pt idx="2045" formatCode="m/d/yyyy">
                  <c:v>42017</c:v>
                </c:pt>
                <c:pt idx="2046" formatCode="m/d/yyyy">
                  <c:v>42016</c:v>
                </c:pt>
                <c:pt idx="2047" formatCode="m/d/yyyy">
                  <c:v>42013</c:v>
                </c:pt>
                <c:pt idx="2048" formatCode="m/d/yyyy">
                  <c:v>42012</c:v>
                </c:pt>
                <c:pt idx="2049" formatCode="m/d/yyyy">
                  <c:v>42011</c:v>
                </c:pt>
                <c:pt idx="2050" formatCode="m/d/yyyy">
                  <c:v>42010</c:v>
                </c:pt>
                <c:pt idx="2051" formatCode="m/d/yyyy">
                  <c:v>42009</c:v>
                </c:pt>
                <c:pt idx="2052" formatCode="m/d/yyyy">
                  <c:v>42004</c:v>
                </c:pt>
                <c:pt idx="2053" formatCode="m/d/yyyy">
                  <c:v>42003</c:v>
                </c:pt>
                <c:pt idx="2054" formatCode="m/d/yyyy">
                  <c:v>42002</c:v>
                </c:pt>
                <c:pt idx="2055" formatCode="m/d/yyyy">
                  <c:v>41999</c:v>
                </c:pt>
                <c:pt idx="2056" formatCode="m/d/yyyy">
                  <c:v>41998</c:v>
                </c:pt>
                <c:pt idx="2057" formatCode="m/d/yyyy">
                  <c:v>41997</c:v>
                </c:pt>
                <c:pt idx="2058" formatCode="m/d/yyyy">
                  <c:v>41996</c:v>
                </c:pt>
                <c:pt idx="2059" formatCode="m/d/yyyy">
                  <c:v>41995</c:v>
                </c:pt>
                <c:pt idx="2060" formatCode="m/d/yyyy">
                  <c:v>41992</c:v>
                </c:pt>
                <c:pt idx="2061" formatCode="m/d/yyyy">
                  <c:v>41991</c:v>
                </c:pt>
                <c:pt idx="2062" formatCode="m/d/yyyy">
                  <c:v>41990</c:v>
                </c:pt>
                <c:pt idx="2063" formatCode="m/d/yyyy">
                  <c:v>41989</c:v>
                </c:pt>
                <c:pt idx="2064" formatCode="m/d/yyyy">
                  <c:v>41988</c:v>
                </c:pt>
                <c:pt idx="2065" formatCode="m/d/yyyy">
                  <c:v>41985</c:v>
                </c:pt>
                <c:pt idx="2066" formatCode="m/d/yyyy">
                  <c:v>41984</c:v>
                </c:pt>
                <c:pt idx="2067" formatCode="m/d/yyyy">
                  <c:v>41983</c:v>
                </c:pt>
                <c:pt idx="2068" formatCode="m/d/yyyy">
                  <c:v>41982</c:v>
                </c:pt>
                <c:pt idx="2069" formatCode="m/d/yyyy">
                  <c:v>41981</c:v>
                </c:pt>
                <c:pt idx="2070" formatCode="m/d/yyyy">
                  <c:v>41978</c:v>
                </c:pt>
                <c:pt idx="2071" formatCode="m/d/yyyy">
                  <c:v>41977</c:v>
                </c:pt>
                <c:pt idx="2072" formatCode="m/d/yyyy">
                  <c:v>41976</c:v>
                </c:pt>
                <c:pt idx="2073" formatCode="m/d/yyyy">
                  <c:v>41975</c:v>
                </c:pt>
                <c:pt idx="2074" formatCode="m/d/yyyy">
                  <c:v>41974</c:v>
                </c:pt>
                <c:pt idx="2075" formatCode="m/d/yyyy">
                  <c:v>41971</c:v>
                </c:pt>
                <c:pt idx="2076" formatCode="m/d/yyyy">
                  <c:v>41970</c:v>
                </c:pt>
                <c:pt idx="2077" formatCode="m/d/yyyy">
                  <c:v>41969</c:v>
                </c:pt>
                <c:pt idx="2078" formatCode="m/d/yyyy">
                  <c:v>41968</c:v>
                </c:pt>
                <c:pt idx="2079" formatCode="m/d/yyyy">
                  <c:v>41967</c:v>
                </c:pt>
                <c:pt idx="2080" formatCode="m/d/yyyy">
                  <c:v>41964</c:v>
                </c:pt>
                <c:pt idx="2081" formatCode="m/d/yyyy">
                  <c:v>41963</c:v>
                </c:pt>
                <c:pt idx="2082" formatCode="m/d/yyyy">
                  <c:v>41962</c:v>
                </c:pt>
                <c:pt idx="2083" formatCode="m/d/yyyy">
                  <c:v>41961</c:v>
                </c:pt>
                <c:pt idx="2084" formatCode="m/d/yyyy">
                  <c:v>41960</c:v>
                </c:pt>
                <c:pt idx="2085" formatCode="m/d/yyyy">
                  <c:v>41957</c:v>
                </c:pt>
                <c:pt idx="2086" formatCode="m/d/yyyy">
                  <c:v>41956</c:v>
                </c:pt>
                <c:pt idx="2087" formatCode="m/d/yyyy">
                  <c:v>41955</c:v>
                </c:pt>
                <c:pt idx="2088" formatCode="m/d/yyyy">
                  <c:v>41954</c:v>
                </c:pt>
                <c:pt idx="2089" formatCode="m/d/yyyy">
                  <c:v>41953</c:v>
                </c:pt>
                <c:pt idx="2090" formatCode="m/d/yyyy">
                  <c:v>41950</c:v>
                </c:pt>
                <c:pt idx="2091" formatCode="m/d/yyyy">
                  <c:v>41949</c:v>
                </c:pt>
                <c:pt idx="2092" formatCode="m/d/yyyy">
                  <c:v>41948</c:v>
                </c:pt>
                <c:pt idx="2093" formatCode="m/d/yyyy">
                  <c:v>41947</c:v>
                </c:pt>
                <c:pt idx="2094" formatCode="m/d/yyyy">
                  <c:v>41946</c:v>
                </c:pt>
                <c:pt idx="2095" formatCode="m/d/yyyy">
                  <c:v>41943</c:v>
                </c:pt>
                <c:pt idx="2096" formatCode="m/d/yyyy">
                  <c:v>41942</c:v>
                </c:pt>
                <c:pt idx="2097" formatCode="m/d/yyyy">
                  <c:v>41941</c:v>
                </c:pt>
                <c:pt idx="2098" formatCode="m/d/yyyy">
                  <c:v>41940</c:v>
                </c:pt>
                <c:pt idx="2099" formatCode="m/d/yyyy">
                  <c:v>41939</c:v>
                </c:pt>
                <c:pt idx="2100" formatCode="m/d/yyyy">
                  <c:v>41936</c:v>
                </c:pt>
                <c:pt idx="2101" formatCode="m/d/yyyy">
                  <c:v>41935</c:v>
                </c:pt>
                <c:pt idx="2102" formatCode="m/d/yyyy">
                  <c:v>41934</c:v>
                </c:pt>
                <c:pt idx="2103" formatCode="m/d/yyyy">
                  <c:v>41933</c:v>
                </c:pt>
                <c:pt idx="2104" formatCode="m/d/yyyy">
                  <c:v>41932</c:v>
                </c:pt>
                <c:pt idx="2105" formatCode="m/d/yyyy">
                  <c:v>41929</c:v>
                </c:pt>
                <c:pt idx="2106" formatCode="m/d/yyyy">
                  <c:v>41928</c:v>
                </c:pt>
                <c:pt idx="2107" formatCode="m/d/yyyy">
                  <c:v>41927</c:v>
                </c:pt>
                <c:pt idx="2108" formatCode="m/d/yyyy">
                  <c:v>41926</c:v>
                </c:pt>
                <c:pt idx="2109" formatCode="m/d/yyyy">
                  <c:v>41925</c:v>
                </c:pt>
                <c:pt idx="2110" formatCode="m/d/yyyy">
                  <c:v>41922</c:v>
                </c:pt>
                <c:pt idx="2111" formatCode="m/d/yyyy">
                  <c:v>41921</c:v>
                </c:pt>
                <c:pt idx="2112" formatCode="m/d/yyyy">
                  <c:v>41920</c:v>
                </c:pt>
                <c:pt idx="2113" formatCode="m/d/yyyy">
                  <c:v>41919</c:v>
                </c:pt>
                <c:pt idx="2114" formatCode="m/d/yyyy">
                  <c:v>41918</c:v>
                </c:pt>
                <c:pt idx="2115" formatCode="m/d/yyyy">
                  <c:v>41915</c:v>
                </c:pt>
                <c:pt idx="2116" formatCode="m/d/yyyy">
                  <c:v>41914</c:v>
                </c:pt>
                <c:pt idx="2117" formatCode="m/d/yyyy">
                  <c:v>41913</c:v>
                </c:pt>
                <c:pt idx="2118" formatCode="m/d/yyyy">
                  <c:v>41912</c:v>
                </c:pt>
                <c:pt idx="2119" formatCode="m/d/yyyy">
                  <c:v>41911</c:v>
                </c:pt>
                <c:pt idx="2120" formatCode="m/d/yyyy">
                  <c:v>41908</c:v>
                </c:pt>
                <c:pt idx="2121" formatCode="m/d/yyyy">
                  <c:v>41907</c:v>
                </c:pt>
                <c:pt idx="2122" formatCode="m/d/yyyy">
                  <c:v>41906</c:v>
                </c:pt>
                <c:pt idx="2123" formatCode="m/d/yyyy">
                  <c:v>41905</c:v>
                </c:pt>
                <c:pt idx="2124" formatCode="m/d/yyyy">
                  <c:v>41904</c:v>
                </c:pt>
                <c:pt idx="2125" formatCode="m/d/yyyy">
                  <c:v>41901</c:v>
                </c:pt>
                <c:pt idx="2126" formatCode="m/d/yyyy">
                  <c:v>41900</c:v>
                </c:pt>
                <c:pt idx="2127" formatCode="m/d/yyyy">
                  <c:v>41899</c:v>
                </c:pt>
                <c:pt idx="2128" formatCode="m/d/yyyy">
                  <c:v>41898</c:v>
                </c:pt>
                <c:pt idx="2129" formatCode="m/d/yyyy">
                  <c:v>41897</c:v>
                </c:pt>
                <c:pt idx="2130" formatCode="m/d/yyyy">
                  <c:v>41894</c:v>
                </c:pt>
                <c:pt idx="2131" formatCode="m/d/yyyy">
                  <c:v>41893</c:v>
                </c:pt>
                <c:pt idx="2132" formatCode="m/d/yyyy">
                  <c:v>41892</c:v>
                </c:pt>
                <c:pt idx="2133" formatCode="m/d/yyyy">
                  <c:v>41891</c:v>
                </c:pt>
                <c:pt idx="2134" formatCode="m/d/yyyy">
                  <c:v>41890</c:v>
                </c:pt>
                <c:pt idx="2135" formatCode="m/d/yyyy">
                  <c:v>41887</c:v>
                </c:pt>
                <c:pt idx="2136" formatCode="m/d/yyyy">
                  <c:v>41886</c:v>
                </c:pt>
                <c:pt idx="2137" formatCode="m/d/yyyy">
                  <c:v>41885</c:v>
                </c:pt>
                <c:pt idx="2138" formatCode="m/d/yyyy">
                  <c:v>41880</c:v>
                </c:pt>
                <c:pt idx="2139" formatCode="m/d/yyyy">
                  <c:v>41879</c:v>
                </c:pt>
                <c:pt idx="2140" formatCode="m/d/yyyy">
                  <c:v>41878</c:v>
                </c:pt>
                <c:pt idx="2141" formatCode="m/d/yyyy">
                  <c:v>41877</c:v>
                </c:pt>
                <c:pt idx="2142" formatCode="m/d/yyyy">
                  <c:v>41876</c:v>
                </c:pt>
                <c:pt idx="2143" formatCode="m/d/yyyy">
                  <c:v>41873</c:v>
                </c:pt>
                <c:pt idx="2144" formatCode="m/d/yyyy">
                  <c:v>41872</c:v>
                </c:pt>
                <c:pt idx="2145" formatCode="m/d/yyyy">
                  <c:v>41871</c:v>
                </c:pt>
                <c:pt idx="2146" formatCode="m/d/yyyy">
                  <c:v>41870</c:v>
                </c:pt>
                <c:pt idx="2147" formatCode="m/d/yyyy">
                  <c:v>41869</c:v>
                </c:pt>
                <c:pt idx="2148" formatCode="m/d/yyyy">
                  <c:v>41866</c:v>
                </c:pt>
                <c:pt idx="2149" formatCode="m/d/yyyy">
                  <c:v>41865</c:v>
                </c:pt>
                <c:pt idx="2150" formatCode="m/d/yyyy">
                  <c:v>41864</c:v>
                </c:pt>
                <c:pt idx="2151" formatCode="m/d/yyyy">
                  <c:v>41863</c:v>
                </c:pt>
                <c:pt idx="2152" formatCode="m/d/yyyy">
                  <c:v>41862</c:v>
                </c:pt>
                <c:pt idx="2153" formatCode="m/d/yyyy">
                  <c:v>41859</c:v>
                </c:pt>
                <c:pt idx="2154" formatCode="m/d/yyyy">
                  <c:v>41858</c:v>
                </c:pt>
                <c:pt idx="2155" formatCode="m/d/yyyy">
                  <c:v>41857</c:v>
                </c:pt>
                <c:pt idx="2156" formatCode="m/d/yyyy">
                  <c:v>41856</c:v>
                </c:pt>
                <c:pt idx="2157" formatCode="m/d/yyyy">
                  <c:v>41855</c:v>
                </c:pt>
                <c:pt idx="2158" formatCode="m/d/yyyy">
                  <c:v>41852</c:v>
                </c:pt>
                <c:pt idx="2159" formatCode="m/d/yyyy">
                  <c:v>41851</c:v>
                </c:pt>
                <c:pt idx="2160" formatCode="m/d/yyyy">
                  <c:v>41850</c:v>
                </c:pt>
                <c:pt idx="2161" formatCode="m/d/yyyy">
                  <c:v>41849</c:v>
                </c:pt>
                <c:pt idx="2162" formatCode="m/d/yyyy">
                  <c:v>41848</c:v>
                </c:pt>
                <c:pt idx="2163" formatCode="m/d/yyyy">
                  <c:v>41845</c:v>
                </c:pt>
                <c:pt idx="2164" formatCode="m/d/yyyy">
                  <c:v>41844</c:v>
                </c:pt>
                <c:pt idx="2165" formatCode="m/d/yyyy">
                  <c:v>41843</c:v>
                </c:pt>
                <c:pt idx="2166" formatCode="m/d/yyyy">
                  <c:v>41842</c:v>
                </c:pt>
                <c:pt idx="2167" formatCode="m/d/yyyy">
                  <c:v>41841</c:v>
                </c:pt>
                <c:pt idx="2168" formatCode="m/d/yyyy">
                  <c:v>41838</c:v>
                </c:pt>
                <c:pt idx="2169" formatCode="m/d/yyyy">
                  <c:v>41837</c:v>
                </c:pt>
                <c:pt idx="2170" formatCode="m/d/yyyy">
                  <c:v>41836</c:v>
                </c:pt>
                <c:pt idx="2171" formatCode="m/d/yyyy">
                  <c:v>41835</c:v>
                </c:pt>
                <c:pt idx="2172" formatCode="m/d/yyyy">
                  <c:v>41834</c:v>
                </c:pt>
                <c:pt idx="2173" formatCode="m/d/yyyy">
                  <c:v>41831</c:v>
                </c:pt>
                <c:pt idx="2174" formatCode="m/d/yyyy">
                  <c:v>41830</c:v>
                </c:pt>
                <c:pt idx="2175" formatCode="m/d/yyyy">
                  <c:v>41829</c:v>
                </c:pt>
                <c:pt idx="2176" formatCode="m/d/yyyy">
                  <c:v>41828</c:v>
                </c:pt>
                <c:pt idx="2177" formatCode="m/d/yyyy">
                  <c:v>41827</c:v>
                </c:pt>
                <c:pt idx="2178" formatCode="m/d/yyyy">
                  <c:v>41824</c:v>
                </c:pt>
                <c:pt idx="2179" formatCode="m/d/yyyy">
                  <c:v>41823</c:v>
                </c:pt>
                <c:pt idx="2180" formatCode="m/d/yyyy">
                  <c:v>41822</c:v>
                </c:pt>
                <c:pt idx="2181" formatCode="m/d/yyyy">
                  <c:v>41821</c:v>
                </c:pt>
                <c:pt idx="2182" formatCode="m/d/yyyy">
                  <c:v>41820</c:v>
                </c:pt>
                <c:pt idx="2183" formatCode="m/d/yyyy">
                  <c:v>41817</c:v>
                </c:pt>
                <c:pt idx="2184" formatCode="m/d/yyyy">
                  <c:v>41816</c:v>
                </c:pt>
                <c:pt idx="2185" formatCode="m/d/yyyy">
                  <c:v>41815</c:v>
                </c:pt>
                <c:pt idx="2186" formatCode="m/d/yyyy">
                  <c:v>41814</c:v>
                </c:pt>
                <c:pt idx="2187" formatCode="m/d/yyyy">
                  <c:v>41813</c:v>
                </c:pt>
                <c:pt idx="2188" formatCode="m/d/yyyy">
                  <c:v>41810</c:v>
                </c:pt>
                <c:pt idx="2189" formatCode="m/d/yyyy">
                  <c:v>41809</c:v>
                </c:pt>
                <c:pt idx="2190" formatCode="m/d/yyyy">
                  <c:v>41808</c:v>
                </c:pt>
                <c:pt idx="2191" formatCode="m/d/yyyy">
                  <c:v>41807</c:v>
                </c:pt>
                <c:pt idx="2192" formatCode="m/d/yyyy">
                  <c:v>41806</c:v>
                </c:pt>
                <c:pt idx="2193" formatCode="m/d/yyyy">
                  <c:v>41803</c:v>
                </c:pt>
                <c:pt idx="2194" formatCode="m/d/yyyy">
                  <c:v>41802</c:v>
                </c:pt>
                <c:pt idx="2195" formatCode="m/d/yyyy">
                  <c:v>41801</c:v>
                </c:pt>
                <c:pt idx="2196" formatCode="m/d/yyyy">
                  <c:v>41800</c:v>
                </c:pt>
                <c:pt idx="2197" formatCode="m/d/yyyy">
                  <c:v>41799</c:v>
                </c:pt>
                <c:pt idx="2198" formatCode="m/d/yyyy">
                  <c:v>41796</c:v>
                </c:pt>
                <c:pt idx="2199" formatCode="m/d/yyyy">
                  <c:v>41795</c:v>
                </c:pt>
                <c:pt idx="2200" formatCode="m/d/yyyy">
                  <c:v>41794</c:v>
                </c:pt>
                <c:pt idx="2201" formatCode="m/d/yyyy">
                  <c:v>41793</c:v>
                </c:pt>
                <c:pt idx="2202" formatCode="m/d/yyyy">
                  <c:v>41792</c:v>
                </c:pt>
                <c:pt idx="2203" formatCode="m/d/yyyy">
                  <c:v>41789</c:v>
                </c:pt>
                <c:pt idx="2204" formatCode="m/d/yyyy">
                  <c:v>41788</c:v>
                </c:pt>
                <c:pt idx="2205" formatCode="m/d/yyyy">
                  <c:v>41787</c:v>
                </c:pt>
                <c:pt idx="2206" formatCode="m/d/yyyy">
                  <c:v>41786</c:v>
                </c:pt>
                <c:pt idx="2207" formatCode="m/d/yyyy">
                  <c:v>41785</c:v>
                </c:pt>
                <c:pt idx="2208" formatCode="m/d/yyyy">
                  <c:v>41782</c:v>
                </c:pt>
                <c:pt idx="2209" formatCode="m/d/yyyy">
                  <c:v>41781</c:v>
                </c:pt>
                <c:pt idx="2210" formatCode="m/d/yyyy">
                  <c:v>41780</c:v>
                </c:pt>
                <c:pt idx="2211" formatCode="m/d/yyyy">
                  <c:v>41779</c:v>
                </c:pt>
                <c:pt idx="2212" formatCode="m/d/yyyy">
                  <c:v>41778</c:v>
                </c:pt>
                <c:pt idx="2213" formatCode="m/d/yyyy">
                  <c:v>41775</c:v>
                </c:pt>
                <c:pt idx="2214" formatCode="m/d/yyyy">
                  <c:v>41774</c:v>
                </c:pt>
                <c:pt idx="2215" formatCode="m/d/yyyy">
                  <c:v>41773</c:v>
                </c:pt>
                <c:pt idx="2216" formatCode="m/d/yyyy">
                  <c:v>41772</c:v>
                </c:pt>
                <c:pt idx="2217" formatCode="m/d/yyyy">
                  <c:v>41771</c:v>
                </c:pt>
                <c:pt idx="2218" formatCode="m/d/yyyy">
                  <c:v>41768</c:v>
                </c:pt>
                <c:pt idx="2219" formatCode="m/d/yyyy">
                  <c:v>41767</c:v>
                </c:pt>
                <c:pt idx="2220" formatCode="m/d/yyyy">
                  <c:v>41766</c:v>
                </c:pt>
                <c:pt idx="2221" formatCode="m/d/yyyy">
                  <c:v>41765</c:v>
                </c:pt>
                <c:pt idx="2222" formatCode="m/d/yyyy">
                  <c:v>41764</c:v>
                </c:pt>
                <c:pt idx="2223" formatCode="m/d/yyyy">
                  <c:v>41758</c:v>
                </c:pt>
                <c:pt idx="2224" formatCode="m/d/yyyy">
                  <c:v>41757</c:v>
                </c:pt>
                <c:pt idx="2225" formatCode="m/d/yyyy">
                  <c:v>41754</c:v>
                </c:pt>
                <c:pt idx="2226" formatCode="m/d/yyyy">
                  <c:v>41753</c:v>
                </c:pt>
                <c:pt idx="2227" formatCode="m/d/yyyy">
                  <c:v>41752</c:v>
                </c:pt>
                <c:pt idx="2228" formatCode="m/d/yyyy">
                  <c:v>41751</c:v>
                </c:pt>
                <c:pt idx="2229" formatCode="m/d/yyyy">
                  <c:v>41750</c:v>
                </c:pt>
                <c:pt idx="2230" formatCode="m/d/yyyy">
                  <c:v>41747</c:v>
                </c:pt>
                <c:pt idx="2231" formatCode="m/d/yyyy">
                  <c:v>41746</c:v>
                </c:pt>
                <c:pt idx="2232" formatCode="m/d/yyyy">
                  <c:v>41745</c:v>
                </c:pt>
                <c:pt idx="2233" formatCode="m/d/yyyy">
                  <c:v>41744</c:v>
                </c:pt>
                <c:pt idx="2234" formatCode="m/d/yyyy">
                  <c:v>41743</c:v>
                </c:pt>
                <c:pt idx="2235" formatCode="m/d/yyyy">
                  <c:v>41740</c:v>
                </c:pt>
                <c:pt idx="2236" formatCode="m/d/yyyy">
                  <c:v>41739</c:v>
                </c:pt>
                <c:pt idx="2237" formatCode="m/d/yyyy">
                  <c:v>41737</c:v>
                </c:pt>
                <c:pt idx="2238" formatCode="m/d/yyyy">
                  <c:v>41736</c:v>
                </c:pt>
                <c:pt idx="2239" formatCode="m/d/yyyy">
                  <c:v>41733</c:v>
                </c:pt>
                <c:pt idx="2240" formatCode="m/d/yyyy">
                  <c:v>41732</c:v>
                </c:pt>
                <c:pt idx="2241" formatCode="m/d/yyyy">
                  <c:v>41731</c:v>
                </c:pt>
                <c:pt idx="2242" formatCode="m/d/yyyy">
                  <c:v>41730</c:v>
                </c:pt>
                <c:pt idx="2243" formatCode="m/d/yyyy">
                  <c:v>41729</c:v>
                </c:pt>
                <c:pt idx="2244" formatCode="m/d/yyyy">
                  <c:v>41726</c:v>
                </c:pt>
                <c:pt idx="2245" formatCode="m/d/yyyy">
                  <c:v>41725</c:v>
                </c:pt>
                <c:pt idx="2246" formatCode="m/d/yyyy">
                  <c:v>41724</c:v>
                </c:pt>
                <c:pt idx="2247" formatCode="m/d/yyyy">
                  <c:v>41723</c:v>
                </c:pt>
                <c:pt idx="2248" formatCode="m/d/yyyy">
                  <c:v>41722</c:v>
                </c:pt>
                <c:pt idx="2249" formatCode="m/d/yyyy">
                  <c:v>41719</c:v>
                </c:pt>
                <c:pt idx="2250" formatCode="m/d/yyyy">
                  <c:v>41718</c:v>
                </c:pt>
                <c:pt idx="2251" formatCode="m/d/yyyy">
                  <c:v>41717</c:v>
                </c:pt>
                <c:pt idx="2252" formatCode="m/d/yyyy">
                  <c:v>41716</c:v>
                </c:pt>
                <c:pt idx="2253" formatCode="m/d/yyyy">
                  <c:v>41715</c:v>
                </c:pt>
                <c:pt idx="2254" formatCode="m/d/yyyy">
                  <c:v>41712</c:v>
                </c:pt>
                <c:pt idx="2255" formatCode="m/d/yyyy">
                  <c:v>41711</c:v>
                </c:pt>
                <c:pt idx="2256" formatCode="m/d/yyyy">
                  <c:v>41710</c:v>
                </c:pt>
                <c:pt idx="2257" formatCode="m/d/yyyy">
                  <c:v>41709</c:v>
                </c:pt>
                <c:pt idx="2258" formatCode="m/d/yyyy">
                  <c:v>41708</c:v>
                </c:pt>
                <c:pt idx="2259" formatCode="m/d/yyyy">
                  <c:v>41705</c:v>
                </c:pt>
                <c:pt idx="2260" formatCode="m/d/yyyy">
                  <c:v>41704</c:v>
                </c:pt>
                <c:pt idx="2261" formatCode="m/d/yyyy">
                  <c:v>41703</c:v>
                </c:pt>
                <c:pt idx="2262" formatCode="m/d/yyyy">
                  <c:v>41702</c:v>
                </c:pt>
                <c:pt idx="2263" formatCode="m/d/yyyy">
                  <c:v>41701</c:v>
                </c:pt>
                <c:pt idx="2264" formatCode="m/d/yyyy">
                  <c:v>41698</c:v>
                </c:pt>
                <c:pt idx="2265" formatCode="m/d/yyyy">
                  <c:v>41697</c:v>
                </c:pt>
                <c:pt idx="2266" formatCode="m/d/yyyy">
                  <c:v>41696</c:v>
                </c:pt>
                <c:pt idx="2267" formatCode="m/d/yyyy">
                  <c:v>41695</c:v>
                </c:pt>
                <c:pt idx="2268" formatCode="m/d/yyyy">
                  <c:v>41694</c:v>
                </c:pt>
                <c:pt idx="2269" formatCode="m/d/yyyy">
                  <c:v>41691</c:v>
                </c:pt>
                <c:pt idx="2270" formatCode="m/d/yyyy">
                  <c:v>41690</c:v>
                </c:pt>
                <c:pt idx="2271" formatCode="m/d/yyyy">
                  <c:v>41689</c:v>
                </c:pt>
                <c:pt idx="2272" formatCode="m/d/yyyy">
                  <c:v>41688</c:v>
                </c:pt>
                <c:pt idx="2273" formatCode="m/d/yyyy">
                  <c:v>41687</c:v>
                </c:pt>
                <c:pt idx="2274" formatCode="m/d/yyyy">
                  <c:v>41684</c:v>
                </c:pt>
                <c:pt idx="2275" formatCode="m/d/yyyy">
                  <c:v>41683</c:v>
                </c:pt>
                <c:pt idx="2276" formatCode="m/d/yyyy">
                  <c:v>41682</c:v>
                </c:pt>
                <c:pt idx="2277" formatCode="m/d/yyyy">
                  <c:v>41681</c:v>
                </c:pt>
                <c:pt idx="2278" formatCode="m/d/yyyy">
                  <c:v>41680</c:v>
                </c:pt>
                <c:pt idx="2279" formatCode="m/d/yyyy">
                  <c:v>41677</c:v>
                </c:pt>
                <c:pt idx="2280" formatCode="m/d/yyyy">
                  <c:v>41676</c:v>
                </c:pt>
                <c:pt idx="2281" formatCode="m/d/yyyy">
                  <c:v>41666</c:v>
                </c:pt>
                <c:pt idx="2282" formatCode="m/d/yyyy">
                  <c:v>41663</c:v>
                </c:pt>
                <c:pt idx="2283" formatCode="m/d/yyyy">
                  <c:v>41662</c:v>
                </c:pt>
                <c:pt idx="2284" formatCode="m/d/yyyy">
                  <c:v>41661</c:v>
                </c:pt>
                <c:pt idx="2285" formatCode="m/d/yyyy">
                  <c:v>41660</c:v>
                </c:pt>
                <c:pt idx="2286" formatCode="m/d/yyyy">
                  <c:v>41659</c:v>
                </c:pt>
                <c:pt idx="2287" formatCode="m/d/yyyy">
                  <c:v>41656</c:v>
                </c:pt>
                <c:pt idx="2288" formatCode="m/d/yyyy">
                  <c:v>41655</c:v>
                </c:pt>
                <c:pt idx="2289" formatCode="m/d/yyyy">
                  <c:v>41654</c:v>
                </c:pt>
                <c:pt idx="2290" formatCode="m/d/yyyy">
                  <c:v>41653</c:v>
                </c:pt>
                <c:pt idx="2291" formatCode="m/d/yyyy">
                  <c:v>41652</c:v>
                </c:pt>
                <c:pt idx="2292" formatCode="m/d/yyyy">
                  <c:v>41649</c:v>
                </c:pt>
                <c:pt idx="2293" formatCode="m/d/yyyy">
                  <c:v>41648</c:v>
                </c:pt>
                <c:pt idx="2294" formatCode="m/d/yyyy">
                  <c:v>41647</c:v>
                </c:pt>
                <c:pt idx="2295" formatCode="m/d/yyyy">
                  <c:v>41646</c:v>
                </c:pt>
                <c:pt idx="2296" formatCode="m/d/yyyy">
                  <c:v>41645</c:v>
                </c:pt>
                <c:pt idx="2297" formatCode="m/d/yyyy">
                  <c:v>41642</c:v>
                </c:pt>
                <c:pt idx="2298" formatCode="m/d/yyyy">
                  <c:v>41641</c:v>
                </c:pt>
                <c:pt idx="2299" formatCode="m/d/yyyy">
                  <c:v>41639</c:v>
                </c:pt>
                <c:pt idx="2300" formatCode="m/d/yyyy">
                  <c:v>41638</c:v>
                </c:pt>
                <c:pt idx="2301" formatCode="m/d/yyyy">
                  <c:v>41635</c:v>
                </c:pt>
                <c:pt idx="2302" formatCode="m/d/yyyy">
                  <c:v>41634</c:v>
                </c:pt>
                <c:pt idx="2303" formatCode="m/d/yyyy">
                  <c:v>41633</c:v>
                </c:pt>
                <c:pt idx="2304" formatCode="m/d/yyyy">
                  <c:v>41632</c:v>
                </c:pt>
                <c:pt idx="2305" formatCode="m/d/yyyy">
                  <c:v>41631</c:v>
                </c:pt>
                <c:pt idx="2306" formatCode="m/d/yyyy">
                  <c:v>41628</c:v>
                </c:pt>
                <c:pt idx="2307" formatCode="m/d/yyyy">
                  <c:v>41627</c:v>
                </c:pt>
                <c:pt idx="2308" formatCode="m/d/yyyy">
                  <c:v>41626</c:v>
                </c:pt>
                <c:pt idx="2309" formatCode="m/d/yyyy">
                  <c:v>41625</c:v>
                </c:pt>
                <c:pt idx="2310" formatCode="m/d/yyyy">
                  <c:v>41624</c:v>
                </c:pt>
                <c:pt idx="2311" formatCode="m/d/yyyy">
                  <c:v>41621</c:v>
                </c:pt>
                <c:pt idx="2312" formatCode="m/d/yyyy">
                  <c:v>41620</c:v>
                </c:pt>
                <c:pt idx="2313" formatCode="m/d/yyyy">
                  <c:v>41619</c:v>
                </c:pt>
                <c:pt idx="2314" formatCode="m/d/yyyy">
                  <c:v>41618</c:v>
                </c:pt>
                <c:pt idx="2315" formatCode="m/d/yyyy">
                  <c:v>41617</c:v>
                </c:pt>
                <c:pt idx="2316" formatCode="m/d/yyyy">
                  <c:v>41614</c:v>
                </c:pt>
                <c:pt idx="2317" formatCode="m/d/yyyy">
                  <c:v>41613</c:v>
                </c:pt>
                <c:pt idx="2318" formatCode="m/d/yyyy">
                  <c:v>41612</c:v>
                </c:pt>
                <c:pt idx="2319" formatCode="m/d/yyyy">
                  <c:v>41611</c:v>
                </c:pt>
                <c:pt idx="2320" formatCode="m/d/yyyy">
                  <c:v>41610</c:v>
                </c:pt>
                <c:pt idx="2321" formatCode="m/d/yyyy">
                  <c:v>41607</c:v>
                </c:pt>
                <c:pt idx="2322" formatCode="m/d/yyyy">
                  <c:v>41606</c:v>
                </c:pt>
                <c:pt idx="2323" formatCode="m/d/yyyy">
                  <c:v>41605</c:v>
                </c:pt>
                <c:pt idx="2324" formatCode="m/d/yyyy">
                  <c:v>41604</c:v>
                </c:pt>
                <c:pt idx="2325" formatCode="m/d/yyyy">
                  <c:v>41603</c:v>
                </c:pt>
                <c:pt idx="2326" formatCode="m/d/yyyy">
                  <c:v>41600</c:v>
                </c:pt>
                <c:pt idx="2327" formatCode="m/d/yyyy">
                  <c:v>41599</c:v>
                </c:pt>
                <c:pt idx="2328" formatCode="m/d/yyyy">
                  <c:v>41598</c:v>
                </c:pt>
                <c:pt idx="2329" formatCode="m/d/yyyy">
                  <c:v>41597</c:v>
                </c:pt>
                <c:pt idx="2330" formatCode="m/d/yyyy">
                  <c:v>41596</c:v>
                </c:pt>
                <c:pt idx="2331" formatCode="m/d/yyyy">
                  <c:v>41593</c:v>
                </c:pt>
                <c:pt idx="2332" formatCode="m/d/yyyy">
                  <c:v>41592</c:v>
                </c:pt>
                <c:pt idx="2333" formatCode="m/d/yyyy">
                  <c:v>41591</c:v>
                </c:pt>
                <c:pt idx="2334" formatCode="m/d/yyyy">
                  <c:v>41590</c:v>
                </c:pt>
                <c:pt idx="2335" formatCode="m/d/yyyy">
                  <c:v>41589</c:v>
                </c:pt>
                <c:pt idx="2336" formatCode="m/d/yyyy">
                  <c:v>41586</c:v>
                </c:pt>
                <c:pt idx="2337" formatCode="m/d/yyyy">
                  <c:v>41585</c:v>
                </c:pt>
                <c:pt idx="2338" formatCode="m/d/yyyy">
                  <c:v>41584</c:v>
                </c:pt>
                <c:pt idx="2339" formatCode="m/d/yyyy">
                  <c:v>41583</c:v>
                </c:pt>
                <c:pt idx="2340" formatCode="m/d/yyyy">
                  <c:v>41582</c:v>
                </c:pt>
                <c:pt idx="2341" formatCode="m/d/yyyy">
                  <c:v>41579</c:v>
                </c:pt>
                <c:pt idx="2342" formatCode="m/d/yyyy">
                  <c:v>41578</c:v>
                </c:pt>
                <c:pt idx="2343" formatCode="m/d/yyyy">
                  <c:v>41577</c:v>
                </c:pt>
                <c:pt idx="2344" formatCode="m/d/yyyy">
                  <c:v>41576</c:v>
                </c:pt>
                <c:pt idx="2345" formatCode="m/d/yyyy">
                  <c:v>41575</c:v>
                </c:pt>
                <c:pt idx="2346" formatCode="m/d/yyyy">
                  <c:v>41572</c:v>
                </c:pt>
                <c:pt idx="2347" formatCode="m/d/yyyy">
                  <c:v>41571</c:v>
                </c:pt>
                <c:pt idx="2348" formatCode="m/d/yyyy">
                  <c:v>41570</c:v>
                </c:pt>
                <c:pt idx="2349" formatCode="m/d/yyyy">
                  <c:v>41569</c:v>
                </c:pt>
                <c:pt idx="2350" formatCode="m/d/yyyy">
                  <c:v>41568</c:v>
                </c:pt>
                <c:pt idx="2351" formatCode="m/d/yyyy">
                  <c:v>41565</c:v>
                </c:pt>
                <c:pt idx="2352" formatCode="m/d/yyyy">
                  <c:v>41564</c:v>
                </c:pt>
                <c:pt idx="2353" formatCode="m/d/yyyy">
                  <c:v>41563</c:v>
                </c:pt>
                <c:pt idx="2354" formatCode="m/d/yyyy">
                  <c:v>41562</c:v>
                </c:pt>
                <c:pt idx="2355" formatCode="m/d/yyyy">
                  <c:v>41561</c:v>
                </c:pt>
                <c:pt idx="2356" formatCode="m/d/yyyy">
                  <c:v>41558</c:v>
                </c:pt>
                <c:pt idx="2357" formatCode="m/d/yyyy">
                  <c:v>41557</c:v>
                </c:pt>
                <c:pt idx="2358" formatCode="m/d/yyyy">
                  <c:v>41556</c:v>
                </c:pt>
                <c:pt idx="2359" formatCode="m/d/yyyy">
                  <c:v>41555</c:v>
                </c:pt>
                <c:pt idx="2360" formatCode="m/d/yyyy">
                  <c:v>41554</c:v>
                </c:pt>
                <c:pt idx="2361" formatCode="m/d/yyyy">
                  <c:v>41551</c:v>
                </c:pt>
                <c:pt idx="2362" formatCode="m/d/yyyy">
                  <c:v>41550</c:v>
                </c:pt>
                <c:pt idx="2363" formatCode="m/d/yyyy">
                  <c:v>41549</c:v>
                </c:pt>
                <c:pt idx="2364" formatCode="m/d/yyyy">
                  <c:v>41548</c:v>
                </c:pt>
                <c:pt idx="2365" formatCode="m/d/yyyy">
                  <c:v>41547</c:v>
                </c:pt>
                <c:pt idx="2366" formatCode="m/d/yyyy">
                  <c:v>41544</c:v>
                </c:pt>
                <c:pt idx="2367" formatCode="m/d/yyyy">
                  <c:v>41543</c:v>
                </c:pt>
                <c:pt idx="2368" formatCode="m/d/yyyy">
                  <c:v>41542</c:v>
                </c:pt>
                <c:pt idx="2369" formatCode="m/d/yyyy">
                  <c:v>41541</c:v>
                </c:pt>
                <c:pt idx="2370" formatCode="m/d/yyyy">
                  <c:v>41540</c:v>
                </c:pt>
                <c:pt idx="2371" formatCode="m/d/yyyy">
                  <c:v>41537</c:v>
                </c:pt>
                <c:pt idx="2372" formatCode="m/d/yyyy">
                  <c:v>41536</c:v>
                </c:pt>
                <c:pt idx="2373" formatCode="m/d/yyyy">
                  <c:v>41535</c:v>
                </c:pt>
                <c:pt idx="2374" formatCode="m/d/yyyy">
                  <c:v>41534</c:v>
                </c:pt>
                <c:pt idx="2375" formatCode="m/d/yyyy">
                  <c:v>41533</c:v>
                </c:pt>
                <c:pt idx="2376" formatCode="m/d/yyyy">
                  <c:v>41530</c:v>
                </c:pt>
                <c:pt idx="2377" formatCode="m/d/yyyy">
                  <c:v>41529</c:v>
                </c:pt>
                <c:pt idx="2378" formatCode="m/d/yyyy">
                  <c:v>41528</c:v>
                </c:pt>
                <c:pt idx="2379" formatCode="m/d/yyyy">
                  <c:v>41527</c:v>
                </c:pt>
                <c:pt idx="2380" formatCode="m/d/yyyy">
                  <c:v>41526</c:v>
                </c:pt>
                <c:pt idx="2381" formatCode="m/d/yyyy">
                  <c:v>41523</c:v>
                </c:pt>
                <c:pt idx="2382" formatCode="m/d/yyyy">
                  <c:v>41522</c:v>
                </c:pt>
                <c:pt idx="2383" formatCode="m/d/yyyy">
                  <c:v>41521</c:v>
                </c:pt>
                <c:pt idx="2384" formatCode="m/d/yyyy">
                  <c:v>41520</c:v>
                </c:pt>
                <c:pt idx="2385" formatCode="m/d/yyyy">
                  <c:v>41516</c:v>
                </c:pt>
                <c:pt idx="2386" formatCode="m/d/yyyy">
                  <c:v>41515</c:v>
                </c:pt>
                <c:pt idx="2387" formatCode="m/d/yyyy">
                  <c:v>41514</c:v>
                </c:pt>
                <c:pt idx="2388" formatCode="m/d/yyyy">
                  <c:v>41513</c:v>
                </c:pt>
                <c:pt idx="2389" formatCode="m/d/yyyy">
                  <c:v>41512</c:v>
                </c:pt>
                <c:pt idx="2390" formatCode="m/d/yyyy">
                  <c:v>41509</c:v>
                </c:pt>
                <c:pt idx="2391" formatCode="m/d/yyyy">
                  <c:v>41508</c:v>
                </c:pt>
                <c:pt idx="2392" formatCode="m/d/yyyy">
                  <c:v>41507</c:v>
                </c:pt>
                <c:pt idx="2393" formatCode="m/d/yyyy">
                  <c:v>41506</c:v>
                </c:pt>
                <c:pt idx="2394" formatCode="m/d/yyyy">
                  <c:v>41505</c:v>
                </c:pt>
                <c:pt idx="2395" formatCode="m/d/yyyy">
                  <c:v>41502</c:v>
                </c:pt>
                <c:pt idx="2396" formatCode="m/d/yyyy">
                  <c:v>41501</c:v>
                </c:pt>
                <c:pt idx="2397" formatCode="m/d/yyyy">
                  <c:v>41500</c:v>
                </c:pt>
                <c:pt idx="2398" formatCode="m/d/yyyy">
                  <c:v>41499</c:v>
                </c:pt>
                <c:pt idx="2399" formatCode="m/d/yyyy">
                  <c:v>41498</c:v>
                </c:pt>
                <c:pt idx="2400" formatCode="m/d/yyyy">
                  <c:v>41495</c:v>
                </c:pt>
                <c:pt idx="2401" formatCode="m/d/yyyy">
                  <c:v>41494</c:v>
                </c:pt>
                <c:pt idx="2402" formatCode="m/d/yyyy">
                  <c:v>41493</c:v>
                </c:pt>
                <c:pt idx="2403" formatCode="m/d/yyyy">
                  <c:v>41492</c:v>
                </c:pt>
                <c:pt idx="2404" formatCode="m/d/yyyy">
                  <c:v>41491</c:v>
                </c:pt>
                <c:pt idx="2405" formatCode="m/d/yyyy">
                  <c:v>41488</c:v>
                </c:pt>
                <c:pt idx="2406" formatCode="m/d/yyyy">
                  <c:v>41487</c:v>
                </c:pt>
                <c:pt idx="2407" formatCode="m/d/yyyy">
                  <c:v>41486</c:v>
                </c:pt>
                <c:pt idx="2408" formatCode="m/d/yyyy">
                  <c:v>41485</c:v>
                </c:pt>
                <c:pt idx="2409" formatCode="m/d/yyyy">
                  <c:v>41484</c:v>
                </c:pt>
                <c:pt idx="2410" formatCode="m/d/yyyy">
                  <c:v>41481</c:v>
                </c:pt>
                <c:pt idx="2411" formatCode="m/d/yyyy">
                  <c:v>41480</c:v>
                </c:pt>
                <c:pt idx="2412" formatCode="m/d/yyyy">
                  <c:v>41479</c:v>
                </c:pt>
                <c:pt idx="2413" formatCode="m/d/yyyy">
                  <c:v>41478</c:v>
                </c:pt>
                <c:pt idx="2414" formatCode="m/d/yyyy">
                  <c:v>41477</c:v>
                </c:pt>
                <c:pt idx="2415" formatCode="m/d/yyyy">
                  <c:v>41474</c:v>
                </c:pt>
                <c:pt idx="2416" formatCode="m/d/yyyy">
                  <c:v>41473</c:v>
                </c:pt>
                <c:pt idx="2417" formatCode="m/d/yyyy">
                  <c:v>41472</c:v>
                </c:pt>
                <c:pt idx="2418" formatCode="m/d/yyyy">
                  <c:v>41471</c:v>
                </c:pt>
                <c:pt idx="2419" formatCode="m/d/yyyy">
                  <c:v>41470</c:v>
                </c:pt>
                <c:pt idx="2420" formatCode="m/d/yyyy">
                  <c:v>41467</c:v>
                </c:pt>
                <c:pt idx="2421" formatCode="m/d/yyyy">
                  <c:v>41466</c:v>
                </c:pt>
                <c:pt idx="2422" formatCode="m/d/yyyy">
                  <c:v>41465</c:v>
                </c:pt>
                <c:pt idx="2423" formatCode="m/d/yyyy">
                  <c:v>41464</c:v>
                </c:pt>
                <c:pt idx="2424" formatCode="m/d/yyyy">
                  <c:v>41463</c:v>
                </c:pt>
                <c:pt idx="2425" formatCode="m/d/yyyy">
                  <c:v>41460</c:v>
                </c:pt>
                <c:pt idx="2426" formatCode="m/d/yyyy">
                  <c:v>41459</c:v>
                </c:pt>
                <c:pt idx="2427" formatCode="m/d/yyyy">
                  <c:v>41458</c:v>
                </c:pt>
                <c:pt idx="2428" formatCode="m/d/yyyy">
                  <c:v>41457</c:v>
                </c:pt>
                <c:pt idx="2429" formatCode="m/d/yyyy">
                  <c:v>41456</c:v>
                </c:pt>
                <c:pt idx="2430" formatCode="m/d/yyyy">
                  <c:v>41453</c:v>
                </c:pt>
                <c:pt idx="2431" formatCode="m/d/yyyy">
                  <c:v>41452</c:v>
                </c:pt>
                <c:pt idx="2432" formatCode="m/d/yyyy">
                  <c:v>41451</c:v>
                </c:pt>
                <c:pt idx="2433" formatCode="m/d/yyyy">
                  <c:v>41450</c:v>
                </c:pt>
                <c:pt idx="2434" formatCode="m/d/yyyy">
                  <c:v>41449</c:v>
                </c:pt>
                <c:pt idx="2435" formatCode="m/d/yyyy">
                  <c:v>41446</c:v>
                </c:pt>
                <c:pt idx="2436" formatCode="m/d/yyyy">
                  <c:v>41445</c:v>
                </c:pt>
                <c:pt idx="2437" formatCode="m/d/yyyy">
                  <c:v>41444</c:v>
                </c:pt>
                <c:pt idx="2438" formatCode="m/d/yyyy">
                  <c:v>41443</c:v>
                </c:pt>
                <c:pt idx="2439" formatCode="m/d/yyyy">
                  <c:v>41442</c:v>
                </c:pt>
                <c:pt idx="2440" formatCode="m/d/yyyy">
                  <c:v>41439</c:v>
                </c:pt>
                <c:pt idx="2441" formatCode="m/d/yyyy">
                  <c:v>41438</c:v>
                </c:pt>
                <c:pt idx="2442" formatCode="m/d/yyyy">
                  <c:v>41437</c:v>
                </c:pt>
                <c:pt idx="2443" formatCode="m/d/yyyy">
                  <c:v>41436</c:v>
                </c:pt>
                <c:pt idx="2444" formatCode="m/d/yyyy">
                  <c:v>41435</c:v>
                </c:pt>
                <c:pt idx="2445" formatCode="m/d/yyyy">
                  <c:v>41432</c:v>
                </c:pt>
                <c:pt idx="2446" formatCode="m/d/yyyy">
                  <c:v>41431</c:v>
                </c:pt>
                <c:pt idx="2447" formatCode="m/d/yyyy">
                  <c:v>41430</c:v>
                </c:pt>
                <c:pt idx="2448" formatCode="m/d/yyyy">
                  <c:v>41429</c:v>
                </c:pt>
                <c:pt idx="2449" formatCode="m/d/yyyy">
                  <c:v>41428</c:v>
                </c:pt>
                <c:pt idx="2450" formatCode="m/d/yyyy">
                  <c:v>41425</c:v>
                </c:pt>
                <c:pt idx="2451" formatCode="m/d/yyyy">
                  <c:v>41424</c:v>
                </c:pt>
                <c:pt idx="2452" formatCode="m/d/yyyy">
                  <c:v>41423</c:v>
                </c:pt>
                <c:pt idx="2453" formatCode="m/d/yyyy">
                  <c:v>41422</c:v>
                </c:pt>
                <c:pt idx="2454" formatCode="m/d/yyyy">
                  <c:v>41421</c:v>
                </c:pt>
                <c:pt idx="2455" formatCode="m/d/yyyy">
                  <c:v>41418</c:v>
                </c:pt>
                <c:pt idx="2456" formatCode="m/d/yyyy">
                  <c:v>41417</c:v>
                </c:pt>
                <c:pt idx="2457" formatCode="m/d/yyyy">
                  <c:v>41416</c:v>
                </c:pt>
                <c:pt idx="2458" formatCode="m/d/yyyy">
                  <c:v>41415</c:v>
                </c:pt>
                <c:pt idx="2459" formatCode="m/d/yyyy">
                  <c:v>41414</c:v>
                </c:pt>
                <c:pt idx="2460" formatCode="m/d/yyyy">
                  <c:v>41411</c:v>
                </c:pt>
                <c:pt idx="2461" formatCode="m/d/yyyy">
                  <c:v>41410</c:v>
                </c:pt>
                <c:pt idx="2462" formatCode="m/d/yyyy">
                  <c:v>41409</c:v>
                </c:pt>
                <c:pt idx="2463" formatCode="m/d/yyyy">
                  <c:v>41408</c:v>
                </c:pt>
                <c:pt idx="2464" formatCode="m/d/yyyy">
                  <c:v>41407</c:v>
                </c:pt>
                <c:pt idx="2465" formatCode="m/d/yyyy">
                  <c:v>41404</c:v>
                </c:pt>
                <c:pt idx="2466" formatCode="m/d/yyyy">
                  <c:v>41403</c:v>
                </c:pt>
                <c:pt idx="2467" formatCode="m/d/yyyy">
                  <c:v>41402</c:v>
                </c:pt>
                <c:pt idx="2468" formatCode="m/d/yyyy">
                  <c:v>41401</c:v>
                </c:pt>
                <c:pt idx="2469" formatCode="m/d/yyyy">
                  <c:v>41400</c:v>
                </c:pt>
                <c:pt idx="2470" formatCode="m/d/yyyy">
                  <c:v>41397</c:v>
                </c:pt>
                <c:pt idx="2471" formatCode="m/d/yyyy">
                  <c:v>41396</c:v>
                </c:pt>
                <c:pt idx="2472" formatCode="m/d/yyyy">
                  <c:v>41390</c:v>
                </c:pt>
                <c:pt idx="2473" formatCode="m/d/yyyy">
                  <c:v>41389</c:v>
                </c:pt>
                <c:pt idx="2474" formatCode="m/d/yyyy">
                  <c:v>41388</c:v>
                </c:pt>
                <c:pt idx="2475" formatCode="m/d/yyyy">
                  <c:v>41387</c:v>
                </c:pt>
                <c:pt idx="2476" formatCode="m/d/yyyy">
                  <c:v>41386</c:v>
                </c:pt>
                <c:pt idx="2477" formatCode="m/d/yyyy">
                  <c:v>41382</c:v>
                </c:pt>
                <c:pt idx="2478" formatCode="m/d/yyyy">
                  <c:v>41381</c:v>
                </c:pt>
                <c:pt idx="2479" formatCode="m/d/yyyy">
                  <c:v>41380</c:v>
                </c:pt>
                <c:pt idx="2480" formatCode="m/d/yyyy">
                  <c:v>41379</c:v>
                </c:pt>
                <c:pt idx="2481" formatCode="m/d/yyyy">
                  <c:v>41376</c:v>
                </c:pt>
                <c:pt idx="2482" formatCode="m/d/yyyy">
                  <c:v>41375</c:v>
                </c:pt>
                <c:pt idx="2483" formatCode="m/d/yyyy">
                  <c:v>41374</c:v>
                </c:pt>
                <c:pt idx="2484" formatCode="m/d/yyyy">
                  <c:v>41373</c:v>
                </c:pt>
                <c:pt idx="2485" formatCode="m/d/yyyy">
                  <c:v>41372</c:v>
                </c:pt>
                <c:pt idx="2486" formatCode="m/d/yyyy">
                  <c:v>41369</c:v>
                </c:pt>
                <c:pt idx="2487" formatCode="m/d/yyyy">
                  <c:v>41368</c:v>
                </c:pt>
                <c:pt idx="2488" formatCode="m/d/yyyy">
                  <c:v>41367</c:v>
                </c:pt>
                <c:pt idx="2489" formatCode="m/d/yyyy">
                  <c:v>41366</c:v>
                </c:pt>
                <c:pt idx="2490" formatCode="m/d/yyyy">
                  <c:v>41365</c:v>
                </c:pt>
                <c:pt idx="2491" formatCode="m/d/yyyy">
                  <c:v>41362</c:v>
                </c:pt>
                <c:pt idx="2492" formatCode="m/d/yyyy">
                  <c:v>41361</c:v>
                </c:pt>
                <c:pt idx="2493" formatCode="m/d/yyyy">
                  <c:v>41360</c:v>
                </c:pt>
                <c:pt idx="2494" formatCode="m/d/yyyy">
                  <c:v>41359</c:v>
                </c:pt>
                <c:pt idx="2495" formatCode="m/d/yyyy">
                  <c:v>41358</c:v>
                </c:pt>
                <c:pt idx="2496" formatCode="m/d/yyyy">
                  <c:v>41355</c:v>
                </c:pt>
                <c:pt idx="2497" formatCode="m/d/yyyy">
                  <c:v>41354</c:v>
                </c:pt>
                <c:pt idx="2498" formatCode="m/d/yyyy">
                  <c:v>41353</c:v>
                </c:pt>
                <c:pt idx="2499" formatCode="m/d/yyyy">
                  <c:v>41352</c:v>
                </c:pt>
                <c:pt idx="2500" formatCode="m/d/yyyy">
                  <c:v>41351</c:v>
                </c:pt>
                <c:pt idx="2501" formatCode="m/d/yyyy">
                  <c:v>41348</c:v>
                </c:pt>
                <c:pt idx="2502" formatCode="m/d/yyyy">
                  <c:v>41347</c:v>
                </c:pt>
                <c:pt idx="2503" formatCode="m/d/yyyy">
                  <c:v>41346</c:v>
                </c:pt>
                <c:pt idx="2504" formatCode="m/d/yyyy">
                  <c:v>41345</c:v>
                </c:pt>
                <c:pt idx="2505" formatCode="m/d/yyyy">
                  <c:v>41344</c:v>
                </c:pt>
                <c:pt idx="2506" formatCode="m/d/yyyy">
                  <c:v>41341</c:v>
                </c:pt>
                <c:pt idx="2507" formatCode="m/d/yyyy">
                  <c:v>41340</c:v>
                </c:pt>
                <c:pt idx="2508" formatCode="m/d/yyyy">
                  <c:v>41339</c:v>
                </c:pt>
                <c:pt idx="2509" formatCode="m/d/yyyy">
                  <c:v>41338</c:v>
                </c:pt>
                <c:pt idx="2510" formatCode="m/d/yyyy">
                  <c:v>41337</c:v>
                </c:pt>
                <c:pt idx="2511" formatCode="m/d/yyyy">
                  <c:v>41334</c:v>
                </c:pt>
                <c:pt idx="2512" formatCode="m/d/yyyy">
                  <c:v>41333</c:v>
                </c:pt>
                <c:pt idx="2513" formatCode="m/d/yyyy">
                  <c:v>41332</c:v>
                </c:pt>
                <c:pt idx="2514" formatCode="m/d/yyyy">
                  <c:v>41331</c:v>
                </c:pt>
                <c:pt idx="2515" formatCode="m/d/yyyy">
                  <c:v>41330</c:v>
                </c:pt>
                <c:pt idx="2516" formatCode="m/d/yyyy">
                  <c:v>41327</c:v>
                </c:pt>
                <c:pt idx="2517" formatCode="m/d/yyyy">
                  <c:v>41326</c:v>
                </c:pt>
                <c:pt idx="2518" formatCode="m/d/yyyy">
                  <c:v>41325</c:v>
                </c:pt>
                <c:pt idx="2519" formatCode="m/d/yyyy">
                  <c:v>41324</c:v>
                </c:pt>
                <c:pt idx="2520" formatCode="m/d/yyyy">
                  <c:v>41323</c:v>
                </c:pt>
                <c:pt idx="2521" formatCode="m/d/yyyy">
                  <c:v>41313</c:v>
                </c:pt>
                <c:pt idx="2522" formatCode="m/d/yyyy">
                  <c:v>41312</c:v>
                </c:pt>
                <c:pt idx="2523" formatCode="m/d/yyyy">
                  <c:v>41311</c:v>
                </c:pt>
                <c:pt idx="2524" formatCode="m/d/yyyy">
                  <c:v>41310</c:v>
                </c:pt>
                <c:pt idx="2525" formatCode="m/d/yyyy">
                  <c:v>41309</c:v>
                </c:pt>
                <c:pt idx="2526" formatCode="m/d/yyyy">
                  <c:v>41306</c:v>
                </c:pt>
                <c:pt idx="2527" formatCode="m/d/yyyy">
                  <c:v>41305</c:v>
                </c:pt>
                <c:pt idx="2528" formatCode="m/d/yyyy">
                  <c:v>41304</c:v>
                </c:pt>
                <c:pt idx="2529" formatCode="m/d/yyyy">
                  <c:v>41303</c:v>
                </c:pt>
                <c:pt idx="2530" formatCode="m/d/yyyy">
                  <c:v>41302</c:v>
                </c:pt>
                <c:pt idx="2531" formatCode="m/d/yyyy">
                  <c:v>41299</c:v>
                </c:pt>
                <c:pt idx="2532" formatCode="m/d/yyyy">
                  <c:v>41298</c:v>
                </c:pt>
                <c:pt idx="2533" formatCode="m/d/yyyy">
                  <c:v>41297</c:v>
                </c:pt>
                <c:pt idx="2534" formatCode="m/d/yyyy">
                  <c:v>41296</c:v>
                </c:pt>
                <c:pt idx="2535" formatCode="m/d/yyyy">
                  <c:v>41295</c:v>
                </c:pt>
                <c:pt idx="2536" formatCode="m/d/yyyy">
                  <c:v>41292</c:v>
                </c:pt>
                <c:pt idx="2537" formatCode="m/d/yyyy">
                  <c:v>41291</c:v>
                </c:pt>
                <c:pt idx="2538" formatCode="m/d/yyyy">
                  <c:v>41290</c:v>
                </c:pt>
                <c:pt idx="2539" formatCode="m/d/yyyy">
                  <c:v>41289</c:v>
                </c:pt>
                <c:pt idx="2540" formatCode="m/d/yyyy">
                  <c:v>41288</c:v>
                </c:pt>
                <c:pt idx="2541" formatCode="m/d/yyyy">
                  <c:v>41285</c:v>
                </c:pt>
                <c:pt idx="2542" formatCode="m/d/yyyy">
                  <c:v>41284</c:v>
                </c:pt>
                <c:pt idx="2543" formatCode="m/d/yyyy">
                  <c:v>41283</c:v>
                </c:pt>
                <c:pt idx="2544" formatCode="m/d/yyyy">
                  <c:v>41282</c:v>
                </c:pt>
                <c:pt idx="2545" formatCode="m/d/yyyy">
                  <c:v>41281</c:v>
                </c:pt>
                <c:pt idx="2546" formatCode="m/d/yyyy">
                  <c:v>41278</c:v>
                </c:pt>
                <c:pt idx="2547" formatCode="m/d/yyyy">
                  <c:v>41277</c:v>
                </c:pt>
                <c:pt idx="2548" formatCode="m/d/yyyy">
                  <c:v>41276</c:v>
                </c:pt>
                <c:pt idx="2549" formatCode="m/d/yyyy">
                  <c:v>41271</c:v>
                </c:pt>
                <c:pt idx="2550" formatCode="m/d/yyyy">
                  <c:v>41270</c:v>
                </c:pt>
                <c:pt idx="2551" formatCode="m/d/yyyy">
                  <c:v>41269</c:v>
                </c:pt>
                <c:pt idx="2552" formatCode="m/d/yyyy">
                  <c:v>41268</c:v>
                </c:pt>
                <c:pt idx="2553" formatCode="m/d/yyyy">
                  <c:v>41267</c:v>
                </c:pt>
                <c:pt idx="2554" formatCode="m/d/yyyy">
                  <c:v>41264</c:v>
                </c:pt>
                <c:pt idx="2555" formatCode="m/d/yyyy">
                  <c:v>41263</c:v>
                </c:pt>
                <c:pt idx="2556" formatCode="m/d/yyyy">
                  <c:v>41262</c:v>
                </c:pt>
                <c:pt idx="2557" formatCode="m/d/yyyy">
                  <c:v>41261</c:v>
                </c:pt>
                <c:pt idx="2558" formatCode="m/d/yyyy">
                  <c:v>41260</c:v>
                </c:pt>
                <c:pt idx="2559" formatCode="m/d/yyyy">
                  <c:v>41257</c:v>
                </c:pt>
                <c:pt idx="2560" formatCode="m/d/yyyy">
                  <c:v>41256</c:v>
                </c:pt>
                <c:pt idx="2561" formatCode="m/d/yyyy">
                  <c:v>41255</c:v>
                </c:pt>
                <c:pt idx="2562" formatCode="m/d/yyyy">
                  <c:v>41254</c:v>
                </c:pt>
                <c:pt idx="2563" formatCode="m/d/yyyy">
                  <c:v>41253</c:v>
                </c:pt>
                <c:pt idx="2564" formatCode="m/d/yyyy">
                  <c:v>41250</c:v>
                </c:pt>
                <c:pt idx="2565" formatCode="m/d/yyyy">
                  <c:v>41249</c:v>
                </c:pt>
                <c:pt idx="2566" formatCode="m/d/yyyy">
                  <c:v>41248</c:v>
                </c:pt>
                <c:pt idx="2567" formatCode="m/d/yyyy">
                  <c:v>41247</c:v>
                </c:pt>
                <c:pt idx="2568" formatCode="m/d/yyyy">
                  <c:v>41246</c:v>
                </c:pt>
                <c:pt idx="2569" formatCode="m/d/yyyy">
                  <c:v>41243</c:v>
                </c:pt>
                <c:pt idx="2570" formatCode="m/d/yyyy">
                  <c:v>41242</c:v>
                </c:pt>
                <c:pt idx="2571" formatCode="m/d/yyyy">
                  <c:v>41241</c:v>
                </c:pt>
                <c:pt idx="2572" formatCode="m/d/yyyy">
                  <c:v>41240</c:v>
                </c:pt>
                <c:pt idx="2573" formatCode="m/d/yyyy">
                  <c:v>41239</c:v>
                </c:pt>
                <c:pt idx="2574" formatCode="m/d/yyyy">
                  <c:v>41236</c:v>
                </c:pt>
                <c:pt idx="2575" formatCode="m/d/yyyy">
                  <c:v>41235</c:v>
                </c:pt>
                <c:pt idx="2576" formatCode="m/d/yyyy">
                  <c:v>41234</c:v>
                </c:pt>
                <c:pt idx="2577" formatCode="m/d/yyyy">
                  <c:v>41233</c:v>
                </c:pt>
                <c:pt idx="2578" formatCode="m/d/yyyy">
                  <c:v>41232</c:v>
                </c:pt>
                <c:pt idx="2579" formatCode="m/d/yyyy">
                  <c:v>41229</c:v>
                </c:pt>
                <c:pt idx="2580" formatCode="m/d/yyyy">
                  <c:v>41228</c:v>
                </c:pt>
                <c:pt idx="2581" formatCode="m/d/yyyy">
                  <c:v>41227</c:v>
                </c:pt>
                <c:pt idx="2582" formatCode="m/d/yyyy">
                  <c:v>41226</c:v>
                </c:pt>
                <c:pt idx="2583" formatCode="m/d/yyyy">
                  <c:v>41225</c:v>
                </c:pt>
                <c:pt idx="2584" formatCode="m/d/yyyy">
                  <c:v>41222</c:v>
                </c:pt>
                <c:pt idx="2585" formatCode="m/d/yyyy">
                  <c:v>41221</c:v>
                </c:pt>
                <c:pt idx="2586" formatCode="m/d/yyyy">
                  <c:v>41220</c:v>
                </c:pt>
                <c:pt idx="2587" formatCode="m/d/yyyy">
                  <c:v>41219</c:v>
                </c:pt>
                <c:pt idx="2588" formatCode="m/d/yyyy">
                  <c:v>41218</c:v>
                </c:pt>
                <c:pt idx="2589" formatCode="m/d/yyyy">
                  <c:v>41215</c:v>
                </c:pt>
                <c:pt idx="2590" formatCode="m/d/yyyy">
                  <c:v>41214</c:v>
                </c:pt>
                <c:pt idx="2591" formatCode="m/d/yyyy">
                  <c:v>41213</c:v>
                </c:pt>
                <c:pt idx="2592" formatCode="m/d/yyyy">
                  <c:v>41212</c:v>
                </c:pt>
                <c:pt idx="2593" formatCode="m/d/yyyy">
                  <c:v>41211</c:v>
                </c:pt>
                <c:pt idx="2594" formatCode="m/d/yyyy">
                  <c:v>41208</c:v>
                </c:pt>
                <c:pt idx="2595" formatCode="m/d/yyyy">
                  <c:v>41207</c:v>
                </c:pt>
                <c:pt idx="2596" formatCode="m/d/yyyy">
                  <c:v>41206</c:v>
                </c:pt>
                <c:pt idx="2597" formatCode="m/d/yyyy">
                  <c:v>41205</c:v>
                </c:pt>
                <c:pt idx="2598" formatCode="m/d/yyyy">
                  <c:v>41204</c:v>
                </c:pt>
                <c:pt idx="2599" formatCode="m/d/yyyy">
                  <c:v>41201</c:v>
                </c:pt>
                <c:pt idx="2600" formatCode="m/d/yyyy">
                  <c:v>41200</c:v>
                </c:pt>
                <c:pt idx="2601" formatCode="m/d/yyyy">
                  <c:v>41199</c:v>
                </c:pt>
                <c:pt idx="2602" formatCode="m/d/yyyy">
                  <c:v>41198</c:v>
                </c:pt>
                <c:pt idx="2603" formatCode="m/d/yyyy">
                  <c:v>41197</c:v>
                </c:pt>
                <c:pt idx="2604" formatCode="m/d/yyyy">
                  <c:v>41194</c:v>
                </c:pt>
                <c:pt idx="2605" formatCode="m/d/yyyy">
                  <c:v>41193</c:v>
                </c:pt>
                <c:pt idx="2606" formatCode="m/d/yyyy">
                  <c:v>41192</c:v>
                </c:pt>
                <c:pt idx="2607" formatCode="m/d/yyyy">
                  <c:v>41191</c:v>
                </c:pt>
                <c:pt idx="2608" formatCode="m/d/yyyy">
                  <c:v>41190</c:v>
                </c:pt>
                <c:pt idx="2609" formatCode="m/d/yyyy">
                  <c:v>41187</c:v>
                </c:pt>
                <c:pt idx="2610" formatCode="m/d/yyyy">
                  <c:v>41186</c:v>
                </c:pt>
                <c:pt idx="2611" formatCode="m/d/yyyy">
                  <c:v>41185</c:v>
                </c:pt>
                <c:pt idx="2612" formatCode="m/d/yyyy">
                  <c:v>41184</c:v>
                </c:pt>
                <c:pt idx="2613" formatCode="m/d/yyyy">
                  <c:v>41183</c:v>
                </c:pt>
                <c:pt idx="2614" formatCode="m/d/yyyy">
                  <c:v>41180</c:v>
                </c:pt>
                <c:pt idx="2615" formatCode="m/d/yyyy">
                  <c:v>41179</c:v>
                </c:pt>
                <c:pt idx="2616" formatCode="m/d/yyyy">
                  <c:v>41178</c:v>
                </c:pt>
                <c:pt idx="2617" formatCode="m/d/yyyy">
                  <c:v>41177</c:v>
                </c:pt>
                <c:pt idx="2618" formatCode="m/d/yyyy">
                  <c:v>41176</c:v>
                </c:pt>
                <c:pt idx="2619" formatCode="m/d/yyyy">
                  <c:v>41173</c:v>
                </c:pt>
                <c:pt idx="2620" formatCode="m/d/yyyy">
                  <c:v>41172</c:v>
                </c:pt>
                <c:pt idx="2621" formatCode="m/d/yyyy">
                  <c:v>41171</c:v>
                </c:pt>
                <c:pt idx="2622" formatCode="m/d/yyyy">
                  <c:v>41170</c:v>
                </c:pt>
                <c:pt idx="2623" formatCode="m/d/yyyy">
                  <c:v>41169</c:v>
                </c:pt>
                <c:pt idx="2624" formatCode="m/d/yyyy">
                  <c:v>41166</c:v>
                </c:pt>
                <c:pt idx="2625" formatCode="m/d/yyyy">
                  <c:v>41165</c:v>
                </c:pt>
                <c:pt idx="2626" formatCode="m/d/yyyy">
                  <c:v>41164</c:v>
                </c:pt>
                <c:pt idx="2627" formatCode="m/d/yyyy">
                  <c:v>41163</c:v>
                </c:pt>
                <c:pt idx="2628" formatCode="m/d/yyyy">
                  <c:v>41162</c:v>
                </c:pt>
                <c:pt idx="2629" formatCode="m/d/yyyy">
                  <c:v>41159</c:v>
                </c:pt>
                <c:pt idx="2630" formatCode="m/d/yyyy">
                  <c:v>41158</c:v>
                </c:pt>
                <c:pt idx="2631" formatCode="m/d/yyyy">
                  <c:v>41157</c:v>
                </c:pt>
                <c:pt idx="2632" formatCode="m/d/yyyy">
                  <c:v>41156</c:v>
                </c:pt>
                <c:pt idx="2633" formatCode="m/d/yyyy">
                  <c:v>41152</c:v>
                </c:pt>
                <c:pt idx="2634" formatCode="m/d/yyyy">
                  <c:v>41151</c:v>
                </c:pt>
                <c:pt idx="2635" formatCode="m/d/yyyy">
                  <c:v>41150</c:v>
                </c:pt>
                <c:pt idx="2636" formatCode="m/d/yyyy">
                  <c:v>41149</c:v>
                </c:pt>
                <c:pt idx="2637" formatCode="m/d/yyyy">
                  <c:v>41148</c:v>
                </c:pt>
                <c:pt idx="2638" formatCode="m/d/yyyy">
                  <c:v>41145</c:v>
                </c:pt>
                <c:pt idx="2639" formatCode="m/d/yyyy">
                  <c:v>41144</c:v>
                </c:pt>
                <c:pt idx="2640" formatCode="m/d/yyyy">
                  <c:v>41143</c:v>
                </c:pt>
                <c:pt idx="2641" formatCode="m/d/yyyy">
                  <c:v>41142</c:v>
                </c:pt>
                <c:pt idx="2642" formatCode="m/d/yyyy">
                  <c:v>41141</c:v>
                </c:pt>
                <c:pt idx="2643" formatCode="m/d/yyyy">
                  <c:v>41138</c:v>
                </c:pt>
                <c:pt idx="2644" formatCode="m/d/yyyy">
                  <c:v>41137</c:v>
                </c:pt>
                <c:pt idx="2645" formatCode="m/d/yyyy">
                  <c:v>41136</c:v>
                </c:pt>
                <c:pt idx="2646" formatCode="m/d/yyyy">
                  <c:v>41135</c:v>
                </c:pt>
                <c:pt idx="2647" formatCode="m/d/yyyy">
                  <c:v>41134</c:v>
                </c:pt>
                <c:pt idx="2648" formatCode="m/d/yyyy">
                  <c:v>41131</c:v>
                </c:pt>
                <c:pt idx="2649" formatCode="m/d/yyyy">
                  <c:v>41130</c:v>
                </c:pt>
                <c:pt idx="2650" formatCode="m/d/yyyy">
                  <c:v>41129</c:v>
                </c:pt>
                <c:pt idx="2651" formatCode="m/d/yyyy">
                  <c:v>41128</c:v>
                </c:pt>
                <c:pt idx="2652" formatCode="m/d/yyyy">
                  <c:v>41127</c:v>
                </c:pt>
                <c:pt idx="2653" formatCode="m/d/yyyy">
                  <c:v>41124</c:v>
                </c:pt>
                <c:pt idx="2654" formatCode="m/d/yyyy">
                  <c:v>41123</c:v>
                </c:pt>
                <c:pt idx="2655" formatCode="m/d/yyyy">
                  <c:v>41122</c:v>
                </c:pt>
                <c:pt idx="2656" formatCode="m/d/yyyy">
                  <c:v>41121</c:v>
                </c:pt>
                <c:pt idx="2657" formatCode="m/d/yyyy">
                  <c:v>41120</c:v>
                </c:pt>
                <c:pt idx="2658" formatCode="m/d/yyyy">
                  <c:v>41117</c:v>
                </c:pt>
                <c:pt idx="2659" formatCode="m/d/yyyy">
                  <c:v>41116</c:v>
                </c:pt>
                <c:pt idx="2660" formatCode="m/d/yyyy">
                  <c:v>41115</c:v>
                </c:pt>
                <c:pt idx="2661" formatCode="m/d/yyyy">
                  <c:v>41114</c:v>
                </c:pt>
                <c:pt idx="2662" formatCode="m/d/yyyy">
                  <c:v>41113</c:v>
                </c:pt>
                <c:pt idx="2663" formatCode="m/d/yyyy">
                  <c:v>41110</c:v>
                </c:pt>
                <c:pt idx="2664" formatCode="m/d/yyyy">
                  <c:v>41109</c:v>
                </c:pt>
                <c:pt idx="2665" formatCode="m/d/yyyy">
                  <c:v>41108</c:v>
                </c:pt>
                <c:pt idx="2666" formatCode="m/d/yyyy">
                  <c:v>41107</c:v>
                </c:pt>
                <c:pt idx="2667" formatCode="m/d/yyyy">
                  <c:v>41106</c:v>
                </c:pt>
                <c:pt idx="2668" formatCode="m/d/yyyy">
                  <c:v>41103</c:v>
                </c:pt>
                <c:pt idx="2669" formatCode="m/d/yyyy">
                  <c:v>41102</c:v>
                </c:pt>
                <c:pt idx="2670" formatCode="m/d/yyyy">
                  <c:v>41101</c:v>
                </c:pt>
                <c:pt idx="2671" formatCode="m/d/yyyy">
                  <c:v>41100</c:v>
                </c:pt>
                <c:pt idx="2672" formatCode="m/d/yyyy">
                  <c:v>41099</c:v>
                </c:pt>
                <c:pt idx="2673" formatCode="m/d/yyyy">
                  <c:v>41096</c:v>
                </c:pt>
                <c:pt idx="2674" formatCode="m/d/yyyy">
                  <c:v>41095</c:v>
                </c:pt>
                <c:pt idx="2675" formatCode="m/d/yyyy">
                  <c:v>41094</c:v>
                </c:pt>
                <c:pt idx="2676" formatCode="m/d/yyyy">
                  <c:v>41093</c:v>
                </c:pt>
                <c:pt idx="2677" formatCode="m/d/yyyy">
                  <c:v>41092</c:v>
                </c:pt>
                <c:pt idx="2678" formatCode="m/d/yyyy">
                  <c:v>41089</c:v>
                </c:pt>
                <c:pt idx="2679" formatCode="m/d/yyyy">
                  <c:v>41088</c:v>
                </c:pt>
                <c:pt idx="2680" formatCode="m/d/yyyy">
                  <c:v>41087</c:v>
                </c:pt>
                <c:pt idx="2681" formatCode="m/d/yyyy">
                  <c:v>41086</c:v>
                </c:pt>
                <c:pt idx="2682" formatCode="m/d/yyyy">
                  <c:v>41085</c:v>
                </c:pt>
                <c:pt idx="2683" formatCode="m/d/yyyy">
                  <c:v>41082</c:v>
                </c:pt>
                <c:pt idx="2684" formatCode="m/d/yyyy">
                  <c:v>41081</c:v>
                </c:pt>
                <c:pt idx="2685" formatCode="m/d/yyyy">
                  <c:v>41080</c:v>
                </c:pt>
                <c:pt idx="2686" formatCode="m/d/yyyy">
                  <c:v>41079</c:v>
                </c:pt>
                <c:pt idx="2687" formatCode="m/d/yyyy">
                  <c:v>41078</c:v>
                </c:pt>
                <c:pt idx="2688" formatCode="m/d/yyyy">
                  <c:v>41075</c:v>
                </c:pt>
                <c:pt idx="2689" formatCode="m/d/yyyy">
                  <c:v>41074</c:v>
                </c:pt>
                <c:pt idx="2690" formatCode="m/d/yyyy">
                  <c:v>41073</c:v>
                </c:pt>
                <c:pt idx="2691" formatCode="m/d/yyyy">
                  <c:v>41072</c:v>
                </c:pt>
                <c:pt idx="2692" formatCode="m/d/yyyy">
                  <c:v>41071</c:v>
                </c:pt>
                <c:pt idx="2693" formatCode="m/d/yyyy">
                  <c:v>41068</c:v>
                </c:pt>
                <c:pt idx="2694" formatCode="m/d/yyyy">
                  <c:v>41067</c:v>
                </c:pt>
                <c:pt idx="2695" formatCode="m/d/yyyy">
                  <c:v>41066</c:v>
                </c:pt>
                <c:pt idx="2696" formatCode="m/d/yyyy">
                  <c:v>41065</c:v>
                </c:pt>
                <c:pt idx="2697" formatCode="m/d/yyyy">
                  <c:v>41064</c:v>
                </c:pt>
                <c:pt idx="2698" formatCode="m/d/yyyy">
                  <c:v>41061</c:v>
                </c:pt>
                <c:pt idx="2699" formatCode="m/d/yyyy">
                  <c:v>41060</c:v>
                </c:pt>
                <c:pt idx="2700" formatCode="m/d/yyyy">
                  <c:v>41059</c:v>
                </c:pt>
                <c:pt idx="2701" formatCode="m/d/yyyy">
                  <c:v>41058</c:v>
                </c:pt>
                <c:pt idx="2702" formatCode="m/d/yyyy">
                  <c:v>41057</c:v>
                </c:pt>
                <c:pt idx="2703" formatCode="m/d/yyyy">
                  <c:v>41054</c:v>
                </c:pt>
                <c:pt idx="2704" formatCode="m/d/yyyy">
                  <c:v>41053</c:v>
                </c:pt>
                <c:pt idx="2705" formatCode="m/d/yyyy">
                  <c:v>41052</c:v>
                </c:pt>
                <c:pt idx="2706" formatCode="m/d/yyyy">
                  <c:v>41051</c:v>
                </c:pt>
                <c:pt idx="2707" formatCode="m/d/yyyy">
                  <c:v>41050</c:v>
                </c:pt>
                <c:pt idx="2708" formatCode="m/d/yyyy">
                  <c:v>41047</c:v>
                </c:pt>
                <c:pt idx="2709" formatCode="m/d/yyyy">
                  <c:v>41046</c:v>
                </c:pt>
                <c:pt idx="2710" formatCode="m/d/yyyy">
                  <c:v>41045</c:v>
                </c:pt>
                <c:pt idx="2711" formatCode="m/d/yyyy">
                  <c:v>41044</c:v>
                </c:pt>
                <c:pt idx="2712" formatCode="m/d/yyyy">
                  <c:v>41043</c:v>
                </c:pt>
                <c:pt idx="2713" formatCode="m/d/yyyy">
                  <c:v>41040</c:v>
                </c:pt>
                <c:pt idx="2714" formatCode="m/d/yyyy">
                  <c:v>41039</c:v>
                </c:pt>
                <c:pt idx="2715" formatCode="m/d/yyyy">
                  <c:v>41038</c:v>
                </c:pt>
                <c:pt idx="2716" formatCode="m/d/yyyy">
                  <c:v>41037</c:v>
                </c:pt>
                <c:pt idx="2717" formatCode="m/d/yyyy">
                  <c:v>41036</c:v>
                </c:pt>
                <c:pt idx="2718" formatCode="m/d/yyyy">
                  <c:v>41033</c:v>
                </c:pt>
                <c:pt idx="2719" formatCode="m/d/yyyy">
                  <c:v>41032</c:v>
                </c:pt>
                <c:pt idx="2720" formatCode="m/d/yyyy">
                  <c:v>41031</c:v>
                </c:pt>
                <c:pt idx="2721" formatCode="m/d/yyyy">
                  <c:v>41026</c:v>
                </c:pt>
                <c:pt idx="2722" formatCode="m/d/yyyy">
                  <c:v>41025</c:v>
                </c:pt>
                <c:pt idx="2723" formatCode="m/d/yyyy">
                  <c:v>41024</c:v>
                </c:pt>
                <c:pt idx="2724" formatCode="m/d/yyyy">
                  <c:v>41023</c:v>
                </c:pt>
                <c:pt idx="2725" formatCode="m/d/yyyy">
                  <c:v>41022</c:v>
                </c:pt>
                <c:pt idx="2726" formatCode="m/d/yyyy">
                  <c:v>41019</c:v>
                </c:pt>
                <c:pt idx="2727" formatCode="m/d/yyyy">
                  <c:v>41018</c:v>
                </c:pt>
                <c:pt idx="2728" formatCode="m/d/yyyy">
                  <c:v>41017</c:v>
                </c:pt>
                <c:pt idx="2729" formatCode="m/d/yyyy">
                  <c:v>41016</c:v>
                </c:pt>
                <c:pt idx="2730" formatCode="m/d/yyyy">
                  <c:v>41015</c:v>
                </c:pt>
                <c:pt idx="2731" formatCode="m/d/yyyy">
                  <c:v>41012</c:v>
                </c:pt>
                <c:pt idx="2732" formatCode="m/d/yyyy">
                  <c:v>41011</c:v>
                </c:pt>
                <c:pt idx="2733" formatCode="m/d/yyyy">
                  <c:v>41010</c:v>
                </c:pt>
                <c:pt idx="2734" formatCode="m/d/yyyy">
                  <c:v>41009</c:v>
                </c:pt>
                <c:pt idx="2735" formatCode="m/d/yyyy">
                  <c:v>41008</c:v>
                </c:pt>
                <c:pt idx="2736" formatCode="m/d/yyyy">
                  <c:v>41005</c:v>
                </c:pt>
                <c:pt idx="2737" formatCode="m/d/yyyy">
                  <c:v>41004</c:v>
                </c:pt>
                <c:pt idx="2738" formatCode="m/d/yyyy">
                  <c:v>41003</c:v>
                </c:pt>
                <c:pt idx="2739" formatCode="m/d/yyyy">
                  <c:v>41002</c:v>
                </c:pt>
                <c:pt idx="2740" formatCode="m/d/yyyy">
                  <c:v>40998</c:v>
                </c:pt>
                <c:pt idx="2741" formatCode="m/d/yyyy">
                  <c:v>40997</c:v>
                </c:pt>
                <c:pt idx="2742" formatCode="m/d/yyyy">
                  <c:v>40996</c:v>
                </c:pt>
                <c:pt idx="2743" formatCode="m/d/yyyy">
                  <c:v>40995</c:v>
                </c:pt>
                <c:pt idx="2744" formatCode="m/d/yyyy">
                  <c:v>40994</c:v>
                </c:pt>
                <c:pt idx="2745" formatCode="m/d/yyyy">
                  <c:v>40991</c:v>
                </c:pt>
                <c:pt idx="2746" formatCode="m/d/yyyy">
                  <c:v>40990</c:v>
                </c:pt>
                <c:pt idx="2747" formatCode="m/d/yyyy">
                  <c:v>40989</c:v>
                </c:pt>
                <c:pt idx="2748" formatCode="m/d/yyyy">
                  <c:v>40988</c:v>
                </c:pt>
                <c:pt idx="2749" formatCode="m/d/yyyy">
                  <c:v>40987</c:v>
                </c:pt>
                <c:pt idx="2750" formatCode="m/d/yyyy">
                  <c:v>40984</c:v>
                </c:pt>
                <c:pt idx="2751" formatCode="m/d/yyyy">
                  <c:v>40983</c:v>
                </c:pt>
                <c:pt idx="2752" formatCode="m/d/yyyy">
                  <c:v>40982</c:v>
                </c:pt>
                <c:pt idx="2753" formatCode="m/d/yyyy">
                  <c:v>40981</c:v>
                </c:pt>
                <c:pt idx="2754" formatCode="m/d/yyyy">
                  <c:v>40980</c:v>
                </c:pt>
                <c:pt idx="2755" formatCode="m/d/yyyy">
                  <c:v>40977</c:v>
                </c:pt>
                <c:pt idx="2756" formatCode="m/d/yyyy">
                  <c:v>40976</c:v>
                </c:pt>
                <c:pt idx="2757" formatCode="m/d/yyyy">
                  <c:v>40975</c:v>
                </c:pt>
                <c:pt idx="2758" formatCode="m/d/yyyy">
                  <c:v>40974</c:v>
                </c:pt>
                <c:pt idx="2759" formatCode="m/d/yyyy">
                  <c:v>40973</c:v>
                </c:pt>
                <c:pt idx="2760" formatCode="m/d/yyyy">
                  <c:v>40970</c:v>
                </c:pt>
                <c:pt idx="2761" formatCode="m/d/yyyy">
                  <c:v>40969</c:v>
                </c:pt>
                <c:pt idx="2762" formatCode="m/d/yyyy">
                  <c:v>40968</c:v>
                </c:pt>
                <c:pt idx="2763" formatCode="m/d/yyyy">
                  <c:v>40967</c:v>
                </c:pt>
                <c:pt idx="2764" formatCode="m/d/yyyy">
                  <c:v>40966</c:v>
                </c:pt>
                <c:pt idx="2765" formatCode="m/d/yyyy">
                  <c:v>40963</c:v>
                </c:pt>
                <c:pt idx="2766" formatCode="m/d/yyyy">
                  <c:v>40962</c:v>
                </c:pt>
                <c:pt idx="2767" formatCode="m/d/yyyy">
                  <c:v>40961</c:v>
                </c:pt>
                <c:pt idx="2768" formatCode="m/d/yyyy">
                  <c:v>40960</c:v>
                </c:pt>
                <c:pt idx="2769" formatCode="m/d/yyyy">
                  <c:v>40959</c:v>
                </c:pt>
                <c:pt idx="2770" formatCode="m/d/yyyy">
                  <c:v>40956</c:v>
                </c:pt>
                <c:pt idx="2771" formatCode="m/d/yyyy">
                  <c:v>40955</c:v>
                </c:pt>
                <c:pt idx="2772" formatCode="m/d/yyyy">
                  <c:v>40954</c:v>
                </c:pt>
                <c:pt idx="2773" formatCode="m/d/yyyy">
                  <c:v>40953</c:v>
                </c:pt>
                <c:pt idx="2774" formatCode="m/d/yyyy">
                  <c:v>40952</c:v>
                </c:pt>
                <c:pt idx="2775" formatCode="m/d/yyyy">
                  <c:v>40949</c:v>
                </c:pt>
                <c:pt idx="2776" formatCode="m/d/yyyy">
                  <c:v>40948</c:v>
                </c:pt>
                <c:pt idx="2777" formatCode="m/d/yyyy">
                  <c:v>40947</c:v>
                </c:pt>
                <c:pt idx="2778" formatCode="m/d/yyyy">
                  <c:v>40946</c:v>
                </c:pt>
                <c:pt idx="2779" formatCode="m/d/yyyy">
                  <c:v>40945</c:v>
                </c:pt>
                <c:pt idx="2780" formatCode="m/d/yyyy">
                  <c:v>40942</c:v>
                </c:pt>
                <c:pt idx="2781" formatCode="m/d/yyyy">
                  <c:v>40941</c:v>
                </c:pt>
                <c:pt idx="2782" formatCode="m/d/yyyy">
                  <c:v>40940</c:v>
                </c:pt>
                <c:pt idx="2783" formatCode="m/d/yyyy">
                  <c:v>40939</c:v>
                </c:pt>
                <c:pt idx="2784" formatCode="m/d/yyyy">
                  <c:v>40938</c:v>
                </c:pt>
                <c:pt idx="2785" formatCode="m/d/yyyy">
                  <c:v>40928</c:v>
                </c:pt>
                <c:pt idx="2786" formatCode="m/d/yyyy">
                  <c:v>40927</c:v>
                </c:pt>
                <c:pt idx="2787" formatCode="m/d/yyyy">
                  <c:v>40926</c:v>
                </c:pt>
                <c:pt idx="2788" formatCode="m/d/yyyy">
                  <c:v>40925</c:v>
                </c:pt>
                <c:pt idx="2789" formatCode="m/d/yyyy">
                  <c:v>40924</c:v>
                </c:pt>
                <c:pt idx="2790" formatCode="m/d/yyyy">
                  <c:v>40921</c:v>
                </c:pt>
                <c:pt idx="2791" formatCode="m/d/yyyy">
                  <c:v>40920</c:v>
                </c:pt>
                <c:pt idx="2792" formatCode="m/d/yyyy">
                  <c:v>40919</c:v>
                </c:pt>
                <c:pt idx="2793" formatCode="m/d/yyyy">
                  <c:v>40918</c:v>
                </c:pt>
                <c:pt idx="2794" formatCode="m/d/yyyy">
                  <c:v>40917</c:v>
                </c:pt>
                <c:pt idx="2795" formatCode="m/d/yyyy">
                  <c:v>40914</c:v>
                </c:pt>
                <c:pt idx="2796" formatCode="m/d/yyyy">
                  <c:v>40913</c:v>
                </c:pt>
                <c:pt idx="2797" formatCode="m/d/yyyy">
                  <c:v>40912</c:v>
                </c:pt>
                <c:pt idx="2798" formatCode="m/d/yyyy">
                  <c:v>40911</c:v>
                </c:pt>
                <c:pt idx="2799" formatCode="m/d/yyyy">
                  <c:v>40907</c:v>
                </c:pt>
                <c:pt idx="2800" formatCode="m/d/yyyy">
                  <c:v>40906</c:v>
                </c:pt>
                <c:pt idx="2801" formatCode="m/d/yyyy">
                  <c:v>40905</c:v>
                </c:pt>
                <c:pt idx="2802" formatCode="m/d/yyyy">
                  <c:v>40904</c:v>
                </c:pt>
                <c:pt idx="2803" formatCode="m/d/yyyy">
                  <c:v>40903</c:v>
                </c:pt>
                <c:pt idx="2804" formatCode="m/d/yyyy">
                  <c:v>40900</c:v>
                </c:pt>
                <c:pt idx="2805" formatCode="m/d/yyyy">
                  <c:v>40899</c:v>
                </c:pt>
                <c:pt idx="2806" formatCode="m/d/yyyy">
                  <c:v>40898</c:v>
                </c:pt>
                <c:pt idx="2807" formatCode="m/d/yyyy">
                  <c:v>40897</c:v>
                </c:pt>
                <c:pt idx="2808" formatCode="m/d/yyyy">
                  <c:v>40896</c:v>
                </c:pt>
                <c:pt idx="2809" formatCode="m/d/yyyy">
                  <c:v>40893</c:v>
                </c:pt>
                <c:pt idx="2810" formatCode="m/d/yyyy">
                  <c:v>40892</c:v>
                </c:pt>
                <c:pt idx="2811" formatCode="m/d/yyyy">
                  <c:v>40891</c:v>
                </c:pt>
                <c:pt idx="2812" formatCode="m/d/yyyy">
                  <c:v>40890</c:v>
                </c:pt>
                <c:pt idx="2813" formatCode="m/d/yyyy">
                  <c:v>40889</c:v>
                </c:pt>
                <c:pt idx="2814" formatCode="m/d/yyyy">
                  <c:v>40886</c:v>
                </c:pt>
                <c:pt idx="2815" formatCode="m/d/yyyy">
                  <c:v>40885</c:v>
                </c:pt>
                <c:pt idx="2816" formatCode="m/d/yyyy">
                  <c:v>40884</c:v>
                </c:pt>
                <c:pt idx="2817" formatCode="m/d/yyyy">
                  <c:v>40883</c:v>
                </c:pt>
                <c:pt idx="2818" formatCode="m/d/yyyy">
                  <c:v>40882</c:v>
                </c:pt>
                <c:pt idx="2819" formatCode="m/d/yyyy">
                  <c:v>40879</c:v>
                </c:pt>
                <c:pt idx="2820" formatCode="m/d/yyyy">
                  <c:v>40878</c:v>
                </c:pt>
                <c:pt idx="2821" formatCode="m/d/yyyy">
                  <c:v>40877</c:v>
                </c:pt>
                <c:pt idx="2822" formatCode="m/d/yyyy">
                  <c:v>40876</c:v>
                </c:pt>
                <c:pt idx="2823" formatCode="m/d/yyyy">
                  <c:v>40875</c:v>
                </c:pt>
                <c:pt idx="2824" formatCode="m/d/yyyy">
                  <c:v>40872</c:v>
                </c:pt>
                <c:pt idx="2825" formatCode="m/d/yyyy">
                  <c:v>40871</c:v>
                </c:pt>
                <c:pt idx="2826" formatCode="m/d/yyyy">
                  <c:v>40870</c:v>
                </c:pt>
                <c:pt idx="2827" formatCode="m/d/yyyy">
                  <c:v>40869</c:v>
                </c:pt>
                <c:pt idx="2828" formatCode="m/d/yyyy">
                  <c:v>40868</c:v>
                </c:pt>
                <c:pt idx="2829" formatCode="m/d/yyyy">
                  <c:v>40865</c:v>
                </c:pt>
                <c:pt idx="2830" formatCode="m/d/yyyy">
                  <c:v>40864</c:v>
                </c:pt>
                <c:pt idx="2831" formatCode="m/d/yyyy">
                  <c:v>40863</c:v>
                </c:pt>
                <c:pt idx="2832" formatCode="m/d/yyyy">
                  <c:v>40862</c:v>
                </c:pt>
                <c:pt idx="2833" formatCode="m/d/yyyy">
                  <c:v>40861</c:v>
                </c:pt>
                <c:pt idx="2834" formatCode="m/d/yyyy">
                  <c:v>40858</c:v>
                </c:pt>
                <c:pt idx="2835" formatCode="m/d/yyyy">
                  <c:v>40857</c:v>
                </c:pt>
                <c:pt idx="2836" formatCode="m/d/yyyy">
                  <c:v>40856</c:v>
                </c:pt>
                <c:pt idx="2837" formatCode="m/d/yyyy">
                  <c:v>40855</c:v>
                </c:pt>
                <c:pt idx="2838" formatCode="m/d/yyyy">
                  <c:v>40854</c:v>
                </c:pt>
                <c:pt idx="2839" formatCode="m/d/yyyy">
                  <c:v>40851</c:v>
                </c:pt>
                <c:pt idx="2840" formatCode="m/d/yyyy">
                  <c:v>40850</c:v>
                </c:pt>
                <c:pt idx="2841" formatCode="m/d/yyyy">
                  <c:v>40849</c:v>
                </c:pt>
                <c:pt idx="2842" formatCode="m/d/yyyy">
                  <c:v>40848</c:v>
                </c:pt>
                <c:pt idx="2843" formatCode="m/d/yyyy">
                  <c:v>40847</c:v>
                </c:pt>
                <c:pt idx="2844" formatCode="m/d/yyyy">
                  <c:v>40844</c:v>
                </c:pt>
                <c:pt idx="2845" formatCode="m/d/yyyy">
                  <c:v>40843</c:v>
                </c:pt>
                <c:pt idx="2846" formatCode="m/d/yyyy">
                  <c:v>40842</c:v>
                </c:pt>
                <c:pt idx="2847" formatCode="m/d/yyyy">
                  <c:v>40841</c:v>
                </c:pt>
                <c:pt idx="2848" formatCode="m/d/yyyy">
                  <c:v>40840</c:v>
                </c:pt>
                <c:pt idx="2849" formatCode="m/d/yyyy">
                  <c:v>40837</c:v>
                </c:pt>
                <c:pt idx="2850" formatCode="m/d/yyyy">
                  <c:v>40836</c:v>
                </c:pt>
                <c:pt idx="2851" formatCode="m/d/yyyy">
                  <c:v>40835</c:v>
                </c:pt>
                <c:pt idx="2852" formatCode="m/d/yyyy">
                  <c:v>40834</c:v>
                </c:pt>
                <c:pt idx="2853" formatCode="m/d/yyyy">
                  <c:v>40833</c:v>
                </c:pt>
                <c:pt idx="2854" formatCode="m/d/yyyy">
                  <c:v>40830</c:v>
                </c:pt>
                <c:pt idx="2855" formatCode="m/d/yyyy">
                  <c:v>40829</c:v>
                </c:pt>
                <c:pt idx="2856" formatCode="m/d/yyyy">
                  <c:v>40828</c:v>
                </c:pt>
                <c:pt idx="2857" formatCode="m/d/yyyy">
                  <c:v>40827</c:v>
                </c:pt>
                <c:pt idx="2858" formatCode="m/d/yyyy">
                  <c:v>40826</c:v>
                </c:pt>
                <c:pt idx="2859" formatCode="m/d/yyyy">
                  <c:v>40823</c:v>
                </c:pt>
                <c:pt idx="2860" formatCode="m/d/yyyy">
                  <c:v>40822</c:v>
                </c:pt>
                <c:pt idx="2861" formatCode="m/d/yyyy">
                  <c:v>40821</c:v>
                </c:pt>
                <c:pt idx="2862" formatCode="m/d/yyyy">
                  <c:v>40820</c:v>
                </c:pt>
                <c:pt idx="2863" formatCode="m/d/yyyy">
                  <c:v>40819</c:v>
                </c:pt>
                <c:pt idx="2864" formatCode="m/d/yyyy">
                  <c:v>40816</c:v>
                </c:pt>
                <c:pt idx="2865" formatCode="m/d/yyyy">
                  <c:v>40815</c:v>
                </c:pt>
                <c:pt idx="2866" formatCode="m/d/yyyy">
                  <c:v>40814</c:v>
                </c:pt>
                <c:pt idx="2867" formatCode="m/d/yyyy">
                  <c:v>40813</c:v>
                </c:pt>
                <c:pt idx="2868" formatCode="m/d/yyyy">
                  <c:v>40812</c:v>
                </c:pt>
                <c:pt idx="2869" formatCode="m/d/yyyy">
                  <c:v>40809</c:v>
                </c:pt>
                <c:pt idx="2870" formatCode="m/d/yyyy">
                  <c:v>40808</c:v>
                </c:pt>
                <c:pt idx="2871" formatCode="m/d/yyyy">
                  <c:v>40807</c:v>
                </c:pt>
                <c:pt idx="2872" formatCode="m/d/yyyy">
                  <c:v>40806</c:v>
                </c:pt>
                <c:pt idx="2873" formatCode="m/d/yyyy">
                  <c:v>40805</c:v>
                </c:pt>
                <c:pt idx="2874" formatCode="m/d/yyyy">
                  <c:v>40802</c:v>
                </c:pt>
                <c:pt idx="2875" formatCode="m/d/yyyy">
                  <c:v>40801</c:v>
                </c:pt>
                <c:pt idx="2876" formatCode="m/d/yyyy">
                  <c:v>40800</c:v>
                </c:pt>
                <c:pt idx="2877" formatCode="m/d/yyyy">
                  <c:v>40799</c:v>
                </c:pt>
                <c:pt idx="2878" formatCode="m/d/yyyy">
                  <c:v>40798</c:v>
                </c:pt>
                <c:pt idx="2879" formatCode="m/d/yyyy">
                  <c:v>40795</c:v>
                </c:pt>
                <c:pt idx="2880" formatCode="m/d/yyyy">
                  <c:v>40794</c:v>
                </c:pt>
                <c:pt idx="2881" formatCode="m/d/yyyy">
                  <c:v>40793</c:v>
                </c:pt>
                <c:pt idx="2882" formatCode="m/d/yyyy">
                  <c:v>40792</c:v>
                </c:pt>
                <c:pt idx="2883" formatCode="m/d/yyyy">
                  <c:v>40791</c:v>
                </c:pt>
                <c:pt idx="2884" formatCode="m/d/yyyy">
                  <c:v>40787</c:v>
                </c:pt>
                <c:pt idx="2885" formatCode="m/d/yyyy">
                  <c:v>40786</c:v>
                </c:pt>
                <c:pt idx="2886" formatCode="m/d/yyyy">
                  <c:v>40785</c:v>
                </c:pt>
                <c:pt idx="2887" formatCode="m/d/yyyy">
                  <c:v>40784</c:v>
                </c:pt>
                <c:pt idx="2888" formatCode="m/d/yyyy">
                  <c:v>40781</c:v>
                </c:pt>
                <c:pt idx="2889" formatCode="m/d/yyyy">
                  <c:v>40780</c:v>
                </c:pt>
                <c:pt idx="2890" formatCode="m/d/yyyy">
                  <c:v>40779</c:v>
                </c:pt>
                <c:pt idx="2891" formatCode="m/d/yyyy">
                  <c:v>40778</c:v>
                </c:pt>
                <c:pt idx="2892" formatCode="m/d/yyyy">
                  <c:v>40777</c:v>
                </c:pt>
                <c:pt idx="2893" formatCode="m/d/yyyy">
                  <c:v>40774</c:v>
                </c:pt>
                <c:pt idx="2894" formatCode="m/d/yyyy">
                  <c:v>40773</c:v>
                </c:pt>
                <c:pt idx="2895" formatCode="m/d/yyyy">
                  <c:v>40772</c:v>
                </c:pt>
                <c:pt idx="2896" formatCode="m/d/yyyy">
                  <c:v>40771</c:v>
                </c:pt>
                <c:pt idx="2897" formatCode="m/d/yyyy">
                  <c:v>40770</c:v>
                </c:pt>
                <c:pt idx="2898" formatCode="m/d/yyyy">
                  <c:v>40767</c:v>
                </c:pt>
                <c:pt idx="2899" formatCode="m/d/yyyy">
                  <c:v>40766</c:v>
                </c:pt>
                <c:pt idx="2900" formatCode="m/d/yyyy">
                  <c:v>40765</c:v>
                </c:pt>
                <c:pt idx="2901" formatCode="m/d/yyyy">
                  <c:v>40764</c:v>
                </c:pt>
                <c:pt idx="2902" formatCode="m/d/yyyy">
                  <c:v>40763</c:v>
                </c:pt>
                <c:pt idx="2903" formatCode="m/d/yyyy">
                  <c:v>40760</c:v>
                </c:pt>
                <c:pt idx="2904" formatCode="m/d/yyyy">
                  <c:v>40759</c:v>
                </c:pt>
                <c:pt idx="2905" formatCode="m/d/yyyy">
                  <c:v>40758</c:v>
                </c:pt>
                <c:pt idx="2906" formatCode="m/d/yyyy">
                  <c:v>40757</c:v>
                </c:pt>
                <c:pt idx="2907" formatCode="m/d/yyyy">
                  <c:v>40756</c:v>
                </c:pt>
                <c:pt idx="2908" formatCode="m/d/yyyy">
                  <c:v>40753</c:v>
                </c:pt>
                <c:pt idx="2909" formatCode="m/d/yyyy">
                  <c:v>40752</c:v>
                </c:pt>
                <c:pt idx="2910" formatCode="m/d/yyyy">
                  <c:v>40751</c:v>
                </c:pt>
                <c:pt idx="2911" formatCode="m/d/yyyy">
                  <c:v>40750</c:v>
                </c:pt>
                <c:pt idx="2912" formatCode="m/d/yyyy">
                  <c:v>40749</c:v>
                </c:pt>
                <c:pt idx="2913" formatCode="m/d/yyyy">
                  <c:v>40746</c:v>
                </c:pt>
                <c:pt idx="2914" formatCode="m/d/yyyy">
                  <c:v>40745</c:v>
                </c:pt>
                <c:pt idx="2915" formatCode="m/d/yyyy">
                  <c:v>40744</c:v>
                </c:pt>
                <c:pt idx="2916" formatCode="m/d/yyyy">
                  <c:v>40743</c:v>
                </c:pt>
                <c:pt idx="2917" formatCode="m/d/yyyy">
                  <c:v>40742</c:v>
                </c:pt>
                <c:pt idx="2918" formatCode="m/d/yyyy">
                  <c:v>40739</c:v>
                </c:pt>
                <c:pt idx="2919" formatCode="m/d/yyyy">
                  <c:v>40738</c:v>
                </c:pt>
                <c:pt idx="2920" formatCode="m/d/yyyy">
                  <c:v>40737</c:v>
                </c:pt>
                <c:pt idx="2921" formatCode="m/d/yyyy">
                  <c:v>40736</c:v>
                </c:pt>
                <c:pt idx="2922" formatCode="m/d/yyyy">
                  <c:v>40735</c:v>
                </c:pt>
                <c:pt idx="2923" formatCode="m/d/yyyy">
                  <c:v>40732</c:v>
                </c:pt>
                <c:pt idx="2924" formatCode="m/d/yyyy">
                  <c:v>40731</c:v>
                </c:pt>
                <c:pt idx="2925" formatCode="m/d/yyyy">
                  <c:v>40730</c:v>
                </c:pt>
                <c:pt idx="2926" formatCode="m/d/yyyy">
                  <c:v>40729</c:v>
                </c:pt>
                <c:pt idx="2927" formatCode="m/d/yyyy">
                  <c:v>40728</c:v>
                </c:pt>
                <c:pt idx="2928" formatCode="m/d/yyyy">
                  <c:v>40725</c:v>
                </c:pt>
                <c:pt idx="2929" formatCode="m/d/yyyy">
                  <c:v>40724</c:v>
                </c:pt>
                <c:pt idx="2930" formatCode="m/d/yyyy">
                  <c:v>40723</c:v>
                </c:pt>
                <c:pt idx="2931" formatCode="m/d/yyyy">
                  <c:v>40722</c:v>
                </c:pt>
                <c:pt idx="2932" formatCode="m/d/yyyy">
                  <c:v>40721</c:v>
                </c:pt>
                <c:pt idx="2933" formatCode="m/d/yyyy">
                  <c:v>40718</c:v>
                </c:pt>
                <c:pt idx="2934" formatCode="m/d/yyyy">
                  <c:v>40717</c:v>
                </c:pt>
                <c:pt idx="2935" formatCode="m/d/yyyy">
                  <c:v>40716</c:v>
                </c:pt>
                <c:pt idx="2936" formatCode="m/d/yyyy">
                  <c:v>40715</c:v>
                </c:pt>
                <c:pt idx="2937" formatCode="m/d/yyyy">
                  <c:v>40714</c:v>
                </c:pt>
                <c:pt idx="2938" formatCode="m/d/yyyy">
                  <c:v>40711</c:v>
                </c:pt>
                <c:pt idx="2939" formatCode="m/d/yyyy">
                  <c:v>40710</c:v>
                </c:pt>
                <c:pt idx="2940" formatCode="m/d/yyyy">
                  <c:v>40709</c:v>
                </c:pt>
                <c:pt idx="2941" formatCode="m/d/yyyy">
                  <c:v>40708</c:v>
                </c:pt>
                <c:pt idx="2942" formatCode="m/d/yyyy">
                  <c:v>40707</c:v>
                </c:pt>
                <c:pt idx="2943" formatCode="m/d/yyyy">
                  <c:v>40704</c:v>
                </c:pt>
                <c:pt idx="2944" formatCode="m/d/yyyy">
                  <c:v>40703</c:v>
                </c:pt>
                <c:pt idx="2945" formatCode="m/d/yyyy">
                  <c:v>40702</c:v>
                </c:pt>
                <c:pt idx="2946" formatCode="m/d/yyyy">
                  <c:v>40701</c:v>
                </c:pt>
                <c:pt idx="2947" formatCode="m/d/yyyy">
                  <c:v>40700</c:v>
                </c:pt>
                <c:pt idx="2948" formatCode="m/d/yyyy">
                  <c:v>40697</c:v>
                </c:pt>
                <c:pt idx="2949" formatCode="m/d/yyyy">
                  <c:v>40696</c:v>
                </c:pt>
                <c:pt idx="2950" formatCode="m/d/yyyy">
                  <c:v>40695</c:v>
                </c:pt>
                <c:pt idx="2951" formatCode="m/d/yyyy">
                  <c:v>40694</c:v>
                </c:pt>
                <c:pt idx="2952" formatCode="m/d/yyyy">
                  <c:v>40693</c:v>
                </c:pt>
                <c:pt idx="2953" formatCode="m/d/yyyy">
                  <c:v>40690</c:v>
                </c:pt>
                <c:pt idx="2954" formatCode="m/d/yyyy">
                  <c:v>40689</c:v>
                </c:pt>
                <c:pt idx="2955" formatCode="m/d/yyyy">
                  <c:v>40688</c:v>
                </c:pt>
                <c:pt idx="2956" formatCode="m/d/yyyy">
                  <c:v>40687</c:v>
                </c:pt>
                <c:pt idx="2957" formatCode="m/d/yyyy">
                  <c:v>40686</c:v>
                </c:pt>
                <c:pt idx="2958" formatCode="m/d/yyyy">
                  <c:v>40683</c:v>
                </c:pt>
                <c:pt idx="2959" formatCode="m/d/yyyy">
                  <c:v>40682</c:v>
                </c:pt>
                <c:pt idx="2960" formatCode="m/d/yyyy">
                  <c:v>40681</c:v>
                </c:pt>
                <c:pt idx="2961" formatCode="m/d/yyyy">
                  <c:v>40680</c:v>
                </c:pt>
                <c:pt idx="2962" formatCode="m/d/yyyy">
                  <c:v>40679</c:v>
                </c:pt>
                <c:pt idx="2963" formatCode="m/d/yyyy">
                  <c:v>40676</c:v>
                </c:pt>
                <c:pt idx="2964" formatCode="m/d/yyyy">
                  <c:v>40675</c:v>
                </c:pt>
                <c:pt idx="2965" formatCode="m/d/yyyy">
                  <c:v>40674</c:v>
                </c:pt>
                <c:pt idx="2966" formatCode="m/d/yyyy">
                  <c:v>40673</c:v>
                </c:pt>
                <c:pt idx="2967" formatCode="m/d/yyyy">
                  <c:v>40672</c:v>
                </c:pt>
                <c:pt idx="2968" formatCode="m/d/yyyy">
                  <c:v>40669</c:v>
                </c:pt>
                <c:pt idx="2969" formatCode="m/d/yyyy">
                  <c:v>40668</c:v>
                </c:pt>
                <c:pt idx="2970" formatCode="m/d/yyyy">
                  <c:v>40667</c:v>
                </c:pt>
                <c:pt idx="2971" formatCode="m/d/yyyy">
                  <c:v>40662</c:v>
                </c:pt>
                <c:pt idx="2972" formatCode="m/d/yyyy">
                  <c:v>40661</c:v>
                </c:pt>
                <c:pt idx="2973" formatCode="m/d/yyyy">
                  <c:v>40660</c:v>
                </c:pt>
                <c:pt idx="2974" formatCode="m/d/yyyy">
                  <c:v>40659</c:v>
                </c:pt>
                <c:pt idx="2975" formatCode="m/d/yyyy">
                  <c:v>40658</c:v>
                </c:pt>
                <c:pt idx="2976" formatCode="m/d/yyyy">
                  <c:v>40655</c:v>
                </c:pt>
                <c:pt idx="2977" formatCode="m/d/yyyy">
                  <c:v>40654</c:v>
                </c:pt>
                <c:pt idx="2978" formatCode="m/d/yyyy">
                  <c:v>40653</c:v>
                </c:pt>
                <c:pt idx="2979" formatCode="m/d/yyyy">
                  <c:v>40652</c:v>
                </c:pt>
                <c:pt idx="2980" formatCode="m/d/yyyy">
                  <c:v>40651</c:v>
                </c:pt>
                <c:pt idx="2981" formatCode="m/d/yyyy">
                  <c:v>40648</c:v>
                </c:pt>
                <c:pt idx="2982" formatCode="m/d/yyyy">
                  <c:v>40647</c:v>
                </c:pt>
                <c:pt idx="2983" formatCode="m/d/yyyy">
                  <c:v>40646</c:v>
                </c:pt>
                <c:pt idx="2984" formatCode="m/d/yyyy">
                  <c:v>40641</c:v>
                </c:pt>
                <c:pt idx="2985" formatCode="m/d/yyyy">
                  <c:v>40640</c:v>
                </c:pt>
                <c:pt idx="2986" formatCode="m/d/yyyy">
                  <c:v>40639</c:v>
                </c:pt>
                <c:pt idx="2987" formatCode="m/d/yyyy">
                  <c:v>40638</c:v>
                </c:pt>
                <c:pt idx="2988" formatCode="m/d/yyyy">
                  <c:v>40637</c:v>
                </c:pt>
                <c:pt idx="2989" formatCode="m/d/yyyy">
                  <c:v>40634</c:v>
                </c:pt>
                <c:pt idx="2990" formatCode="m/d/yyyy">
                  <c:v>40633</c:v>
                </c:pt>
                <c:pt idx="2991" formatCode="m/d/yyyy">
                  <c:v>40632</c:v>
                </c:pt>
                <c:pt idx="2992" formatCode="m/d/yyyy">
                  <c:v>40631</c:v>
                </c:pt>
                <c:pt idx="2993" formatCode="m/d/yyyy">
                  <c:v>40630</c:v>
                </c:pt>
                <c:pt idx="2994" formatCode="m/d/yyyy">
                  <c:v>40627</c:v>
                </c:pt>
                <c:pt idx="2995" formatCode="m/d/yyyy">
                  <c:v>40626</c:v>
                </c:pt>
                <c:pt idx="2996" formatCode="m/d/yyyy">
                  <c:v>40625</c:v>
                </c:pt>
                <c:pt idx="2997" formatCode="m/d/yyyy">
                  <c:v>40624</c:v>
                </c:pt>
                <c:pt idx="2998" formatCode="m/d/yyyy">
                  <c:v>40623</c:v>
                </c:pt>
                <c:pt idx="2999" formatCode="m/d/yyyy">
                  <c:v>40620</c:v>
                </c:pt>
                <c:pt idx="3000" formatCode="m/d/yyyy">
                  <c:v>40619</c:v>
                </c:pt>
                <c:pt idx="3001" formatCode="m/d/yyyy">
                  <c:v>40618</c:v>
                </c:pt>
                <c:pt idx="3002" formatCode="m/d/yyyy">
                  <c:v>40617</c:v>
                </c:pt>
                <c:pt idx="3003" formatCode="m/d/yyyy">
                  <c:v>40616</c:v>
                </c:pt>
                <c:pt idx="3004" formatCode="m/d/yyyy">
                  <c:v>40613</c:v>
                </c:pt>
                <c:pt idx="3005" formatCode="m/d/yyyy">
                  <c:v>40612</c:v>
                </c:pt>
                <c:pt idx="3006" formatCode="m/d/yyyy">
                  <c:v>40611</c:v>
                </c:pt>
                <c:pt idx="3007" formatCode="m/d/yyyy">
                  <c:v>40610</c:v>
                </c:pt>
                <c:pt idx="3008" formatCode="m/d/yyyy">
                  <c:v>40609</c:v>
                </c:pt>
                <c:pt idx="3009" formatCode="m/d/yyyy">
                  <c:v>40606</c:v>
                </c:pt>
                <c:pt idx="3010" formatCode="m/d/yyyy">
                  <c:v>40605</c:v>
                </c:pt>
                <c:pt idx="3011" formatCode="m/d/yyyy">
                  <c:v>40604</c:v>
                </c:pt>
                <c:pt idx="3012" formatCode="m/d/yyyy">
                  <c:v>40603</c:v>
                </c:pt>
                <c:pt idx="3013" formatCode="m/d/yyyy">
                  <c:v>40602</c:v>
                </c:pt>
                <c:pt idx="3014" formatCode="m/d/yyyy">
                  <c:v>40599</c:v>
                </c:pt>
                <c:pt idx="3015" formatCode="m/d/yyyy">
                  <c:v>40598</c:v>
                </c:pt>
                <c:pt idx="3016" formatCode="m/d/yyyy">
                  <c:v>40597</c:v>
                </c:pt>
                <c:pt idx="3017" formatCode="m/d/yyyy">
                  <c:v>40596</c:v>
                </c:pt>
                <c:pt idx="3018" formatCode="m/d/yyyy">
                  <c:v>40595</c:v>
                </c:pt>
                <c:pt idx="3019" formatCode="m/d/yyyy">
                  <c:v>40592</c:v>
                </c:pt>
                <c:pt idx="3020" formatCode="m/d/yyyy">
                  <c:v>40591</c:v>
                </c:pt>
                <c:pt idx="3021" formatCode="m/d/yyyy">
                  <c:v>40590</c:v>
                </c:pt>
                <c:pt idx="3022" formatCode="m/d/yyyy">
                  <c:v>40589</c:v>
                </c:pt>
                <c:pt idx="3023" formatCode="m/d/yyyy">
                  <c:v>40588</c:v>
                </c:pt>
                <c:pt idx="3024" formatCode="m/d/yyyy">
                  <c:v>40585</c:v>
                </c:pt>
                <c:pt idx="3025" formatCode="m/d/yyyy">
                  <c:v>40584</c:v>
                </c:pt>
                <c:pt idx="3026" formatCode="m/d/yyyy">
                  <c:v>40583</c:v>
                </c:pt>
                <c:pt idx="3027" formatCode="m/d/yyyy">
                  <c:v>40582</c:v>
                </c:pt>
                <c:pt idx="3028" formatCode="m/d/yyyy">
                  <c:v>40571</c:v>
                </c:pt>
                <c:pt idx="3029" formatCode="m/d/yyyy">
                  <c:v>40570</c:v>
                </c:pt>
                <c:pt idx="3030" formatCode="m/d/yyyy">
                  <c:v>40569</c:v>
                </c:pt>
                <c:pt idx="3031" formatCode="m/d/yyyy">
                  <c:v>40568</c:v>
                </c:pt>
                <c:pt idx="3032" formatCode="m/d/yyyy">
                  <c:v>40567</c:v>
                </c:pt>
                <c:pt idx="3033" formatCode="m/d/yyyy">
                  <c:v>40564</c:v>
                </c:pt>
                <c:pt idx="3034" formatCode="m/d/yyyy">
                  <c:v>40563</c:v>
                </c:pt>
                <c:pt idx="3035" formatCode="m/d/yyyy">
                  <c:v>40562</c:v>
                </c:pt>
                <c:pt idx="3036" formatCode="m/d/yyyy">
                  <c:v>40561</c:v>
                </c:pt>
                <c:pt idx="3037" formatCode="m/d/yyyy">
                  <c:v>40560</c:v>
                </c:pt>
                <c:pt idx="3038" formatCode="m/d/yyyy">
                  <c:v>40557</c:v>
                </c:pt>
                <c:pt idx="3039" formatCode="m/d/yyyy">
                  <c:v>40556</c:v>
                </c:pt>
                <c:pt idx="3040" formatCode="m/d/yyyy">
                  <c:v>40555</c:v>
                </c:pt>
                <c:pt idx="3041" formatCode="m/d/yyyy">
                  <c:v>40554</c:v>
                </c:pt>
                <c:pt idx="3042" formatCode="m/d/yyyy">
                  <c:v>40553</c:v>
                </c:pt>
                <c:pt idx="3043" formatCode="m/d/yyyy">
                  <c:v>40550</c:v>
                </c:pt>
                <c:pt idx="3044" formatCode="m/d/yyyy">
                  <c:v>40549</c:v>
                </c:pt>
                <c:pt idx="3045" formatCode="m/d/yyyy">
                  <c:v>40548</c:v>
                </c:pt>
                <c:pt idx="3046" formatCode="m/d/yyyy">
                  <c:v>40547</c:v>
                </c:pt>
                <c:pt idx="3047" formatCode="m/d/yyyy">
                  <c:v>40543</c:v>
                </c:pt>
                <c:pt idx="3048" formatCode="m/d/yyyy">
                  <c:v>40542</c:v>
                </c:pt>
                <c:pt idx="3049" formatCode="m/d/yyyy">
                  <c:v>40541</c:v>
                </c:pt>
                <c:pt idx="3050" formatCode="m/d/yyyy">
                  <c:v>40540</c:v>
                </c:pt>
                <c:pt idx="3051" formatCode="m/d/yyyy">
                  <c:v>40539</c:v>
                </c:pt>
                <c:pt idx="3052" formatCode="m/d/yyyy">
                  <c:v>40536</c:v>
                </c:pt>
                <c:pt idx="3053" formatCode="m/d/yyyy">
                  <c:v>40535</c:v>
                </c:pt>
                <c:pt idx="3054" formatCode="m/d/yyyy">
                  <c:v>40534</c:v>
                </c:pt>
                <c:pt idx="3055" formatCode="m/d/yyyy">
                  <c:v>40533</c:v>
                </c:pt>
                <c:pt idx="3056" formatCode="m/d/yyyy">
                  <c:v>40532</c:v>
                </c:pt>
                <c:pt idx="3057" formatCode="m/d/yyyy">
                  <c:v>40529</c:v>
                </c:pt>
                <c:pt idx="3058" formatCode="m/d/yyyy">
                  <c:v>40528</c:v>
                </c:pt>
                <c:pt idx="3059" formatCode="m/d/yyyy">
                  <c:v>40527</c:v>
                </c:pt>
                <c:pt idx="3060" formatCode="m/d/yyyy">
                  <c:v>40526</c:v>
                </c:pt>
                <c:pt idx="3061" formatCode="m/d/yyyy">
                  <c:v>40525</c:v>
                </c:pt>
                <c:pt idx="3062" formatCode="m/d/yyyy">
                  <c:v>40522</c:v>
                </c:pt>
                <c:pt idx="3063" formatCode="m/d/yyyy">
                  <c:v>40521</c:v>
                </c:pt>
                <c:pt idx="3064" formatCode="m/d/yyyy">
                  <c:v>40520</c:v>
                </c:pt>
              </c:numCache>
            </c:numRef>
          </c:cat>
          <c:val>
            <c:numRef>
              <c:f>'[(Tổng hợp) Tổng quan TTCK.xlsx]VNI PE PB'!$C$2:$C$3066</c:f>
              <c:numCache>
                <c:formatCode>#,##0.00</c:formatCode>
                <c:ptCount val="3065"/>
                <c:pt idx="0">
                  <c:v>1040.54</c:v>
                </c:pt>
                <c:pt idx="1">
                  <c:v>1032.43</c:v>
                </c:pt>
                <c:pt idx="2">
                  <c:v>1023.1</c:v>
                </c:pt>
                <c:pt idx="3">
                  <c:v>1045.1400000000001</c:v>
                </c:pt>
                <c:pt idx="4">
                  <c:v>1047.4000000000001</c:v>
                </c:pt>
                <c:pt idx="5">
                  <c:v>1062.19</c:v>
                </c:pt>
                <c:pt idx="6">
                  <c:v>1040.1300000000001</c:v>
                </c:pt>
                <c:pt idx="7">
                  <c:v>1052.8</c:v>
                </c:pt>
                <c:pt idx="8">
                  <c:v>1053</c:v>
                </c:pt>
                <c:pt idx="9">
                  <c:v>1055.95</c:v>
                </c:pt>
                <c:pt idx="10">
                  <c:v>1049.18</c:v>
                </c:pt>
                <c:pt idx="11">
                  <c:v>1037.8399999999999</c:v>
                </c:pt>
                <c:pt idx="12">
                  <c:v>1027.18</c:v>
                </c:pt>
                <c:pt idx="13">
                  <c:v>1024.77</c:v>
                </c:pt>
                <c:pt idx="14">
                  <c:v>1037.6099999999999</c:v>
                </c:pt>
                <c:pt idx="15">
                  <c:v>1040.55</c:v>
                </c:pt>
                <c:pt idx="16">
                  <c:v>1024.68</c:v>
                </c:pt>
                <c:pt idx="17">
                  <c:v>1021.25</c:v>
                </c:pt>
                <c:pt idx="18">
                  <c:v>1039.56</c:v>
                </c:pt>
                <c:pt idx="19">
                  <c:v>1053.6600000000001</c:v>
                </c:pt>
                <c:pt idx="20">
                  <c:v>1054.28</c:v>
                </c:pt>
                <c:pt idx="21">
                  <c:v>1082.23</c:v>
                </c:pt>
                <c:pt idx="22">
                  <c:v>1086.69</c:v>
                </c:pt>
                <c:pt idx="23">
                  <c:v>1059.31</c:v>
                </c:pt>
                <c:pt idx="24">
                  <c:v>1058.29</c:v>
                </c:pt>
                <c:pt idx="25">
                  <c:v>1048.2</c:v>
                </c:pt>
                <c:pt idx="26">
                  <c:v>1038.6400000000001</c:v>
                </c:pt>
                <c:pt idx="27">
                  <c:v>1043.7</c:v>
                </c:pt>
                <c:pt idx="28">
                  <c:v>1055.3</c:v>
                </c:pt>
                <c:pt idx="29">
                  <c:v>1064.03</c:v>
                </c:pt>
                <c:pt idx="30">
                  <c:v>1072.22</c:v>
                </c:pt>
                <c:pt idx="31">
                  <c:v>1065.8399999999999</c:v>
                </c:pt>
                <c:pt idx="32">
                  <c:v>1089.29</c:v>
                </c:pt>
                <c:pt idx="33">
                  <c:v>1077.1500000000001</c:v>
                </c:pt>
                <c:pt idx="34">
                  <c:v>1077.5899999999999</c:v>
                </c:pt>
                <c:pt idx="35">
                  <c:v>1075.97</c:v>
                </c:pt>
                <c:pt idx="36">
                  <c:v>1111.18</c:v>
                </c:pt>
                <c:pt idx="37">
                  <c:v>1102.57</c:v>
                </c:pt>
                <c:pt idx="38">
                  <c:v>1117.0999999999999</c:v>
                </c:pt>
                <c:pt idx="39">
                  <c:v>1108.08</c:v>
                </c:pt>
                <c:pt idx="40">
                  <c:v>1098.28</c:v>
                </c:pt>
                <c:pt idx="41">
                  <c:v>1088.29</c:v>
                </c:pt>
                <c:pt idx="42">
                  <c:v>1066.68</c:v>
                </c:pt>
                <c:pt idx="43">
                  <c:v>1060.17</c:v>
                </c:pt>
                <c:pt idx="44">
                  <c:v>1056.3900000000001</c:v>
                </c:pt>
                <c:pt idx="45">
                  <c:v>1055.76</c:v>
                </c:pt>
                <c:pt idx="46">
                  <c:v>1053.3499999999999</c:v>
                </c:pt>
                <c:pt idx="47">
                  <c:v>1054.21</c:v>
                </c:pt>
                <c:pt idx="48">
                  <c:v>1051.44</c:v>
                </c:pt>
                <c:pt idx="49">
                  <c:v>1055.82</c:v>
                </c:pt>
                <c:pt idx="50">
                  <c:v>1046.3499999999999</c:v>
                </c:pt>
                <c:pt idx="51">
                  <c:v>1043.9000000000001</c:v>
                </c:pt>
                <c:pt idx="52">
                  <c:v>1007.09</c:v>
                </c:pt>
                <c:pt idx="53">
                  <c:v>1009.29</c:v>
                </c:pt>
                <c:pt idx="54">
                  <c:v>1015.66</c:v>
                </c:pt>
                <c:pt idx="55">
                  <c:v>1004.57</c:v>
                </c:pt>
                <c:pt idx="56">
                  <c:v>985.21</c:v>
                </c:pt>
                <c:pt idx="57">
                  <c:v>1020.34</c:v>
                </c:pt>
                <c:pt idx="58">
                  <c:v>1022.61</c:v>
                </c:pt>
                <c:pt idx="59">
                  <c:v>1018.88</c:v>
                </c:pt>
                <c:pt idx="60">
                  <c:v>1023.13</c:v>
                </c:pt>
                <c:pt idx="61">
                  <c:v>1038.4000000000001</c:v>
                </c:pt>
                <c:pt idx="62">
                  <c:v>1052.48</c:v>
                </c:pt>
                <c:pt idx="63">
                  <c:v>1055.32</c:v>
                </c:pt>
                <c:pt idx="64">
                  <c:v>1050.43</c:v>
                </c:pt>
                <c:pt idx="65">
                  <c:v>1047.45</c:v>
                </c:pt>
                <c:pt idx="66">
                  <c:v>1032.07</c:v>
                </c:pt>
                <c:pt idx="67">
                  <c:v>1051.81</c:v>
                </c:pt>
                <c:pt idx="68">
                  <c:v>1050.53</c:v>
                </c:pt>
                <c:pt idx="69">
                  <c:v>1041.02</c:v>
                </c:pt>
                <c:pt idx="70">
                  <c:v>1048.69</c:v>
                </c:pt>
                <c:pt idx="71">
                  <c:v>1093.67</c:v>
                </c:pt>
                <c:pt idx="72">
                  <c:v>1080.01</c:v>
                </c:pt>
                <c:pt idx="73">
                  <c:v>1036.28</c:v>
                </c:pt>
                <c:pt idx="74">
                  <c:v>1048.42</c:v>
                </c:pt>
                <c:pt idx="75">
                  <c:v>1032.1600000000001</c:v>
                </c:pt>
                <c:pt idx="76">
                  <c:v>1005.69</c:v>
                </c:pt>
                <c:pt idx="77">
                  <c:v>971.46</c:v>
                </c:pt>
                <c:pt idx="78">
                  <c:v>947.71</c:v>
                </c:pt>
                <c:pt idx="79">
                  <c:v>946</c:v>
                </c:pt>
                <c:pt idx="80">
                  <c:v>952.12</c:v>
                </c:pt>
                <c:pt idx="81">
                  <c:v>960.65</c:v>
                </c:pt>
                <c:pt idx="82">
                  <c:v>969.33</c:v>
                </c:pt>
                <c:pt idx="83">
                  <c:v>969.26</c:v>
                </c:pt>
                <c:pt idx="84">
                  <c:v>942.9</c:v>
                </c:pt>
                <c:pt idx="85">
                  <c:v>911.9</c:v>
                </c:pt>
                <c:pt idx="86">
                  <c:v>941.04</c:v>
                </c:pt>
                <c:pt idx="87">
                  <c:v>954.53</c:v>
                </c:pt>
                <c:pt idx="88">
                  <c:v>947.24</c:v>
                </c:pt>
                <c:pt idx="89">
                  <c:v>985.59</c:v>
                </c:pt>
                <c:pt idx="90">
                  <c:v>981.65</c:v>
                </c:pt>
                <c:pt idx="91">
                  <c:v>975.19</c:v>
                </c:pt>
                <c:pt idx="92">
                  <c:v>997.15</c:v>
                </c:pt>
                <c:pt idx="93">
                  <c:v>1019.81</c:v>
                </c:pt>
                <c:pt idx="94">
                  <c:v>1023.19</c:v>
                </c:pt>
                <c:pt idx="95">
                  <c:v>1033.75</c:v>
                </c:pt>
                <c:pt idx="96">
                  <c:v>1027.94</c:v>
                </c:pt>
                <c:pt idx="97">
                  <c:v>1027.3599999999999</c:v>
                </c:pt>
                <c:pt idx="98">
                  <c:v>1028.01</c:v>
                </c:pt>
                <c:pt idx="99">
                  <c:v>993.36</c:v>
                </c:pt>
                <c:pt idx="100">
                  <c:v>997.7</c:v>
                </c:pt>
                <c:pt idx="101">
                  <c:v>986.15</c:v>
                </c:pt>
                <c:pt idx="102">
                  <c:v>1019.82</c:v>
                </c:pt>
                <c:pt idx="103">
                  <c:v>1058.45</c:v>
                </c:pt>
                <c:pt idx="104">
                  <c:v>1060.07</c:v>
                </c:pt>
                <c:pt idx="105">
                  <c:v>1063.6600000000001</c:v>
                </c:pt>
                <c:pt idx="106">
                  <c:v>1051.58</c:v>
                </c:pt>
                <c:pt idx="107">
                  <c:v>1061.8499999999999</c:v>
                </c:pt>
                <c:pt idx="108">
                  <c:v>1050.99</c:v>
                </c:pt>
                <c:pt idx="109">
                  <c:v>1034.81</c:v>
                </c:pt>
                <c:pt idx="110">
                  <c:v>1006.2</c:v>
                </c:pt>
                <c:pt idx="111">
                  <c:v>1042.48</c:v>
                </c:pt>
                <c:pt idx="112">
                  <c:v>1035.9100000000001</c:v>
                </c:pt>
                <c:pt idx="113">
                  <c:v>1074.52</c:v>
                </c:pt>
                <c:pt idx="114">
                  <c:v>1104.26</c:v>
                </c:pt>
                <c:pt idx="115">
                  <c:v>1078.1400000000001</c:v>
                </c:pt>
                <c:pt idx="116">
                  <c:v>1086.44</c:v>
                </c:pt>
                <c:pt idx="117">
                  <c:v>1132.1099999999999</c:v>
                </c:pt>
                <c:pt idx="118">
                  <c:v>1126.07</c:v>
                </c:pt>
                <c:pt idx="119">
                  <c:v>1143.6199999999999</c:v>
                </c:pt>
                <c:pt idx="120">
                  <c:v>1166.54</c:v>
                </c:pt>
                <c:pt idx="121">
                  <c:v>1174.3499999999999</c:v>
                </c:pt>
                <c:pt idx="122">
                  <c:v>1203.28</c:v>
                </c:pt>
                <c:pt idx="123">
                  <c:v>1214.7</c:v>
                </c:pt>
                <c:pt idx="124">
                  <c:v>1210.55</c:v>
                </c:pt>
                <c:pt idx="125">
                  <c:v>1218.93</c:v>
                </c:pt>
                <c:pt idx="126">
                  <c:v>1205.43</c:v>
                </c:pt>
                <c:pt idx="127">
                  <c:v>1234.03</c:v>
                </c:pt>
                <c:pt idx="128">
                  <c:v>1245.6600000000001</c:v>
                </c:pt>
                <c:pt idx="129">
                  <c:v>1240.77</c:v>
                </c:pt>
                <c:pt idx="130">
                  <c:v>1248.4000000000001</c:v>
                </c:pt>
                <c:pt idx="131">
                  <c:v>1249.6199999999999</c:v>
                </c:pt>
                <c:pt idx="132">
                  <c:v>1248.78</c:v>
                </c:pt>
                <c:pt idx="133">
                  <c:v>1234.5999999999999</c:v>
                </c:pt>
                <c:pt idx="134">
                  <c:v>1243.17</c:v>
                </c:pt>
                <c:pt idx="135">
                  <c:v>1277.4000000000001</c:v>
                </c:pt>
                <c:pt idx="136">
                  <c:v>1277.3499999999999</c:v>
                </c:pt>
                <c:pt idx="137">
                  <c:v>1280.51</c:v>
                </c:pt>
                <c:pt idx="138">
                  <c:v>1279.3900000000001</c:v>
                </c:pt>
                <c:pt idx="139">
                  <c:v>1270.8</c:v>
                </c:pt>
                <c:pt idx="140">
                  <c:v>1282.57</c:v>
                </c:pt>
                <c:pt idx="141">
                  <c:v>1288.8800000000001</c:v>
                </c:pt>
                <c:pt idx="142">
                  <c:v>1277.1600000000001</c:v>
                </c:pt>
                <c:pt idx="143">
                  <c:v>1270.81</c:v>
                </c:pt>
                <c:pt idx="144">
                  <c:v>1260.43</c:v>
                </c:pt>
                <c:pt idx="145">
                  <c:v>1269.18</c:v>
                </c:pt>
                <c:pt idx="146">
                  <c:v>1273.6600000000001</c:v>
                </c:pt>
                <c:pt idx="147">
                  <c:v>1275.28</c:v>
                </c:pt>
                <c:pt idx="148">
                  <c:v>1274.69</c:v>
                </c:pt>
                <c:pt idx="149">
                  <c:v>1274.2</c:v>
                </c:pt>
                <c:pt idx="150">
                  <c:v>1262.33</c:v>
                </c:pt>
                <c:pt idx="151">
                  <c:v>1252.07</c:v>
                </c:pt>
                <c:pt idx="152">
                  <c:v>1256.5</c:v>
                </c:pt>
                <c:pt idx="153">
                  <c:v>1258.8499999999999</c:v>
                </c:pt>
                <c:pt idx="154">
                  <c:v>1256.75</c:v>
                </c:pt>
                <c:pt idx="155">
                  <c:v>1252.74</c:v>
                </c:pt>
                <c:pt idx="156">
                  <c:v>1254.1500000000001</c:v>
                </c:pt>
                <c:pt idx="157">
                  <c:v>1249.76</c:v>
                </c:pt>
                <c:pt idx="158">
                  <c:v>1241.6199999999999</c:v>
                </c:pt>
                <c:pt idx="159">
                  <c:v>1231.3499999999999</c:v>
                </c:pt>
                <c:pt idx="160">
                  <c:v>1206.33</c:v>
                </c:pt>
                <c:pt idx="161">
                  <c:v>1208.1199999999999</c:v>
                </c:pt>
                <c:pt idx="162">
                  <c:v>1191.04</c:v>
                </c:pt>
                <c:pt idx="163">
                  <c:v>1185.07</c:v>
                </c:pt>
                <c:pt idx="164">
                  <c:v>1188.5</c:v>
                </c:pt>
                <c:pt idx="165">
                  <c:v>1194.76</c:v>
                </c:pt>
                <c:pt idx="166">
                  <c:v>1198.47</c:v>
                </c:pt>
                <c:pt idx="167">
                  <c:v>1194.1400000000001</c:v>
                </c:pt>
                <c:pt idx="168">
                  <c:v>1178.33</c:v>
                </c:pt>
                <c:pt idx="169">
                  <c:v>1176.49</c:v>
                </c:pt>
                <c:pt idx="170">
                  <c:v>1179.25</c:v>
                </c:pt>
                <c:pt idx="171">
                  <c:v>1182.17</c:v>
                </c:pt>
                <c:pt idx="172">
                  <c:v>1173.92</c:v>
                </c:pt>
                <c:pt idx="173">
                  <c:v>1174.82</c:v>
                </c:pt>
                <c:pt idx="174">
                  <c:v>1155.29</c:v>
                </c:pt>
                <c:pt idx="175">
                  <c:v>1171.31</c:v>
                </c:pt>
                <c:pt idx="176">
                  <c:v>1166.48</c:v>
                </c:pt>
                <c:pt idx="177">
                  <c:v>1149.6099999999999</c:v>
                </c:pt>
                <c:pt idx="178">
                  <c:v>1181.29</c:v>
                </c:pt>
                <c:pt idx="179">
                  <c:v>1195.53</c:v>
                </c:pt>
                <c:pt idx="180">
                  <c:v>1198.9000000000001</c:v>
                </c:pt>
                <c:pt idx="181">
                  <c:v>1197.5999999999999</c:v>
                </c:pt>
                <c:pt idx="182">
                  <c:v>1218.0899999999999</c:v>
                </c:pt>
                <c:pt idx="183">
                  <c:v>1218.0999999999999</c:v>
                </c:pt>
                <c:pt idx="184">
                  <c:v>1202.82</c:v>
                </c:pt>
                <c:pt idx="185">
                  <c:v>1185.48</c:v>
                </c:pt>
                <c:pt idx="186">
                  <c:v>1188.8800000000001</c:v>
                </c:pt>
                <c:pt idx="187">
                  <c:v>1169.27</c:v>
                </c:pt>
                <c:pt idx="188">
                  <c:v>1172.47</c:v>
                </c:pt>
                <c:pt idx="189">
                  <c:v>1180.4000000000001</c:v>
                </c:pt>
                <c:pt idx="190">
                  <c:v>1217.3</c:v>
                </c:pt>
                <c:pt idx="191">
                  <c:v>1236.6300000000001</c:v>
                </c:pt>
                <c:pt idx="192">
                  <c:v>1213.93</c:v>
                </c:pt>
                <c:pt idx="193">
                  <c:v>1230.31</c:v>
                </c:pt>
                <c:pt idx="194">
                  <c:v>1227.04</c:v>
                </c:pt>
                <c:pt idx="195">
                  <c:v>1284.08</c:v>
                </c:pt>
                <c:pt idx="196">
                  <c:v>1307.8</c:v>
                </c:pt>
                <c:pt idx="197">
                  <c:v>1307.9100000000001</c:v>
                </c:pt>
                <c:pt idx="198">
                  <c:v>1291.3499999999999</c:v>
                </c:pt>
                <c:pt idx="199">
                  <c:v>1290.01</c:v>
                </c:pt>
                <c:pt idx="200">
                  <c:v>1287.98</c:v>
                </c:pt>
                <c:pt idx="201">
                  <c:v>1288.6199999999999</c:v>
                </c:pt>
                <c:pt idx="202">
                  <c:v>1299.52</c:v>
                </c:pt>
                <c:pt idx="203">
                  <c:v>1292.68</c:v>
                </c:pt>
                <c:pt idx="204">
                  <c:v>1293.92</c:v>
                </c:pt>
                <c:pt idx="205">
                  <c:v>1285.45</c:v>
                </c:pt>
                <c:pt idx="206">
                  <c:v>1268.57</c:v>
                </c:pt>
                <c:pt idx="207">
                  <c:v>1268.43</c:v>
                </c:pt>
                <c:pt idx="208">
                  <c:v>1233.3800000000001</c:v>
                </c:pt>
                <c:pt idx="209">
                  <c:v>1218.81</c:v>
                </c:pt>
                <c:pt idx="210">
                  <c:v>1240.71</c:v>
                </c:pt>
                <c:pt idx="211">
                  <c:v>1241.6400000000001</c:v>
                </c:pt>
                <c:pt idx="212">
                  <c:v>1240.76</c:v>
                </c:pt>
                <c:pt idx="213">
                  <c:v>1228.3699999999999</c:v>
                </c:pt>
                <c:pt idx="214">
                  <c:v>1171.95</c:v>
                </c:pt>
                <c:pt idx="215">
                  <c:v>1182.77</c:v>
                </c:pt>
                <c:pt idx="216">
                  <c:v>1238.8399999999999</c:v>
                </c:pt>
                <c:pt idx="217">
                  <c:v>1301.53</c:v>
                </c:pt>
                <c:pt idx="218">
                  <c:v>1293.56</c:v>
                </c:pt>
                <c:pt idx="219">
                  <c:v>1269.6199999999999</c:v>
                </c:pt>
                <c:pt idx="220">
                  <c:v>1329.26</c:v>
                </c:pt>
                <c:pt idx="221">
                  <c:v>1360.68</c:v>
                </c:pt>
                <c:pt idx="222">
                  <c:v>1348.68</c:v>
                </c:pt>
                <c:pt idx="223">
                  <c:v>1366.8</c:v>
                </c:pt>
                <c:pt idx="224">
                  <c:v>1350.99</c:v>
                </c:pt>
                <c:pt idx="225">
                  <c:v>1353.77</c:v>
                </c:pt>
                <c:pt idx="226">
                  <c:v>1341.34</c:v>
                </c:pt>
                <c:pt idx="227">
                  <c:v>1310.92</c:v>
                </c:pt>
                <c:pt idx="228">
                  <c:v>1379.23</c:v>
                </c:pt>
                <c:pt idx="229">
                  <c:v>1370.21</c:v>
                </c:pt>
                <c:pt idx="230">
                  <c:v>1384.72</c:v>
                </c:pt>
                <c:pt idx="231">
                  <c:v>1406.45</c:v>
                </c:pt>
                <c:pt idx="232">
                  <c:v>1432.6</c:v>
                </c:pt>
                <c:pt idx="233">
                  <c:v>1458.56</c:v>
                </c:pt>
                <c:pt idx="234">
                  <c:v>1472.12</c:v>
                </c:pt>
                <c:pt idx="235">
                  <c:v>1477.2</c:v>
                </c:pt>
                <c:pt idx="236">
                  <c:v>1455.25</c:v>
                </c:pt>
                <c:pt idx="237">
                  <c:v>1482</c:v>
                </c:pt>
                <c:pt idx="238">
                  <c:v>1502.35</c:v>
                </c:pt>
                <c:pt idx="239">
                  <c:v>1522.9</c:v>
                </c:pt>
                <c:pt idx="240">
                  <c:v>1520.03</c:v>
                </c:pt>
                <c:pt idx="241">
                  <c:v>1524.7</c:v>
                </c:pt>
                <c:pt idx="242">
                  <c:v>1516.44</c:v>
                </c:pt>
                <c:pt idx="243">
                  <c:v>1492.15</c:v>
                </c:pt>
                <c:pt idx="244">
                  <c:v>1490.51</c:v>
                </c:pt>
                <c:pt idx="245">
                  <c:v>1497.76</c:v>
                </c:pt>
                <c:pt idx="246">
                  <c:v>1483.18</c:v>
                </c:pt>
                <c:pt idx="247">
                  <c:v>1498.5</c:v>
                </c:pt>
                <c:pt idx="248">
                  <c:v>1498.26</c:v>
                </c:pt>
                <c:pt idx="249">
                  <c:v>1502.34</c:v>
                </c:pt>
                <c:pt idx="250">
                  <c:v>1503.78</c:v>
                </c:pt>
                <c:pt idx="251">
                  <c:v>1494.95</c:v>
                </c:pt>
                <c:pt idx="252">
                  <c:v>1469.1</c:v>
                </c:pt>
                <c:pt idx="253">
                  <c:v>1461.34</c:v>
                </c:pt>
                <c:pt idx="254">
                  <c:v>1459.33</c:v>
                </c:pt>
                <c:pt idx="255">
                  <c:v>1452.74</c:v>
                </c:pt>
                <c:pt idx="256">
                  <c:v>1446.25</c:v>
                </c:pt>
                <c:pt idx="257">
                  <c:v>1466.54</c:v>
                </c:pt>
                <c:pt idx="258">
                  <c:v>1479.08</c:v>
                </c:pt>
                <c:pt idx="259">
                  <c:v>1473.74</c:v>
                </c:pt>
                <c:pt idx="260">
                  <c:v>1473.71</c:v>
                </c:pt>
                <c:pt idx="261">
                  <c:v>1499.05</c:v>
                </c:pt>
                <c:pt idx="262">
                  <c:v>1505.33</c:v>
                </c:pt>
                <c:pt idx="263">
                  <c:v>1505</c:v>
                </c:pt>
                <c:pt idx="264">
                  <c:v>1485.52</c:v>
                </c:pt>
                <c:pt idx="265">
                  <c:v>1498.78</c:v>
                </c:pt>
                <c:pt idx="266">
                  <c:v>1490.13</c:v>
                </c:pt>
                <c:pt idx="267">
                  <c:v>1498.89</c:v>
                </c:pt>
                <c:pt idx="268">
                  <c:v>1494.85</c:v>
                </c:pt>
                <c:pt idx="269">
                  <c:v>1512.3</c:v>
                </c:pt>
                <c:pt idx="270">
                  <c:v>1503.47</c:v>
                </c:pt>
                <c:pt idx="271">
                  <c:v>1510.84</c:v>
                </c:pt>
                <c:pt idx="272">
                  <c:v>1504.84</c:v>
                </c:pt>
                <c:pt idx="273">
                  <c:v>1507.99</c:v>
                </c:pt>
                <c:pt idx="274">
                  <c:v>1492.1</c:v>
                </c:pt>
                <c:pt idx="275">
                  <c:v>1492.75</c:v>
                </c:pt>
                <c:pt idx="276">
                  <c:v>1471.96</c:v>
                </c:pt>
                <c:pt idx="277">
                  <c:v>1501.71</c:v>
                </c:pt>
                <c:pt idx="278">
                  <c:v>1506.79</c:v>
                </c:pt>
                <c:pt idx="279">
                  <c:v>1505.38</c:v>
                </c:pt>
                <c:pt idx="280">
                  <c:v>1500.99</c:v>
                </c:pt>
                <c:pt idx="281">
                  <c:v>1497.66</c:v>
                </c:pt>
                <c:pt idx="282">
                  <c:v>1478.96</c:v>
                </c:pt>
                <c:pt idx="283">
                  <c:v>1470.76</c:v>
                </c:pt>
                <c:pt idx="284">
                  <c:v>1481.58</c:v>
                </c:pt>
                <c:pt idx="285">
                  <c:v>1479.58</c:v>
                </c:pt>
                <c:pt idx="286">
                  <c:v>1439.71</c:v>
                </c:pt>
                <c:pt idx="287">
                  <c:v>1472.89</c:v>
                </c:pt>
                <c:pt idx="288">
                  <c:v>1465.3</c:v>
                </c:pt>
                <c:pt idx="289">
                  <c:v>1442.79</c:v>
                </c:pt>
                <c:pt idx="290">
                  <c:v>1438.94</c:v>
                </c:pt>
                <c:pt idx="291">
                  <c:v>1452.84</c:v>
                </c:pt>
                <c:pt idx="292">
                  <c:v>1496.02</c:v>
                </c:pt>
                <c:pt idx="293">
                  <c:v>1496.05</c:v>
                </c:pt>
                <c:pt idx="294">
                  <c:v>1510.51</c:v>
                </c:pt>
                <c:pt idx="295">
                  <c:v>1492.31</c:v>
                </c:pt>
                <c:pt idx="296">
                  <c:v>1503.71</c:v>
                </c:pt>
                <c:pt idx="297">
                  <c:v>1528.48</c:v>
                </c:pt>
                <c:pt idx="298">
                  <c:v>1528.57</c:v>
                </c:pt>
                <c:pt idx="299">
                  <c:v>1522.5</c:v>
                </c:pt>
                <c:pt idx="300">
                  <c:v>1525.58</c:v>
                </c:pt>
                <c:pt idx="301">
                  <c:v>1498.28</c:v>
                </c:pt>
                <c:pt idx="302">
                  <c:v>1485.97</c:v>
                </c:pt>
                <c:pt idx="303">
                  <c:v>1485.82</c:v>
                </c:pt>
                <c:pt idx="304">
                  <c:v>1494.39</c:v>
                </c:pt>
                <c:pt idx="305">
                  <c:v>1488.88</c:v>
                </c:pt>
                <c:pt idx="306">
                  <c:v>1477.03</c:v>
                </c:pt>
                <c:pt idx="307">
                  <c:v>1456.96</c:v>
                </c:pt>
                <c:pt idx="308">
                  <c:v>1477.67</c:v>
                </c:pt>
                <c:pt idx="309">
                  <c:v>1478.74</c:v>
                </c:pt>
                <c:pt idx="310">
                  <c:v>1477.33</c:v>
                </c:pt>
                <c:pt idx="311">
                  <c:v>1479.79</c:v>
                </c:pt>
                <c:pt idx="312">
                  <c:v>1476.61</c:v>
                </c:pt>
                <c:pt idx="313">
                  <c:v>1475.5</c:v>
                </c:pt>
                <c:pt idx="314">
                  <c:v>1476.02</c:v>
                </c:pt>
                <c:pt idx="315">
                  <c:v>1476.21</c:v>
                </c:pt>
                <c:pt idx="316">
                  <c:v>1463.54</c:v>
                </c:pt>
                <c:pt idx="317">
                  <c:v>1467.98</c:v>
                </c:pt>
                <c:pt idx="318">
                  <c:v>1452.87</c:v>
                </c:pt>
                <c:pt idx="319">
                  <c:v>1446.77</c:v>
                </c:pt>
                <c:pt idx="320">
                  <c:v>1413.58</c:v>
                </c:pt>
                <c:pt idx="321">
                  <c:v>1443.32</c:v>
                </c:pt>
                <c:pt idx="322">
                  <c:v>1482.05</c:v>
                </c:pt>
                <c:pt idx="323">
                  <c:v>1485.19</c:v>
                </c:pt>
                <c:pt idx="324">
                  <c:v>1478.44</c:v>
                </c:pt>
                <c:pt idx="325">
                  <c:v>1484.84</c:v>
                </c:pt>
                <c:pt idx="326">
                  <c:v>1493.03</c:v>
                </c:pt>
                <c:pt idx="327">
                  <c:v>1500.81</c:v>
                </c:pt>
                <c:pt idx="328">
                  <c:v>1488.87</c:v>
                </c:pt>
                <c:pt idx="329">
                  <c:v>1463.63</c:v>
                </c:pt>
                <c:pt idx="330">
                  <c:v>1447.25</c:v>
                </c:pt>
                <c:pt idx="331">
                  <c:v>1452.35</c:v>
                </c:pt>
                <c:pt idx="332">
                  <c:v>1469.83</c:v>
                </c:pt>
                <c:pt idx="333">
                  <c:v>1475.85</c:v>
                </c:pt>
                <c:pt idx="334">
                  <c:v>1466.45</c:v>
                </c:pt>
                <c:pt idx="335">
                  <c:v>1476.57</c:v>
                </c:pt>
                <c:pt idx="336">
                  <c:v>1473.37</c:v>
                </c:pt>
                <c:pt idx="337">
                  <c:v>1462.35</c:v>
                </c:pt>
                <c:pt idx="338">
                  <c:v>1465.02</c:v>
                </c:pt>
                <c:pt idx="339">
                  <c:v>1461.5</c:v>
                </c:pt>
                <c:pt idx="340">
                  <c:v>1467.57</c:v>
                </c:pt>
                <c:pt idx="341">
                  <c:v>1456.51</c:v>
                </c:pt>
                <c:pt idx="342">
                  <c:v>1448.34</c:v>
                </c:pt>
                <c:pt idx="343">
                  <c:v>1444.3</c:v>
                </c:pt>
                <c:pt idx="344">
                  <c:v>1452.46</c:v>
                </c:pt>
                <c:pt idx="345">
                  <c:v>1438.97</c:v>
                </c:pt>
                <c:pt idx="346">
                  <c:v>1444.27</c:v>
                </c:pt>
                <c:pt idx="347">
                  <c:v>1438.01</c:v>
                </c:pt>
                <c:pt idx="348">
                  <c:v>1423.02</c:v>
                </c:pt>
                <c:pt idx="349">
                  <c:v>1391.63</c:v>
                </c:pt>
                <c:pt idx="350">
                  <c:v>1385.4</c:v>
                </c:pt>
                <c:pt idx="351">
                  <c:v>1389.24</c:v>
                </c:pt>
                <c:pt idx="352">
                  <c:v>1384.77</c:v>
                </c:pt>
                <c:pt idx="353">
                  <c:v>1393.8</c:v>
                </c:pt>
                <c:pt idx="354">
                  <c:v>1395.33</c:v>
                </c:pt>
                <c:pt idx="355">
                  <c:v>1395.53</c:v>
                </c:pt>
                <c:pt idx="356">
                  <c:v>1392.7</c:v>
                </c:pt>
                <c:pt idx="357">
                  <c:v>1391.85</c:v>
                </c:pt>
                <c:pt idx="358">
                  <c:v>1391.91</c:v>
                </c:pt>
                <c:pt idx="359">
                  <c:v>1394.8</c:v>
                </c:pt>
                <c:pt idx="360">
                  <c:v>1394.09</c:v>
                </c:pt>
                <c:pt idx="361">
                  <c:v>1372.73</c:v>
                </c:pt>
                <c:pt idx="362">
                  <c:v>1365.99</c:v>
                </c:pt>
                <c:pt idx="363">
                  <c:v>1362.82</c:v>
                </c:pt>
                <c:pt idx="364">
                  <c:v>1354.63</c:v>
                </c:pt>
                <c:pt idx="365">
                  <c:v>1339.54</c:v>
                </c:pt>
                <c:pt idx="366">
                  <c:v>1334.89</c:v>
                </c:pt>
                <c:pt idx="367">
                  <c:v>1342.06</c:v>
                </c:pt>
                <c:pt idx="368">
                  <c:v>1339.21</c:v>
                </c:pt>
                <c:pt idx="369">
                  <c:v>1339.31</c:v>
                </c:pt>
                <c:pt idx="370">
                  <c:v>1324.99</c:v>
                </c:pt>
                <c:pt idx="371">
                  <c:v>1351.17</c:v>
                </c:pt>
                <c:pt idx="372">
                  <c:v>1352.76</c:v>
                </c:pt>
                <c:pt idx="373">
                  <c:v>1350.68</c:v>
                </c:pt>
                <c:pt idx="374">
                  <c:v>1339.84</c:v>
                </c:pt>
                <c:pt idx="375">
                  <c:v>1350.48</c:v>
                </c:pt>
                <c:pt idx="376">
                  <c:v>1352.64</c:v>
                </c:pt>
                <c:pt idx="377">
                  <c:v>1345.87</c:v>
                </c:pt>
                <c:pt idx="378">
                  <c:v>1345.83</c:v>
                </c:pt>
                <c:pt idx="379">
                  <c:v>1339.7</c:v>
                </c:pt>
                <c:pt idx="380">
                  <c:v>1341.43</c:v>
                </c:pt>
                <c:pt idx="381">
                  <c:v>1345.31</c:v>
                </c:pt>
                <c:pt idx="382">
                  <c:v>1343.98</c:v>
                </c:pt>
                <c:pt idx="383">
                  <c:v>1333.61</c:v>
                </c:pt>
                <c:pt idx="384">
                  <c:v>1341.9</c:v>
                </c:pt>
                <c:pt idx="385">
                  <c:v>1346.39</c:v>
                </c:pt>
                <c:pt idx="386">
                  <c:v>1334.65</c:v>
                </c:pt>
                <c:pt idx="387">
                  <c:v>1331.47</c:v>
                </c:pt>
                <c:pt idx="388">
                  <c:v>1328.14</c:v>
                </c:pt>
                <c:pt idx="389">
                  <c:v>1313.2</c:v>
                </c:pt>
                <c:pt idx="390">
                  <c:v>1301.1199999999999</c:v>
                </c:pt>
                <c:pt idx="391">
                  <c:v>1309.55</c:v>
                </c:pt>
                <c:pt idx="392">
                  <c:v>1298.74</c:v>
                </c:pt>
                <c:pt idx="393">
                  <c:v>1298.8599999999999</c:v>
                </c:pt>
                <c:pt idx="394">
                  <c:v>1329.43</c:v>
                </c:pt>
                <c:pt idx="395">
                  <c:v>1374.85</c:v>
                </c:pt>
                <c:pt idx="396">
                  <c:v>1360.94</c:v>
                </c:pt>
                <c:pt idx="397">
                  <c:v>1363.09</c:v>
                </c:pt>
                <c:pt idx="398">
                  <c:v>1370.96</c:v>
                </c:pt>
                <c:pt idx="399">
                  <c:v>1357.05</c:v>
                </c:pt>
                <c:pt idx="400">
                  <c:v>1353.05</c:v>
                </c:pt>
                <c:pt idx="401">
                  <c:v>1357.79</c:v>
                </c:pt>
                <c:pt idx="402">
                  <c:v>1362.43</c:v>
                </c:pt>
                <c:pt idx="403">
                  <c:v>1359.86</c:v>
                </c:pt>
                <c:pt idx="404">
                  <c:v>1341.45</c:v>
                </c:pt>
                <c:pt idx="405">
                  <c:v>1345.55</c:v>
                </c:pt>
                <c:pt idx="406">
                  <c:v>1334.74</c:v>
                </c:pt>
                <c:pt idx="407">
                  <c:v>1332.44</c:v>
                </c:pt>
                <c:pt idx="408">
                  <c:v>1314.22</c:v>
                </c:pt>
                <c:pt idx="409">
                  <c:v>1310.05</c:v>
                </c:pt>
                <c:pt idx="410">
                  <c:v>1293.5999999999999</c:v>
                </c:pt>
                <c:pt idx="411">
                  <c:v>1277.07</c:v>
                </c:pt>
                <c:pt idx="412">
                  <c:v>1276.93</c:v>
                </c:pt>
                <c:pt idx="413">
                  <c:v>1272.71</c:v>
                </c:pt>
                <c:pt idx="414">
                  <c:v>1268.83</c:v>
                </c:pt>
                <c:pt idx="415">
                  <c:v>1293.67</c:v>
                </c:pt>
                <c:pt idx="416">
                  <c:v>1270.79</c:v>
                </c:pt>
                <c:pt idx="417">
                  <c:v>1273.29</c:v>
                </c:pt>
                <c:pt idx="418">
                  <c:v>1243.51</c:v>
                </c:pt>
                <c:pt idx="419">
                  <c:v>1299.31</c:v>
                </c:pt>
                <c:pt idx="420">
                  <c:v>1293.92</c:v>
                </c:pt>
                <c:pt idx="421">
                  <c:v>1279.9100000000001</c:v>
                </c:pt>
                <c:pt idx="422">
                  <c:v>1297.54</c:v>
                </c:pt>
                <c:pt idx="423">
                  <c:v>1296.3</c:v>
                </c:pt>
                <c:pt idx="424">
                  <c:v>1347.14</c:v>
                </c:pt>
                <c:pt idx="425">
                  <c:v>1374.68</c:v>
                </c:pt>
                <c:pt idx="426">
                  <c:v>1388.55</c:v>
                </c:pt>
                <c:pt idx="427">
                  <c:v>1354.79</c:v>
                </c:pt>
                <c:pt idx="428">
                  <c:v>1411.13</c:v>
                </c:pt>
                <c:pt idx="429">
                  <c:v>1420.27</c:v>
                </c:pt>
                <c:pt idx="430">
                  <c:v>1417.08</c:v>
                </c:pt>
                <c:pt idx="431">
                  <c:v>1408.55</c:v>
                </c:pt>
                <c:pt idx="432">
                  <c:v>1410.04</c:v>
                </c:pt>
                <c:pt idx="433">
                  <c:v>1405.81</c:v>
                </c:pt>
                <c:pt idx="434">
                  <c:v>1390.12</c:v>
                </c:pt>
                <c:pt idx="435">
                  <c:v>1379.72</c:v>
                </c:pt>
                <c:pt idx="436">
                  <c:v>1376.87</c:v>
                </c:pt>
                <c:pt idx="437">
                  <c:v>1379.97</c:v>
                </c:pt>
                <c:pt idx="438">
                  <c:v>1372.63</c:v>
                </c:pt>
                <c:pt idx="439">
                  <c:v>1377.77</c:v>
                </c:pt>
                <c:pt idx="440">
                  <c:v>1359.92</c:v>
                </c:pt>
                <c:pt idx="441">
                  <c:v>1356.52</c:v>
                </c:pt>
                <c:pt idx="442">
                  <c:v>1367.36</c:v>
                </c:pt>
                <c:pt idx="443">
                  <c:v>1361.72</c:v>
                </c:pt>
                <c:pt idx="444">
                  <c:v>1351.74</c:v>
                </c:pt>
                <c:pt idx="445">
                  <c:v>1323.58</c:v>
                </c:pt>
                <c:pt idx="446">
                  <c:v>1332.9</c:v>
                </c:pt>
                <c:pt idx="447">
                  <c:v>1319.88</c:v>
                </c:pt>
                <c:pt idx="448">
                  <c:v>1358.78</c:v>
                </c:pt>
                <c:pt idx="449">
                  <c:v>1374.05</c:v>
                </c:pt>
                <c:pt idx="450">
                  <c:v>1364.28</c:v>
                </c:pt>
                <c:pt idx="451">
                  <c:v>1340.78</c:v>
                </c:pt>
                <c:pt idx="452">
                  <c:v>1337.78</c:v>
                </c:pt>
                <c:pt idx="453">
                  <c:v>1328.05</c:v>
                </c:pt>
                <c:pt idx="454">
                  <c:v>1320.46</c:v>
                </c:pt>
                <c:pt idx="455">
                  <c:v>1303.57</c:v>
                </c:pt>
                <c:pt idx="456">
                  <c:v>1316.7</c:v>
                </c:pt>
                <c:pt idx="457">
                  <c:v>1308.58</c:v>
                </c:pt>
                <c:pt idx="458">
                  <c:v>1297.98</c:v>
                </c:pt>
                <c:pt idx="459">
                  <c:v>1283.93</c:v>
                </c:pt>
                <c:pt idx="460">
                  <c:v>1278.22</c:v>
                </c:pt>
                <c:pt idx="461">
                  <c:v>1262.49</c:v>
                </c:pt>
                <c:pt idx="462">
                  <c:v>1252.68</c:v>
                </c:pt>
                <c:pt idx="463">
                  <c:v>1258.7</c:v>
                </c:pt>
                <c:pt idx="464">
                  <c:v>1266.3599999999999</c:v>
                </c:pt>
                <c:pt idx="465">
                  <c:v>1261.99</c:v>
                </c:pt>
                <c:pt idx="466">
                  <c:v>1269.0899999999999</c:v>
                </c:pt>
                <c:pt idx="467">
                  <c:v>1256.04</c:v>
                </c:pt>
                <c:pt idx="468">
                  <c:v>1259.58</c:v>
                </c:pt>
                <c:pt idx="469">
                  <c:v>1241.81</c:v>
                </c:pt>
                <c:pt idx="470">
                  <c:v>1250.57</c:v>
                </c:pt>
                <c:pt idx="471">
                  <c:v>1256.43</c:v>
                </c:pt>
                <c:pt idx="472">
                  <c:v>1242.2</c:v>
                </c:pt>
                <c:pt idx="473">
                  <c:v>1239.3900000000001</c:v>
                </c:pt>
                <c:pt idx="474">
                  <c:v>1229.55</c:v>
                </c:pt>
                <c:pt idx="475">
                  <c:v>1219.75</c:v>
                </c:pt>
                <c:pt idx="476">
                  <c:v>1215.77</c:v>
                </c:pt>
                <c:pt idx="477">
                  <c:v>1248.53</c:v>
                </c:pt>
                <c:pt idx="478">
                  <c:v>1227.82</c:v>
                </c:pt>
                <c:pt idx="479">
                  <c:v>1268.28</c:v>
                </c:pt>
                <c:pt idx="480">
                  <c:v>1260.58</c:v>
                </c:pt>
                <c:pt idx="481">
                  <c:v>1238.71</c:v>
                </c:pt>
                <c:pt idx="482">
                  <c:v>1247.25</c:v>
                </c:pt>
                <c:pt idx="483">
                  <c:v>1255.8699999999999</c:v>
                </c:pt>
                <c:pt idx="484">
                  <c:v>1248.33</c:v>
                </c:pt>
                <c:pt idx="485">
                  <c:v>1252.45</c:v>
                </c:pt>
                <c:pt idx="486">
                  <c:v>1231.6600000000001</c:v>
                </c:pt>
                <c:pt idx="487">
                  <c:v>1234.8900000000001</c:v>
                </c:pt>
                <c:pt idx="488">
                  <c:v>1242.3800000000001</c:v>
                </c:pt>
                <c:pt idx="489">
                  <c:v>1239.96</c:v>
                </c:pt>
                <c:pt idx="490">
                  <c:v>1236.05</c:v>
                </c:pt>
                <c:pt idx="491">
                  <c:v>1224.45</c:v>
                </c:pt>
                <c:pt idx="492">
                  <c:v>1216.0999999999999</c:v>
                </c:pt>
                <c:pt idx="493">
                  <c:v>1191.44</c:v>
                </c:pt>
                <c:pt idx="494">
                  <c:v>1186.3599999999999</c:v>
                </c:pt>
                <c:pt idx="495">
                  <c:v>1175.68</c:v>
                </c:pt>
                <c:pt idx="496">
                  <c:v>1162.21</c:v>
                </c:pt>
                <c:pt idx="497">
                  <c:v>1163.0999999999999</c:v>
                </c:pt>
                <c:pt idx="498">
                  <c:v>1161.81</c:v>
                </c:pt>
                <c:pt idx="499">
                  <c:v>1183.45</c:v>
                </c:pt>
                <c:pt idx="500">
                  <c:v>1194.43</c:v>
                </c:pt>
                <c:pt idx="501">
                  <c:v>1194.05</c:v>
                </c:pt>
                <c:pt idx="502">
                  <c:v>1200.94</c:v>
                </c:pt>
                <c:pt idx="503">
                  <c:v>1186.0899999999999</c:v>
                </c:pt>
                <c:pt idx="504">
                  <c:v>1179.9000000000001</c:v>
                </c:pt>
                <c:pt idx="505">
                  <c:v>1184.56</c:v>
                </c:pt>
                <c:pt idx="506">
                  <c:v>1181.56</c:v>
                </c:pt>
                <c:pt idx="507">
                  <c:v>1181.73</c:v>
                </c:pt>
                <c:pt idx="508">
                  <c:v>1170.08</c:v>
                </c:pt>
                <c:pt idx="509">
                  <c:v>1161.97</c:v>
                </c:pt>
                <c:pt idx="510">
                  <c:v>1168.27</c:v>
                </c:pt>
                <c:pt idx="511">
                  <c:v>1168.69</c:v>
                </c:pt>
                <c:pt idx="512">
                  <c:v>1168.52</c:v>
                </c:pt>
                <c:pt idx="513">
                  <c:v>1186.95</c:v>
                </c:pt>
                <c:pt idx="514">
                  <c:v>1186.6099999999999</c:v>
                </c:pt>
                <c:pt idx="515">
                  <c:v>1186.17</c:v>
                </c:pt>
                <c:pt idx="516">
                  <c:v>1168.47</c:v>
                </c:pt>
                <c:pt idx="517">
                  <c:v>1165.43</c:v>
                </c:pt>
                <c:pt idx="518">
                  <c:v>1162.01</c:v>
                </c:pt>
                <c:pt idx="519">
                  <c:v>1177.6400000000001</c:v>
                </c:pt>
                <c:pt idx="520">
                  <c:v>1175.04</c:v>
                </c:pt>
                <c:pt idx="521">
                  <c:v>1173.5</c:v>
                </c:pt>
                <c:pt idx="522">
                  <c:v>1174.3800000000001</c:v>
                </c:pt>
                <c:pt idx="523">
                  <c:v>1155.78</c:v>
                </c:pt>
                <c:pt idx="524">
                  <c:v>1114.93</c:v>
                </c:pt>
                <c:pt idx="525">
                  <c:v>1083.18</c:v>
                </c:pt>
                <c:pt idx="526">
                  <c:v>1126.9100000000001</c:v>
                </c:pt>
                <c:pt idx="527">
                  <c:v>1112.19</c:v>
                </c:pt>
                <c:pt idx="528">
                  <c:v>1111.29</c:v>
                </c:pt>
                <c:pt idx="529">
                  <c:v>1075.53</c:v>
                </c:pt>
                <c:pt idx="530">
                  <c:v>1035.51</c:v>
                </c:pt>
                <c:pt idx="531">
                  <c:v>1056.6099999999999</c:v>
                </c:pt>
                <c:pt idx="532">
                  <c:v>1023.94</c:v>
                </c:pt>
                <c:pt idx="533">
                  <c:v>1097.17</c:v>
                </c:pt>
                <c:pt idx="534">
                  <c:v>1136.1199999999999</c:v>
                </c:pt>
                <c:pt idx="535">
                  <c:v>1166.05</c:v>
                </c:pt>
                <c:pt idx="536">
                  <c:v>1166.78</c:v>
                </c:pt>
                <c:pt idx="537">
                  <c:v>1164.21</c:v>
                </c:pt>
                <c:pt idx="538">
                  <c:v>1134.68</c:v>
                </c:pt>
                <c:pt idx="539">
                  <c:v>1131</c:v>
                </c:pt>
                <c:pt idx="540">
                  <c:v>1191.94</c:v>
                </c:pt>
                <c:pt idx="541">
                  <c:v>1194.2</c:v>
                </c:pt>
                <c:pt idx="542">
                  <c:v>1187.4000000000001</c:v>
                </c:pt>
                <c:pt idx="543">
                  <c:v>1186.05</c:v>
                </c:pt>
                <c:pt idx="544">
                  <c:v>1192.28</c:v>
                </c:pt>
                <c:pt idx="545">
                  <c:v>1184.8900000000001</c:v>
                </c:pt>
                <c:pt idx="546">
                  <c:v>1167.69</c:v>
                </c:pt>
                <c:pt idx="547">
                  <c:v>1156.49</c:v>
                </c:pt>
                <c:pt idx="548">
                  <c:v>1143.21</c:v>
                </c:pt>
                <c:pt idx="549">
                  <c:v>1132.55</c:v>
                </c:pt>
                <c:pt idx="550">
                  <c:v>1120.47</c:v>
                </c:pt>
                <c:pt idx="551">
                  <c:v>1103.8699999999999</c:v>
                </c:pt>
                <c:pt idx="552">
                  <c:v>1097.54</c:v>
                </c:pt>
                <c:pt idx="553">
                  <c:v>1099.49</c:v>
                </c:pt>
                <c:pt idx="554">
                  <c:v>1091.33</c:v>
                </c:pt>
                <c:pt idx="555">
                  <c:v>1084.42</c:v>
                </c:pt>
                <c:pt idx="556">
                  <c:v>1067.52</c:v>
                </c:pt>
                <c:pt idx="557">
                  <c:v>1078.9000000000001</c:v>
                </c:pt>
                <c:pt idx="558">
                  <c:v>1083.45</c:v>
                </c:pt>
                <c:pt idx="559">
                  <c:v>1081.08</c:v>
                </c:pt>
                <c:pt idx="560">
                  <c:v>1067.46</c:v>
                </c:pt>
                <c:pt idx="561">
                  <c:v>1051.77</c:v>
                </c:pt>
                <c:pt idx="562">
                  <c:v>1066.99</c:v>
                </c:pt>
                <c:pt idx="563">
                  <c:v>1055.27</c:v>
                </c:pt>
                <c:pt idx="564">
                  <c:v>1064.0899999999999</c:v>
                </c:pt>
                <c:pt idx="565">
                  <c:v>1045.96</c:v>
                </c:pt>
                <c:pt idx="566">
                  <c:v>1030.9100000000001</c:v>
                </c:pt>
                <c:pt idx="567">
                  <c:v>1039.1300000000001</c:v>
                </c:pt>
                <c:pt idx="568">
                  <c:v>1029.26</c:v>
                </c:pt>
                <c:pt idx="569">
                  <c:v>1029.98</c:v>
                </c:pt>
                <c:pt idx="570">
                  <c:v>1021.49</c:v>
                </c:pt>
                <c:pt idx="571">
                  <c:v>1019.8</c:v>
                </c:pt>
                <c:pt idx="572">
                  <c:v>1014.32</c:v>
                </c:pt>
                <c:pt idx="573">
                  <c:v>1008.87</c:v>
                </c:pt>
                <c:pt idx="574">
                  <c:v>1003.08</c:v>
                </c:pt>
                <c:pt idx="575">
                  <c:v>1010.22</c:v>
                </c:pt>
                <c:pt idx="576">
                  <c:v>1005.97</c:v>
                </c:pt>
                <c:pt idx="577">
                  <c:v>999.94</c:v>
                </c:pt>
                <c:pt idx="578">
                  <c:v>995.76</c:v>
                </c:pt>
                <c:pt idx="579">
                  <c:v>994.19</c:v>
                </c:pt>
                <c:pt idx="580">
                  <c:v>990</c:v>
                </c:pt>
                <c:pt idx="581">
                  <c:v>983.26</c:v>
                </c:pt>
                <c:pt idx="582">
                  <c:v>973.53</c:v>
                </c:pt>
                <c:pt idx="583">
                  <c:v>968.9</c:v>
                </c:pt>
                <c:pt idx="584">
                  <c:v>950.79</c:v>
                </c:pt>
                <c:pt idx="585">
                  <c:v>966.29</c:v>
                </c:pt>
                <c:pt idx="586">
                  <c:v>959.28</c:v>
                </c:pt>
                <c:pt idx="587">
                  <c:v>952.22</c:v>
                </c:pt>
                <c:pt idx="588">
                  <c:v>951.9</c:v>
                </c:pt>
                <c:pt idx="589">
                  <c:v>951.99</c:v>
                </c:pt>
                <c:pt idx="590">
                  <c:v>938.29</c:v>
                </c:pt>
                <c:pt idx="591">
                  <c:v>937.75</c:v>
                </c:pt>
                <c:pt idx="592">
                  <c:v>939.76</c:v>
                </c:pt>
                <c:pt idx="593">
                  <c:v>935.41</c:v>
                </c:pt>
                <c:pt idx="594">
                  <c:v>933.68</c:v>
                </c:pt>
                <c:pt idx="595">
                  <c:v>925.47</c:v>
                </c:pt>
                <c:pt idx="596">
                  <c:v>919.08</c:v>
                </c:pt>
                <c:pt idx="597">
                  <c:v>921.05</c:v>
                </c:pt>
                <c:pt idx="598">
                  <c:v>946.47</c:v>
                </c:pt>
                <c:pt idx="599">
                  <c:v>950.8</c:v>
                </c:pt>
                <c:pt idx="600">
                  <c:v>961.26</c:v>
                </c:pt>
                <c:pt idx="601">
                  <c:v>949.9</c:v>
                </c:pt>
                <c:pt idx="602">
                  <c:v>939.03</c:v>
                </c:pt>
                <c:pt idx="603">
                  <c:v>944.42</c:v>
                </c:pt>
                <c:pt idx="604">
                  <c:v>943.69</c:v>
                </c:pt>
                <c:pt idx="605">
                  <c:v>943.3</c:v>
                </c:pt>
                <c:pt idx="606">
                  <c:v>942.76</c:v>
                </c:pt>
                <c:pt idx="607">
                  <c:v>940.18</c:v>
                </c:pt>
                <c:pt idx="608">
                  <c:v>929.86</c:v>
                </c:pt>
                <c:pt idx="609">
                  <c:v>925.83</c:v>
                </c:pt>
                <c:pt idx="610">
                  <c:v>924</c:v>
                </c:pt>
                <c:pt idx="611">
                  <c:v>918.84</c:v>
                </c:pt>
                <c:pt idx="612">
                  <c:v>919.72</c:v>
                </c:pt>
                <c:pt idx="613">
                  <c:v>915.67</c:v>
                </c:pt>
                <c:pt idx="614">
                  <c:v>914.68</c:v>
                </c:pt>
                <c:pt idx="615">
                  <c:v>909.91</c:v>
                </c:pt>
                <c:pt idx="616">
                  <c:v>914.09</c:v>
                </c:pt>
                <c:pt idx="617">
                  <c:v>905.21</c:v>
                </c:pt>
                <c:pt idx="618">
                  <c:v>903.98</c:v>
                </c:pt>
                <c:pt idx="619">
                  <c:v>912.5</c:v>
                </c:pt>
                <c:pt idx="620">
                  <c:v>908.27</c:v>
                </c:pt>
                <c:pt idx="621">
                  <c:v>908.58</c:v>
                </c:pt>
                <c:pt idx="622">
                  <c:v>912.5</c:v>
                </c:pt>
                <c:pt idx="623">
                  <c:v>906.19</c:v>
                </c:pt>
                <c:pt idx="624">
                  <c:v>907.94</c:v>
                </c:pt>
                <c:pt idx="625">
                  <c:v>900.95</c:v>
                </c:pt>
                <c:pt idx="626">
                  <c:v>894.04</c:v>
                </c:pt>
                <c:pt idx="627">
                  <c:v>897.47</c:v>
                </c:pt>
                <c:pt idx="628">
                  <c:v>896.26</c:v>
                </c:pt>
                <c:pt idx="629">
                  <c:v>894.57</c:v>
                </c:pt>
                <c:pt idx="630">
                  <c:v>888.97</c:v>
                </c:pt>
                <c:pt idx="631">
                  <c:v>888.82</c:v>
                </c:pt>
                <c:pt idx="632">
                  <c:v>889.32</c:v>
                </c:pt>
                <c:pt idx="633">
                  <c:v>890.14</c:v>
                </c:pt>
                <c:pt idx="634">
                  <c:v>888.25</c:v>
                </c:pt>
                <c:pt idx="635">
                  <c:v>901.54</c:v>
                </c:pt>
                <c:pt idx="636">
                  <c:v>903.97</c:v>
                </c:pt>
                <c:pt idx="637">
                  <c:v>891.73</c:v>
                </c:pt>
                <c:pt idx="638">
                  <c:v>881.65</c:v>
                </c:pt>
                <c:pt idx="639">
                  <c:v>878.98</c:v>
                </c:pt>
                <c:pt idx="640">
                  <c:v>874.71</c:v>
                </c:pt>
                <c:pt idx="641">
                  <c:v>873.47</c:v>
                </c:pt>
                <c:pt idx="642">
                  <c:v>874.12</c:v>
                </c:pt>
                <c:pt idx="643">
                  <c:v>868.68</c:v>
                </c:pt>
                <c:pt idx="644">
                  <c:v>854.78</c:v>
                </c:pt>
                <c:pt idx="645">
                  <c:v>848.21</c:v>
                </c:pt>
                <c:pt idx="646">
                  <c:v>851.21</c:v>
                </c:pt>
                <c:pt idx="647">
                  <c:v>846.43</c:v>
                </c:pt>
                <c:pt idx="648">
                  <c:v>850.15</c:v>
                </c:pt>
                <c:pt idx="649">
                  <c:v>850.74</c:v>
                </c:pt>
                <c:pt idx="650">
                  <c:v>855.05</c:v>
                </c:pt>
                <c:pt idx="651">
                  <c:v>846.92</c:v>
                </c:pt>
                <c:pt idx="652">
                  <c:v>843.08</c:v>
                </c:pt>
                <c:pt idx="653">
                  <c:v>843.2</c:v>
                </c:pt>
                <c:pt idx="654">
                  <c:v>841.46</c:v>
                </c:pt>
                <c:pt idx="655">
                  <c:v>840.04</c:v>
                </c:pt>
                <c:pt idx="656">
                  <c:v>837.8</c:v>
                </c:pt>
                <c:pt idx="657">
                  <c:v>827.57</c:v>
                </c:pt>
                <c:pt idx="658">
                  <c:v>814.65</c:v>
                </c:pt>
                <c:pt idx="659">
                  <c:v>798.39</c:v>
                </c:pt>
                <c:pt idx="660">
                  <c:v>801.13</c:v>
                </c:pt>
                <c:pt idx="661">
                  <c:v>790.84</c:v>
                </c:pt>
                <c:pt idx="662">
                  <c:v>813.36</c:v>
                </c:pt>
                <c:pt idx="663">
                  <c:v>785.17</c:v>
                </c:pt>
                <c:pt idx="664">
                  <c:v>829.16</c:v>
                </c:pt>
                <c:pt idx="665">
                  <c:v>856.75</c:v>
                </c:pt>
                <c:pt idx="666">
                  <c:v>855.08</c:v>
                </c:pt>
                <c:pt idx="667">
                  <c:v>861.69</c:v>
                </c:pt>
                <c:pt idx="668">
                  <c:v>861.4</c:v>
                </c:pt>
                <c:pt idx="669">
                  <c:v>872.02</c:v>
                </c:pt>
                <c:pt idx="670">
                  <c:v>876.83</c:v>
                </c:pt>
                <c:pt idx="671">
                  <c:v>869.91</c:v>
                </c:pt>
                <c:pt idx="672">
                  <c:v>868.11</c:v>
                </c:pt>
                <c:pt idx="673">
                  <c:v>868.72</c:v>
                </c:pt>
                <c:pt idx="674">
                  <c:v>871.21</c:v>
                </c:pt>
                <c:pt idx="675">
                  <c:v>876.46</c:v>
                </c:pt>
                <c:pt idx="676">
                  <c:v>864.5</c:v>
                </c:pt>
                <c:pt idx="677">
                  <c:v>863.42</c:v>
                </c:pt>
                <c:pt idx="678">
                  <c:v>861.16</c:v>
                </c:pt>
                <c:pt idx="679">
                  <c:v>847.61</c:v>
                </c:pt>
                <c:pt idx="680">
                  <c:v>842.38</c:v>
                </c:pt>
                <c:pt idx="681">
                  <c:v>843.49</c:v>
                </c:pt>
                <c:pt idx="682">
                  <c:v>825.11</c:v>
                </c:pt>
                <c:pt idx="683">
                  <c:v>829.36</c:v>
                </c:pt>
                <c:pt idx="684">
                  <c:v>851.98</c:v>
                </c:pt>
                <c:pt idx="685">
                  <c:v>854.59</c:v>
                </c:pt>
                <c:pt idx="686">
                  <c:v>859.71</c:v>
                </c:pt>
                <c:pt idx="687">
                  <c:v>868.2</c:v>
                </c:pt>
                <c:pt idx="688">
                  <c:v>871.28</c:v>
                </c:pt>
                <c:pt idx="689">
                  <c:v>868.56</c:v>
                </c:pt>
                <c:pt idx="690">
                  <c:v>855.27</c:v>
                </c:pt>
                <c:pt idx="691">
                  <c:v>854.44</c:v>
                </c:pt>
                <c:pt idx="692">
                  <c:v>856.13</c:v>
                </c:pt>
                <c:pt idx="693">
                  <c:v>832.47</c:v>
                </c:pt>
                <c:pt idx="694">
                  <c:v>863.52</c:v>
                </c:pt>
                <c:pt idx="695">
                  <c:v>867.37</c:v>
                </c:pt>
                <c:pt idx="696">
                  <c:v>900</c:v>
                </c:pt>
                <c:pt idx="697">
                  <c:v>899.43</c:v>
                </c:pt>
                <c:pt idx="698">
                  <c:v>899.92</c:v>
                </c:pt>
                <c:pt idx="699">
                  <c:v>886.22</c:v>
                </c:pt>
                <c:pt idx="700">
                  <c:v>883.9</c:v>
                </c:pt>
                <c:pt idx="701">
                  <c:v>881.17</c:v>
                </c:pt>
                <c:pt idx="702">
                  <c:v>874.8</c:v>
                </c:pt>
                <c:pt idx="703">
                  <c:v>878.67</c:v>
                </c:pt>
                <c:pt idx="704">
                  <c:v>864.47</c:v>
                </c:pt>
                <c:pt idx="705">
                  <c:v>861.39</c:v>
                </c:pt>
                <c:pt idx="706">
                  <c:v>857.48</c:v>
                </c:pt>
                <c:pt idx="707">
                  <c:v>869.13</c:v>
                </c:pt>
                <c:pt idx="708">
                  <c:v>859.04</c:v>
                </c:pt>
                <c:pt idx="709">
                  <c:v>852.74</c:v>
                </c:pt>
                <c:pt idx="710">
                  <c:v>862.73</c:v>
                </c:pt>
                <c:pt idx="711">
                  <c:v>852.91</c:v>
                </c:pt>
                <c:pt idx="712">
                  <c:v>845.92</c:v>
                </c:pt>
                <c:pt idx="713">
                  <c:v>837.01</c:v>
                </c:pt>
                <c:pt idx="714">
                  <c:v>827.03</c:v>
                </c:pt>
                <c:pt idx="715">
                  <c:v>832.4</c:v>
                </c:pt>
                <c:pt idx="716">
                  <c:v>834.21</c:v>
                </c:pt>
                <c:pt idx="717">
                  <c:v>835.32</c:v>
                </c:pt>
                <c:pt idx="718">
                  <c:v>828.33</c:v>
                </c:pt>
                <c:pt idx="719">
                  <c:v>813.73</c:v>
                </c:pt>
                <c:pt idx="720">
                  <c:v>796.54</c:v>
                </c:pt>
                <c:pt idx="721">
                  <c:v>782.59</c:v>
                </c:pt>
                <c:pt idx="722">
                  <c:v>764.16</c:v>
                </c:pt>
                <c:pt idx="723">
                  <c:v>762.47</c:v>
                </c:pt>
                <c:pt idx="724">
                  <c:v>769.11</c:v>
                </c:pt>
                <c:pt idx="725">
                  <c:v>767.21</c:v>
                </c:pt>
                <c:pt idx="726">
                  <c:v>770.77</c:v>
                </c:pt>
                <c:pt idx="727">
                  <c:v>776.66</c:v>
                </c:pt>
                <c:pt idx="728">
                  <c:v>773.91</c:v>
                </c:pt>
                <c:pt idx="729">
                  <c:v>768.92</c:v>
                </c:pt>
                <c:pt idx="730">
                  <c:v>766.84</c:v>
                </c:pt>
                <c:pt idx="731">
                  <c:v>794.97</c:v>
                </c:pt>
                <c:pt idx="732">
                  <c:v>789.6</c:v>
                </c:pt>
                <c:pt idx="733">
                  <c:v>780.7</c:v>
                </c:pt>
                <c:pt idx="734">
                  <c:v>777.22</c:v>
                </c:pt>
                <c:pt idx="735">
                  <c:v>767.41</c:v>
                </c:pt>
                <c:pt idx="736">
                  <c:v>765.79</c:v>
                </c:pt>
                <c:pt idx="737">
                  <c:v>757.94</c:v>
                </c:pt>
                <c:pt idx="738">
                  <c:v>760.33</c:v>
                </c:pt>
                <c:pt idx="739">
                  <c:v>748.02</c:v>
                </c:pt>
                <c:pt idx="740">
                  <c:v>746.69</c:v>
                </c:pt>
                <c:pt idx="741">
                  <c:v>736.75</c:v>
                </c:pt>
                <c:pt idx="742">
                  <c:v>701.8</c:v>
                </c:pt>
                <c:pt idx="743">
                  <c:v>680.23</c:v>
                </c:pt>
                <c:pt idx="744">
                  <c:v>662.53</c:v>
                </c:pt>
                <c:pt idx="745">
                  <c:v>662.26</c:v>
                </c:pt>
                <c:pt idx="746">
                  <c:v>696.06</c:v>
                </c:pt>
                <c:pt idx="747">
                  <c:v>694.21</c:v>
                </c:pt>
                <c:pt idx="748">
                  <c:v>690.25</c:v>
                </c:pt>
                <c:pt idx="749">
                  <c:v>659.21</c:v>
                </c:pt>
                <c:pt idx="750">
                  <c:v>666.59</c:v>
                </c:pt>
                <c:pt idx="751">
                  <c:v>709.73</c:v>
                </c:pt>
                <c:pt idx="752">
                  <c:v>725.94</c:v>
                </c:pt>
                <c:pt idx="753">
                  <c:v>747.66</c:v>
                </c:pt>
                <c:pt idx="754">
                  <c:v>745.78</c:v>
                </c:pt>
                <c:pt idx="755">
                  <c:v>747.86</c:v>
                </c:pt>
                <c:pt idx="756">
                  <c:v>761.78</c:v>
                </c:pt>
                <c:pt idx="757">
                  <c:v>769.25</c:v>
                </c:pt>
                <c:pt idx="758">
                  <c:v>811.35</c:v>
                </c:pt>
                <c:pt idx="759">
                  <c:v>837.5</c:v>
                </c:pt>
                <c:pt idx="760">
                  <c:v>835.49</c:v>
                </c:pt>
                <c:pt idx="761">
                  <c:v>891.44</c:v>
                </c:pt>
                <c:pt idx="762">
                  <c:v>893.31</c:v>
                </c:pt>
                <c:pt idx="763">
                  <c:v>889.37</c:v>
                </c:pt>
                <c:pt idx="764">
                  <c:v>890.61</c:v>
                </c:pt>
                <c:pt idx="765">
                  <c:v>884.43</c:v>
                </c:pt>
                <c:pt idx="766">
                  <c:v>882.19</c:v>
                </c:pt>
                <c:pt idx="767">
                  <c:v>898.44</c:v>
                </c:pt>
                <c:pt idx="768">
                  <c:v>895.97</c:v>
                </c:pt>
                <c:pt idx="769">
                  <c:v>909.67</c:v>
                </c:pt>
                <c:pt idx="770">
                  <c:v>903.34</c:v>
                </c:pt>
                <c:pt idx="771">
                  <c:v>933.09</c:v>
                </c:pt>
                <c:pt idx="772">
                  <c:v>938.13</c:v>
                </c:pt>
                <c:pt idx="773">
                  <c:v>928.76</c:v>
                </c:pt>
                <c:pt idx="774">
                  <c:v>927.93</c:v>
                </c:pt>
                <c:pt idx="775">
                  <c:v>934.77</c:v>
                </c:pt>
                <c:pt idx="776">
                  <c:v>937.45</c:v>
                </c:pt>
                <c:pt idx="777">
                  <c:v>938.24</c:v>
                </c:pt>
                <c:pt idx="778">
                  <c:v>937.68</c:v>
                </c:pt>
                <c:pt idx="779">
                  <c:v>934.67</c:v>
                </c:pt>
                <c:pt idx="780">
                  <c:v>930.73</c:v>
                </c:pt>
                <c:pt idx="781">
                  <c:v>940.75</c:v>
                </c:pt>
                <c:pt idx="782">
                  <c:v>938.54</c:v>
                </c:pt>
                <c:pt idx="783">
                  <c:v>925.91</c:v>
                </c:pt>
                <c:pt idx="784">
                  <c:v>929.09</c:v>
                </c:pt>
                <c:pt idx="785">
                  <c:v>928.14</c:v>
                </c:pt>
                <c:pt idx="786">
                  <c:v>936.62</c:v>
                </c:pt>
                <c:pt idx="787">
                  <c:v>959.58</c:v>
                </c:pt>
                <c:pt idx="788">
                  <c:v>991.46</c:v>
                </c:pt>
                <c:pt idx="789">
                  <c:v>986.37</c:v>
                </c:pt>
                <c:pt idx="790">
                  <c:v>978.63</c:v>
                </c:pt>
                <c:pt idx="791">
                  <c:v>978.96</c:v>
                </c:pt>
                <c:pt idx="792">
                  <c:v>974.31</c:v>
                </c:pt>
                <c:pt idx="793">
                  <c:v>967.56</c:v>
                </c:pt>
                <c:pt idx="794">
                  <c:v>967</c:v>
                </c:pt>
                <c:pt idx="795">
                  <c:v>965.84</c:v>
                </c:pt>
                <c:pt idx="796">
                  <c:v>968.54</c:v>
                </c:pt>
                <c:pt idx="797">
                  <c:v>960.15</c:v>
                </c:pt>
                <c:pt idx="798">
                  <c:v>948.98</c:v>
                </c:pt>
                <c:pt idx="799">
                  <c:v>958.88</c:v>
                </c:pt>
                <c:pt idx="800">
                  <c:v>955.79</c:v>
                </c:pt>
                <c:pt idx="801">
                  <c:v>965.14</c:v>
                </c:pt>
                <c:pt idx="802">
                  <c:v>966.67</c:v>
                </c:pt>
                <c:pt idx="803">
                  <c:v>960.99</c:v>
                </c:pt>
                <c:pt idx="804">
                  <c:v>965.03</c:v>
                </c:pt>
                <c:pt idx="805">
                  <c:v>963.51</c:v>
                </c:pt>
                <c:pt idx="806">
                  <c:v>958.59</c:v>
                </c:pt>
                <c:pt idx="807">
                  <c:v>960.92</c:v>
                </c:pt>
                <c:pt idx="808">
                  <c:v>958.88</c:v>
                </c:pt>
                <c:pt idx="809">
                  <c:v>959.43</c:v>
                </c:pt>
                <c:pt idx="810">
                  <c:v>956.41</c:v>
                </c:pt>
                <c:pt idx="811">
                  <c:v>952.26</c:v>
                </c:pt>
                <c:pt idx="812">
                  <c:v>951.13</c:v>
                </c:pt>
                <c:pt idx="813">
                  <c:v>954.03</c:v>
                </c:pt>
                <c:pt idx="814">
                  <c:v>961.47</c:v>
                </c:pt>
                <c:pt idx="815">
                  <c:v>966.18</c:v>
                </c:pt>
                <c:pt idx="816">
                  <c:v>968.17</c:v>
                </c:pt>
                <c:pt idx="817">
                  <c:v>961.78</c:v>
                </c:pt>
                <c:pt idx="818">
                  <c:v>960.3</c:v>
                </c:pt>
                <c:pt idx="819">
                  <c:v>966.06</c:v>
                </c:pt>
                <c:pt idx="820">
                  <c:v>963.56</c:v>
                </c:pt>
                <c:pt idx="821">
                  <c:v>963.27</c:v>
                </c:pt>
                <c:pt idx="822">
                  <c:v>965.9</c:v>
                </c:pt>
                <c:pt idx="823">
                  <c:v>953.43</c:v>
                </c:pt>
                <c:pt idx="824">
                  <c:v>959.31</c:v>
                </c:pt>
                <c:pt idx="825">
                  <c:v>970.75</c:v>
                </c:pt>
                <c:pt idx="826">
                  <c:v>970.39</c:v>
                </c:pt>
                <c:pt idx="827">
                  <c:v>978.17</c:v>
                </c:pt>
                <c:pt idx="828">
                  <c:v>976.79</c:v>
                </c:pt>
                <c:pt idx="829">
                  <c:v>976.35</c:v>
                </c:pt>
                <c:pt idx="830">
                  <c:v>977.78</c:v>
                </c:pt>
                <c:pt idx="831">
                  <c:v>987.89</c:v>
                </c:pt>
                <c:pt idx="832">
                  <c:v>1000.56</c:v>
                </c:pt>
                <c:pt idx="833">
                  <c:v>1008.35</c:v>
                </c:pt>
                <c:pt idx="834">
                  <c:v>1002.91</c:v>
                </c:pt>
                <c:pt idx="835">
                  <c:v>1010.03</c:v>
                </c:pt>
                <c:pt idx="836">
                  <c:v>1012.3</c:v>
                </c:pt>
                <c:pt idx="837">
                  <c:v>1012.77</c:v>
                </c:pt>
                <c:pt idx="838">
                  <c:v>1018.33</c:v>
                </c:pt>
                <c:pt idx="839">
                  <c:v>1016.75</c:v>
                </c:pt>
                <c:pt idx="840">
                  <c:v>1022.49</c:v>
                </c:pt>
                <c:pt idx="841">
                  <c:v>1024.03</c:v>
                </c:pt>
                <c:pt idx="842">
                  <c:v>1024.9100000000001</c:v>
                </c:pt>
                <c:pt idx="843">
                  <c:v>1024.3399999999999</c:v>
                </c:pt>
                <c:pt idx="844">
                  <c:v>1022.43</c:v>
                </c:pt>
                <c:pt idx="845">
                  <c:v>1015.59</c:v>
                </c:pt>
                <c:pt idx="846">
                  <c:v>998.82</c:v>
                </c:pt>
                <c:pt idx="847">
                  <c:v>1000.89</c:v>
                </c:pt>
                <c:pt idx="848">
                  <c:v>995.87</c:v>
                </c:pt>
                <c:pt idx="849">
                  <c:v>996.48</c:v>
                </c:pt>
                <c:pt idx="850">
                  <c:v>996.57</c:v>
                </c:pt>
                <c:pt idx="851">
                  <c:v>993.6</c:v>
                </c:pt>
                <c:pt idx="852">
                  <c:v>987.79</c:v>
                </c:pt>
                <c:pt idx="853">
                  <c:v>987.19</c:v>
                </c:pt>
                <c:pt idx="854">
                  <c:v>983.56</c:v>
                </c:pt>
                <c:pt idx="855">
                  <c:v>989.2</c:v>
                </c:pt>
                <c:pt idx="856">
                  <c:v>989.82</c:v>
                </c:pt>
                <c:pt idx="857">
                  <c:v>994.46</c:v>
                </c:pt>
                <c:pt idx="858">
                  <c:v>993.05</c:v>
                </c:pt>
                <c:pt idx="859">
                  <c:v>993.57</c:v>
                </c:pt>
                <c:pt idx="860">
                  <c:v>991.84</c:v>
                </c:pt>
                <c:pt idx="861">
                  <c:v>987.38</c:v>
                </c:pt>
                <c:pt idx="862">
                  <c:v>987.83</c:v>
                </c:pt>
                <c:pt idx="863">
                  <c:v>988.22</c:v>
                </c:pt>
                <c:pt idx="864">
                  <c:v>983.09</c:v>
                </c:pt>
                <c:pt idx="865">
                  <c:v>987.59</c:v>
                </c:pt>
                <c:pt idx="866">
                  <c:v>992.45</c:v>
                </c:pt>
                <c:pt idx="867">
                  <c:v>991.19</c:v>
                </c:pt>
                <c:pt idx="868">
                  <c:v>999.59</c:v>
                </c:pt>
                <c:pt idx="869">
                  <c:v>996.56</c:v>
                </c:pt>
                <c:pt idx="870">
                  <c:v>997.84</c:v>
                </c:pt>
                <c:pt idx="871">
                  <c:v>990.75</c:v>
                </c:pt>
                <c:pt idx="872">
                  <c:v>987.3</c:v>
                </c:pt>
                <c:pt idx="873">
                  <c:v>988.13</c:v>
                </c:pt>
                <c:pt idx="874">
                  <c:v>987.54</c:v>
                </c:pt>
                <c:pt idx="875">
                  <c:v>990.36</c:v>
                </c:pt>
                <c:pt idx="876">
                  <c:v>997.1</c:v>
                </c:pt>
                <c:pt idx="877">
                  <c:v>995.15</c:v>
                </c:pt>
                <c:pt idx="878">
                  <c:v>996.74</c:v>
                </c:pt>
                <c:pt idx="879">
                  <c:v>989.86</c:v>
                </c:pt>
                <c:pt idx="880">
                  <c:v>987.22</c:v>
                </c:pt>
                <c:pt idx="881">
                  <c:v>976.07</c:v>
                </c:pt>
                <c:pt idx="882">
                  <c:v>969.31</c:v>
                </c:pt>
                <c:pt idx="883">
                  <c:v>970.26</c:v>
                </c:pt>
                <c:pt idx="884">
                  <c:v>974.12</c:v>
                </c:pt>
                <c:pt idx="885">
                  <c:v>974.08</c:v>
                </c:pt>
                <c:pt idx="886">
                  <c:v>976.79</c:v>
                </c:pt>
                <c:pt idx="887">
                  <c:v>977.63</c:v>
                </c:pt>
                <c:pt idx="888">
                  <c:v>979.36</c:v>
                </c:pt>
                <c:pt idx="889">
                  <c:v>984.06</c:v>
                </c:pt>
                <c:pt idx="890">
                  <c:v>978.59</c:v>
                </c:pt>
                <c:pt idx="891">
                  <c:v>977.26</c:v>
                </c:pt>
                <c:pt idx="892">
                  <c:v>976.79</c:v>
                </c:pt>
                <c:pt idx="893">
                  <c:v>982.88</c:v>
                </c:pt>
                <c:pt idx="894">
                  <c:v>992.45</c:v>
                </c:pt>
                <c:pt idx="895">
                  <c:v>997.26</c:v>
                </c:pt>
                <c:pt idx="896">
                  <c:v>994.38</c:v>
                </c:pt>
                <c:pt idx="897">
                  <c:v>984.67</c:v>
                </c:pt>
                <c:pt idx="898">
                  <c:v>981.03</c:v>
                </c:pt>
                <c:pt idx="899">
                  <c:v>980</c:v>
                </c:pt>
                <c:pt idx="900">
                  <c:v>979.38</c:v>
                </c:pt>
                <c:pt idx="901">
                  <c:v>968.91</c:v>
                </c:pt>
                <c:pt idx="902">
                  <c:v>966.83</c:v>
                </c:pt>
                <c:pt idx="903">
                  <c:v>975.31</c:v>
                </c:pt>
                <c:pt idx="904">
                  <c:v>974.34</c:v>
                </c:pt>
                <c:pt idx="905">
                  <c:v>975.24</c:v>
                </c:pt>
                <c:pt idx="906">
                  <c:v>965.93</c:v>
                </c:pt>
                <c:pt idx="907">
                  <c:v>964.61</c:v>
                </c:pt>
                <c:pt idx="908">
                  <c:v>973.15</c:v>
                </c:pt>
                <c:pt idx="909">
                  <c:v>991.1</c:v>
                </c:pt>
                <c:pt idx="910">
                  <c:v>997.39</c:v>
                </c:pt>
                <c:pt idx="911">
                  <c:v>991.66</c:v>
                </c:pt>
                <c:pt idx="912">
                  <c:v>986.02</c:v>
                </c:pt>
                <c:pt idx="913">
                  <c:v>997.94</c:v>
                </c:pt>
                <c:pt idx="914">
                  <c:v>993.35</c:v>
                </c:pt>
                <c:pt idx="915">
                  <c:v>994.95</c:v>
                </c:pt>
                <c:pt idx="916">
                  <c:v>988.41</c:v>
                </c:pt>
                <c:pt idx="917">
                  <c:v>989.46</c:v>
                </c:pt>
                <c:pt idx="918">
                  <c:v>982.04</c:v>
                </c:pt>
                <c:pt idx="919">
                  <c:v>982.34</c:v>
                </c:pt>
                <c:pt idx="920">
                  <c:v>976.05</c:v>
                </c:pt>
                <c:pt idx="921">
                  <c:v>982.57</c:v>
                </c:pt>
                <c:pt idx="922">
                  <c:v>982.11</c:v>
                </c:pt>
                <c:pt idx="923">
                  <c:v>972.53</c:v>
                </c:pt>
                <c:pt idx="924">
                  <c:v>975.4</c:v>
                </c:pt>
                <c:pt idx="925">
                  <c:v>978.63</c:v>
                </c:pt>
                <c:pt idx="926">
                  <c:v>973.65</c:v>
                </c:pt>
                <c:pt idx="927">
                  <c:v>969.05</c:v>
                </c:pt>
                <c:pt idx="928">
                  <c:v>966.35</c:v>
                </c:pt>
                <c:pt idx="929">
                  <c:v>975.34</c:v>
                </c:pt>
                <c:pt idx="930">
                  <c:v>973.04</c:v>
                </c:pt>
                <c:pt idx="931">
                  <c:v>960.39</c:v>
                </c:pt>
                <c:pt idx="932">
                  <c:v>961.98</c:v>
                </c:pt>
                <c:pt idx="933">
                  <c:v>965.61</c:v>
                </c:pt>
                <c:pt idx="934">
                  <c:v>949.94</c:v>
                </c:pt>
                <c:pt idx="935">
                  <c:v>943.11</c:v>
                </c:pt>
                <c:pt idx="936">
                  <c:v>959.13</c:v>
                </c:pt>
                <c:pt idx="937">
                  <c:v>960.13</c:v>
                </c:pt>
                <c:pt idx="938">
                  <c:v>962.85</c:v>
                </c:pt>
                <c:pt idx="939">
                  <c:v>959.2</c:v>
                </c:pt>
                <c:pt idx="940">
                  <c:v>959.18</c:v>
                </c:pt>
                <c:pt idx="941">
                  <c:v>949.69</c:v>
                </c:pt>
                <c:pt idx="942">
                  <c:v>944.01</c:v>
                </c:pt>
                <c:pt idx="943">
                  <c:v>946.95</c:v>
                </c:pt>
                <c:pt idx="944">
                  <c:v>953.61</c:v>
                </c:pt>
                <c:pt idx="945">
                  <c:v>950.08</c:v>
                </c:pt>
                <c:pt idx="946">
                  <c:v>954.17</c:v>
                </c:pt>
                <c:pt idx="947">
                  <c:v>962.07</c:v>
                </c:pt>
                <c:pt idx="948">
                  <c:v>962.9</c:v>
                </c:pt>
                <c:pt idx="949">
                  <c:v>958.28</c:v>
                </c:pt>
                <c:pt idx="950">
                  <c:v>948.21</c:v>
                </c:pt>
                <c:pt idx="951">
                  <c:v>951.41</c:v>
                </c:pt>
                <c:pt idx="952">
                  <c:v>951.16</c:v>
                </c:pt>
                <c:pt idx="953">
                  <c:v>946.47</c:v>
                </c:pt>
                <c:pt idx="954">
                  <c:v>959.88</c:v>
                </c:pt>
                <c:pt idx="955">
                  <c:v>969.34</c:v>
                </c:pt>
                <c:pt idx="956">
                  <c:v>971.54</c:v>
                </c:pt>
                <c:pt idx="957">
                  <c:v>972</c:v>
                </c:pt>
                <c:pt idx="958">
                  <c:v>975.14</c:v>
                </c:pt>
                <c:pt idx="959">
                  <c:v>970.03</c:v>
                </c:pt>
                <c:pt idx="960">
                  <c:v>982.71</c:v>
                </c:pt>
                <c:pt idx="961">
                  <c:v>983.78</c:v>
                </c:pt>
                <c:pt idx="962">
                  <c:v>986.29</c:v>
                </c:pt>
                <c:pt idx="963">
                  <c:v>987.13</c:v>
                </c:pt>
                <c:pt idx="964">
                  <c:v>976.48</c:v>
                </c:pt>
                <c:pt idx="965">
                  <c:v>975.69</c:v>
                </c:pt>
                <c:pt idx="966">
                  <c:v>975.64</c:v>
                </c:pt>
                <c:pt idx="967">
                  <c:v>965.34</c:v>
                </c:pt>
                <c:pt idx="968">
                  <c:v>958.54</c:v>
                </c:pt>
                <c:pt idx="969">
                  <c:v>952.55</c:v>
                </c:pt>
                <c:pt idx="970">
                  <c:v>947.01</c:v>
                </c:pt>
                <c:pt idx="971">
                  <c:v>951.22</c:v>
                </c:pt>
                <c:pt idx="972">
                  <c:v>957.56</c:v>
                </c:pt>
                <c:pt idx="973">
                  <c:v>957.97</c:v>
                </c:pt>
                <c:pt idx="974">
                  <c:v>974.14</c:v>
                </c:pt>
                <c:pt idx="975">
                  <c:v>978.5</c:v>
                </c:pt>
                <c:pt idx="976">
                  <c:v>979.64</c:v>
                </c:pt>
                <c:pt idx="977">
                  <c:v>974.13</c:v>
                </c:pt>
                <c:pt idx="978">
                  <c:v>976.92</c:v>
                </c:pt>
                <c:pt idx="979">
                  <c:v>968</c:v>
                </c:pt>
                <c:pt idx="980">
                  <c:v>965.86</c:v>
                </c:pt>
                <c:pt idx="981">
                  <c:v>966.21</c:v>
                </c:pt>
                <c:pt idx="982">
                  <c:v>962.3</c:v>
                </c:pt>
                <c:pt idx="983">
                  <c:v>972.1</c:v>
                </c:pt>
                <c:pt idx="984">
                  <c:v>977.17</c:v>
                </c:pt>
                <c:pt idx="985">
                  <c:v>982.9</c:v>
                </c:pt>
                <c:pt idx="986">
                  <c:v>985.95</c:v>
                </c:pt>
                <c:pt idx="987">
                  <c:v>981.91</c:v>
                </c:pt>
                <c:pt idx="988">
                  <c:v>988.48</c:v>
                </c:pt>
                <c:pt idx="989">
                  <c:v>997.56</c:v>
                </c:pt>
                <c:pt idx="990">
                  <c:v>989.26</c:v>
                </c:pt>
                <c:pt idx="991">
                  <c:v>986.91</c:v>
                </c:pt>
                <c:pt idx="992">
                  <c:v>984.46</c:v>
                </c:pt>
                <c:pt idx="993">
                  <c:v>985.81</c:v>
                </c:pt>
                <c:pt idx="994">
                  <c:v>988.53</c:v>
                </c:pt>
                <c:pt idx="995">
                  <c:v>980.76</c:v>
                </c:pt>
                <c:pt idx="996">
                  <c:v>982.98</c:v>
                </c:pt>
                <c:pt idx="997">
                  <c:v>975.91</c:v>
                </c:pt>
                <c:pt idx="998">
                  <c:v>969.79</c:v>
                </c:pt>
                <c:pt idx="999">
                  <c:v>970.07</c:v>
                </c:pt>
                <c:pt idx="1000">
                  <c:v>988.71</c:v>
                </c:pt>
                <c:pt idx="1001">
                  <c:v>981.78</c:v>
                </c:pt>
                <c:pt idx="1002">
                  <c:v>1002.3</c:v>
                </c:pt>
                <c:pt idx="1003">
                  <c:v>1006.59</c:v>
                </c:pt>
                <c:pt idx="1004">
                  <c:v>1011.86</c:v>
                </c:pt>
                <c:pt idx="1005">
                  <c:v>1004.12</c:v>
                </c:pt>
                <c:pt idx="1006">
                  <c:v>1009.56</c:v>
                </c:pt>
                <c:pt idx="1007">
                  <c:v>1005.41</c:v>
                </c:pt>
                <c:pt idx="1008">
                  <c:v>1001.32</c:v>
                </c:pt>
                <c:pt idx="1009">
                  <c:v>984.6</c:v>
                </c:pt>
                <c:pt idx="1010">
                  <c:v>985.25</c:v>
                </c:pt>
                <c:pt idx="1011">
                  <c:v>994.03</c:v>
                </c:pt>
                <c:pt idx="1012">
                  <c:v>994.49</c:v>
                </c:pt>
                <c:pt idx="1013">
                  <c:v>992.45</c:v>
                </c:pt>
                <c:pt idx="1014">
                  <c:v>993.99</c:v>
                </c:pt>
                <c:pt idx="1015">
                  <c:v>979.63</c:v>
                </c:pt>
                <c:pt idx="1016">
                  <c:v>965.47</c:v>
                </c:pt>
                <c:pt idx="1017">
                  <c:v>990.27</c:v>
                </c:pt>
                <c:pt idx="1018">
                  <c:v>987.06</c:v>
                </c:pt>
                <c:pt idx="1019">
                  <c:v>994.43</c:v>
                </c:pt>
                <c:pt idx="1020">
                  <c:v>988.91</c:v>
                </c:pt>
                <c:pt idx="1021">
                  <c:v>987.57</c:v>
                </c:pt>
                <c:pt idx="1022">
                  <c:v>970.58</c:v>
                </c:pt>
                <c:pt idx="1023">
                  <c:v>964.35</c:v>
                </c:pt>
                <c:pt idx="1024">
                  <c:v>961.3</c:v>
                </c:pt>
                <c:pt idx="1025">
                  <c:v>950.89</c:v>
                </c:pt>
                <c:pt idx="1026">
                  <c:v>952.34</c:v>
                </c:pt>
                <c:pt idx="1027">
                  <c:v>945.25</c:v>
                </c:pt>
                <c:pt idx="1028">
                  <c:v>937.54</c:v>
                </c:pt>
                <c:pt idx="1029">
                  <c:v>926.1</c:v>
                </c:pt>
                <c:pt idx="1030">
                  <c:v>908.67</c:v>
                </c:pt>
                <c:pt idx="1031">
                  <c:v>910.65</c:v>
                </c:pt>
                <c:pt idx="1032">
                  <c:v>915.84</c:v>
                </c:pt>
                <c:pt idx="1033">
                  <c:v>915.93</c:v>
                </c:pt>
                <c:pt idx="1034">
                  <c:v>912.18</c:v>
                </c:pt>
                <c:pt idx="1035">
                  <c:v>908.88</c:v>
                </c:pt>
                <c:pt idx="1036">
                  <c:v>908.79</c:v>
                </c:pt>
                <c:pt idx="1037">
                  <c:v>908.02</c:v>
                </c:pt>
                <c:pt idx="1038">
                  <c:v>906.55</c:v>
                </c:pt>
                <c:pt idx="1039">
                  <c:v>911.05</c:v>
                </c:pt>
                <c:pt idx="1040">
                  <c:v>902.3</c:v>
                </c:pt>
                <c:pt idx="1041">
                  <c:v>901.89</c:v>
                </c:pt>
                <c:pt idx="1042">
                  <c:v>908.7</c:v>
                </c:pt>
                <c:pt idx="1043">
                  <c:v>909.68</c:v>
                </c:pt>
                <c:pt idx="1044">
                  <c:v>901.8</c:v>
                </c:pt>
                <c:pt idx="1045">
                  <c:v>902.71</c:v>
                </c:pt>
                <c:pt idx="1046">
                  <c:v>898.3</c:v>
                </c:pt>
                <c:pt idx="1047">
                  <c:v>896.99</c:v>
                </c:pt>
                <c:pt idx="1048">
                  <c:v>887.44</c:v>
                </c:pt>
                <c:pt idx="1049">
                  <c:v>889.64</c:v>
                </c:pt>
                <c:pt idx="1050">
                  <c:v>880.9</c:v>
                </c:pt>
                <c:pt idx="1051">
                  <c:v>878.22</c:v>
                </c:pt>
                <c:pt idx="1052">
                  <c:v>891.75</c:v>
                </c:pt>
                <c:pt idx="1053">
                  <c:v>892.54</c:v>
                </c:pt>
                <c:pt idx="1054">
                  <c:v>900.81</c:v>
                </c:pt>
                <c:pt idx="1055">
                  <c:v>891.75</c:v>
                </c:pt>
                <c:pt idx="1056">
                  <c:v>897.94</c:v>
                </c:pt>
                <c:pt idx="1057">
                  <c:v>908.56</c:v>
                </c:pt>
                <c:pt idx="1058">
                  <c:v>912.26</c:v>
                </c:pt>
                <c:pt idx="1059">
                  <c:v>918.24</c:v>
                </c:pt>
                <c:pt idx="1060">
                  <c:v>919.24</c:v>
                </c:pt>
                <c:pt idx="1061">
                  <c:v>927.25</c:v>
                </c:pt>
                <c:pt idx="1062">
                  <c:v>933.65</c:v>
                </c:pt>
                <c:pt idx="1063">
                  <c:v>952.04</c:v>
                </c:pt>
                <c:pt idx="1064">
                  <c:v>960.25</c:v>
                </c:pt>
                <c:pt idx="1065">
                  <c:v>961.28</c:v>
                </c:pt>
                <c:pt idx="1066">
                  <c:v>954.58</c:v>
                </c:pt>
                <c:pt idx="1067">
                  <c:v>955.89</c:v>
                </c:pt>
                <c:pt idx="1068">
                  <c:v>958.59</c:v>
                </c:pt>
                <c:pt idx="1069">
                  <c:v>954.82</c:v>
                </c:pt>
                <c:pt idx="1070">
                  <c:v>957.14</c:v>
                </c:pt>
                <c:pt idx="1071">
                  <c:v>958.84</c:v>
                </c:pt>
                <c:pt idx="1072">
                  <c:v>951.59</c:v>
                </c:pt>
                <c:pt idx="1073">
                  <c:v>926.54</c:v>
                </c:pt>
                <c:pt idx="1074">
                  <c:v>926.79</c:v>
                </c:pt>
                <c:pt idx="1075">
                  <c:v>930.2</c:v>
                </c:pt>
                <c:pt idx="1076">
                  <c:v>923.12</c:v>
                </c:pt>
                <c:pt idx="1077">
                  <c:v>921.03</c:v>
                </c:pt>
                <c:pt idx="1078">
                  <c:v>917.97</c:v>
                </c:pt>
                <c:pt idx="1079">
                  <c:v>924.42</c:v>
                </c:pt>
                <c:pt idx="1080">
                  <c:v>922.56</c:v>
                </c:pt>
                <c:pt idx="1081">
                  <c:v>919.02</c:v>
                </c:pt>
                <c:pt idx="1082">
                  <c:v>916.06</c:v>
                </c:pt>
                <c:pt idx="1083">
                  <c:v>898.19</c:v>
                </c:pt>
                <c:pt idx="1084">
                  <c:v>897.15</c:v>
                </c:pt>
                <c:pt idx="1085">
                  <c:v>900.93</c:v>
                </c:pt>
                <c:pt idx="1086">
                  <c:v>907.99</c:v>
                </c:pt>
                <c:pt idx="1087">
                  <c:v>918.12</c:v>
                </c:pt>
                <c:pt idx="1088">
                  <c:v>914.29</c:v>
                </c:pt>
                <c:pt idx="1089">
                  <c:v>926.28</c:v>
                </c:pt>
                <c:pt idx="1090">
                  <c:v>922.16</c:v>
                </c:pt>
                <c:pt idx="1091">
                  <c:v>922.05</c:v>
                </c:pt>
                <c:pt idx="1092">
                  <c:v>925.53</c:v>
                </c:pt>
                <c:pt idx="1093">
                  <c:v>924.86</c:v>
                </c:pt>
                <c:pt idx="1094">
                  <c:v>907.96</c:v>
                </c:pt>
                <c:pt idx="1095">
                  <c:v>914.76</c:v>
                </c:pt>
                <c:pt idx="1096">
                  <c:v>888.69</c:v>
                </c:pt>
                <c:pt idx="1097">
                  <c:v>888.82</c:v>
                </c:pt>
                <c:pt idx="1098">
                  <c:v>900.82</c:v>
                </c:pt>
                <c:pt idx="1099">
                  <c:v>910.17</c:v>
                </c:pt>
                <c:pt idx="1100">
                  <c:v>922.73</c:v>
                </c:pt>
                <c:pt idx="1101">
                  <c:v>939.68</c:v>
                </c:pt>
                <c:pt idx="1102">
                  <c:v>953.51</c:v>
                </c:pt>
                <c:pt idx="1103">
                  <c:v>958.36</c:v>
                </c:pt>
                <c:pt idx="1104">
                  <c:v>963.47</c:v>
                </c:pt>
                <c:pt idx="1105">
                  <c:v>971.6</c:v>
                </c:pt>
                <c:pt idx="1106">
                  <c:v>963.37</c:v>
                </c:pt>
                <c:pt idx="1107">
                  <c:v>951.64</c:v>
                </c:pt>
                <c:pt idx="1108">
                  <c:v>970.08</c:v>
                </c:pt>
                <c:pt idx="1109">
                  <c:v>945.89</c:v>
                </c:pt>
                <c:pt idx="1110">
                  <c:v>993.96</c:v>
                </c:pt>
                <c:pt idx="1111">
                  <c:v>996.19</c:v>
                </c:pt>
                <c:pt idx="1112">
                  <c:v>996.12</c:v>
                </c:pt>
                <c:pt idx="1113">
                  <c:v>1008.39</c:v>
                </c:pt>
                <c:pt idx="1114">
                  <c:v>1023.62</c:v>
                </c:pt>
                <c:pt idx="1115">
                  <c:v>1020.4</c:v>
                </c:pt>
                <c:pt idx="1116">
                  <c:v>1018.79</c:v>
                </c:pt>
                <c:pt idx="1117">
                  <c:v>1012.88</c:v>
                </c:pt>
                <c:pt idx="1118">
                  <c:v>1017.13</c:v>
                </c:pt>
                <c:pt idx="1119">
                  <c:v>1015.37</c:v>
                </c:pt>
                <c:pt idx="1120">
                  <c:v>1009.61</c:v>
                </c:pt>
                <c:pt idx="1121">
                  <c:v>1010.74</c:v>
                </c:pt>
                <c:pt idx="1122">
                  <c:v>1011.29</c:v>
                </c:pt>
                <c:pt idx="1123">
                  <c:v>1002.97</c:v>
                </c:pt>
                <c:pt idx="1124">
                  <c:v>1004.74</c:v>
                </c:pt>
                <c:pt idx="1125">
                  <c:v>995.54</c:v>
                </c:pt>
                <c:pt idx="1126">
                  <c:v>993.49</c:v>
                </c:pt>
                <c:pt idx="1127">
                  <c:v>987.61</c:v>
                </c:pt>
                <c:pt idx="1128">
                  <c:v>991.34</c:v>
                </c:pt>
                <c:pt idx="1129">
                  <c:v>987.95</c:v>
                </c:pt>
                <c:pt idx="1130">
                  <c:v>987.01</c:v>
                </c:pt>
                <c:pt idx="1131">
                  <c:v>985.06</c:v>
                </c:pt>
                <c:pt idx="1132">
                  <c:v>970.34</c:v>
                </c:pt>
                <c:pt idx="1133">
                  <c:v>968.9</c:v>
                </c:pt>
                <c:pt idx="1134">
                  <c:v>958.19</c:v>
                </c:pt>
                <c:pt idx="1135">
                  <c:v>968.44</c:v>
                </c:pt>
                <c:pt idx="1136">
                  <c:v>975.94</c:v>
                </c:pt>
                <c:pt idx="1137">
                  <c:v>989.54</c:v>
                </c:pt>
                <c:pt idx="1138">
                  <c:v>998.07</c:v>
                </c:pt>
                <c:pt idx="1139">
                  <c:v>988.17</c:v>
                </c:pt>
                <c:pt idx="1140">
                  <c:v>995.19</c:v>
                </c:pt>
                <c:pt idx="1141">
                  <c:v>991.92</c:v>
                </c:pt>
                <c:pt idx="1142">
                  <c:v>987.05</c:v>
                </c:pt>
                <c:pt idx="1143">
                  <c:v>987.36</c:v>
                </c:pt>
                <c:pt idx="1144">
                  <c:v>982.15</c:v>
                </c:pt>
                <c:pt idx="1145">
                  <c:v>979.21</c:v>
                </c:pt>
                <c:pt idx="1146">
                  <c:v>969.62</c:v>
                </c:pt>
                <c:pt idx="1147">
                  <c:v>968.88</c:v>
                </c:pt>
                <c:pt idx="1148">
                  <c:v>964.28</c:v>
                </c:pt>
                <c:pt idx="1149">
                  <c:v>961.37</c:v>
                </c:pt>
                <c:pt idx="1150">
                  <c:v>978.27</c:v>
                </c:pt>
                <c:pt idx="1151">
                  <c:v>978.04</c:v>
                </c:pt>
                <c:pt idx="1152">
                  <c:v>968.47</c:v>
                </c:pt>
                <c:pt idx="1153">
                  <c:v>963.5</c:v>
                </c:pt>
                <c:pt idx="1154">
                  <c:v>966.27</c:v>
                </c:pt>
                <c:pt idx="1155">
                  <c:v>956.79</c:v>
                </c:pt>
                <c:pt idx="1156">
                  <c:v>960.23</c:v>
                </c:pt>
                <c:pt idx="1157">
                  <c:v>959.6</c:v>
                </c:pt>
                <c:pt idx="1158">
                  <c:v>953.55</c:v>
                </c:pt>
                <c:pt idx="1159">
                  <c:v>952.77</c:v>
                </c:pt>
                <c:pt idx="1160">
                  <c:v>956.39</c:v>
                </c:pt>
                <c:pt idx="1161">
                  <c:v>949.73</c:v>
                </c:pt>
                <c:pt idx="1162">
                  <c:v>935.52</c:v>
                </c:pt>
                <c:pt idx="1163">
                  <c:v>930.16</c:v>
                </c:pt>
                <c:pt idx="1164">
                  <c:v>927.58</c:v>
                </c:pt>
                <c:pt idx="1165">
                  <c:v>934.08</c:v>
                </c:pt>
                <c:pt idx="1166">
                  <c:v>936.74</c:v>
                </c:pt>
                <c:pt idx="1167">
                  <c:v>933.39</c:v>
                </c:pt>
                <c:pt idx="1168">
                  <c:v>943.97</c:v>
                </c:pt>
                <c:pt idx="1169">
                  <c:v>942.39</c:v>
                </c:pt>
                <c:pt idx="1170">
                  <c:v>921.27</c:v>
                </c:pt>
                <c:pt idx="1171">
                  <c:v>911.11</c:v>
                </c:pt>
                <c:pt idx="1172">
                  <c:v>909.72</c:v>
                </c:pt>
                <c:pt idx="1173">
                  <c:v>898.51</c:v>
                </c:pt>
                <c:pt idx="1174">
                  <c:v>893.16</c:v>
                </c:pt>
                <c:pt idx="1175">
                  <c:v>911.12</c:v>
                </c:pt>
                <c:pt idx="1176">
                  <c:v>915.12</c:v>
                </c:pt>
                <c:pt idx="1177">
                  <c:v>917.51</c:v>
                </c:pt>
                <c:pt idx="1178">
                  <c:v>899.4</c:v>
                </c:pt>
                <c:pt idx="1179">
                  <c:v>914.99</c:v>
                </c:pt>
                <c:pt idx="1180">
                  <c:v>906.01</c:v>
                </c:pt>
                <c:pt idx="1181">
                  <c:v>947.15</c:v>
                </c:pt>
                <c:pt idx="1182">
                  <c:v>960.78</c:v>
                </c:pt>
                <c:pt idx="1183">
                  <c:v>957.35</c:v>
                </c:pt>
                <c:pt idx="1184">
                  <c:v>968.91</c:v>
                </c:pt>
                <c:pt idx="1185">
                  <c:v>983.02</c:v>
                </c:pt>
                <c:pt idx="1186">
                  <c:v>990.52</c:v>
                </c:pt>
                <c:pt idx="1187">
                  <c:v>983.17</c:v>
                </c:pt>
                <c:pt idx="1188">
                  <c:v>969.4</c:v>
                </c:pt>
                <c:pt idx="1189">
                  <c:v>980.95</c:v>
                </c:pt>
                <c:pt idx="1190">
                  <c:v>962.16</c:v>
                </c:pt>
                <c:pt idx="1191">
                  <c:v>987.34</c:v>
                </c:pt>
                <c:pt idx="1192">
                  <c:v>1016.51</c:v>
                </c:pt>
                <c:pt idx="1193">
                  <c:v>1015.72</c:v>
                </c:pt>
                <c:pt idx="1194">
                  <c:v>1030.53</c:v>
                </c:pt>
                <c:pt idx="1195">
                  <c:v>1020.76</c:v>
                </c:pt>
                <c:pt idx="1196">
                  <c:v>1039.02</c:v>
                </c:pt>
                <c:pt idx="1197">
                  <c:v>1039.01</c:v>
                </c:pt>
                <c:pt idx="1198">
                  <c:v>1036.69</c:v>
                </c:pt>
                <c:pt idx="1199">
                  <c:v>1034.5</c:v>
                </c:pt>
                <c:pt idx="1200">
                  <c:v>1022.74</c:v>
                </c:pt>
                <c:pt idx="1201">
                  <c:v>1013.78</c:v>
                </c:pt>
                <c:pt idx="1202">
                  <c:v>992.87</c:v>
                </c:pt>
                <c:pt idx="1203">
                  <c:v>971.25</c:v>
                </c:pt>
                <c:pt idx="1204">
                  <c:v>948.5</c:v>
                </c:pt>
                <c:pt idx="1205">
                  <c:v>952.18</c:v>
                </c:pt>
                <c:pt idx="1206">
                  <c:v>931.75</c:v>
                </c:pt>
                <c:pt idx="1207">
                  <c:v>963.9</c:v>
                </c:pt>
                <c:pt idx="1208">
                  <c:v>985.92</c:v>
                </c:pt>
                <c:pt idx="1209">
                  <c:v>988.94</c:v>
                </c:pt>
                <c:pt idx="1210">
                  <c:v>985.91</c:v>
                </c:pt>
                <c:pt idx="1211">
                  <c:v>1014.98</c:v>
                </c:pt>
                <c:pt idx="1212">
                  <c:v>1040.54</c:v>
                </c:pt>
                <c:pt idx="1213">
                  <c:v>1030.6400000000001</c:v>
                </c:pt>
                <c:pt idx="1214">
                  <c:v>1054.6199999999999</c:v>
                </c:pt>
                <c:pt idx="1215">
                  <c:v>1073.5</c:v>
                </c:pt>
                <c:pt idx="1216">
                  <c:v>1066.98</c:v>
                </c:pt>
                <c:pt idx="1217">
                  <c:v>1044.8499999999999</c:v>
                </c:pt>
                <c:pt idx="1218">
                  <c:v>1028.8699999999999</c:v>
                </c:pt>
                <c:pt idx="1219">
                  <c:v>1056.97</c:v>
                </c:pt>
                <c:pt idx="1220">
                  <c:v>1060.45</c:v>
                </c:pt>
                <c:pt idx="1221">
                  <c:v>1062.26</c:v>
                </c:pt>
                <c:pt idx="1222">
                  <c:v>1026.8</c:v>
                </c:pt>
                <c:pt idx="1223">
                  <c:v>1026.46</c:v>
                </c:pt>
                <c:pt idx="1224">
                  <c:v>1029.08</c:v>
                </c:pt>
                <c:pt idx="1225">
                  <c:v>1050.26</c:v>
                </c:pt>
                <c:pt idx="1226">
                  <c:v>1044.8599999999999</c:v>
                </c:pt>
                <c:pt idx="1227">
                  <c:v>1080.74</c:v>
                </c:pt>
                <c:pt idx="1228">
                  <c:v>1076.78</c:v>
                </c:pt>
                <c:pt idx="1229">
                  <c:v>1119.8599999999999</c:v>
                </c:pt>
                <c:pt idx="1230">
                  <c:v>1094.6300000000001</c:v>
                </c:pt>
                <c:pt idx="1231">
                  <c:v>1138.53</c:v>
                </c:pt>
                <c:pt idx="1232">
                  <c:v>1153.28</c:v>
                </c:pt>
                <c:pt idx="1233">
                  <c:v>1148.49</c:v>
                </c:pt>
                <c:pt idx="1234">
                  <c:v>1157.1400000000001</c:v>
                </c:pt>
                <c:pt idx="1235">
                  <c:v>1173.02</c:v>
                </c:pt>
                <c:pt idx="1236">
                  <c:v>1167.1099999999999</c:v>
                </c:pt>
                <c:pt idx="1237">
                  <c:v>1198.1199999999999</c:v>
                </c:pt>
                <c:pt idx="1238">
                  <c:v>1204.33</c:v>
                </c:pt>
                <c:pt idx="1239">
                  <c:v>1199.96</c:v>
                </c:pt>
                <c:pt idx="1240">
                  <c:v>1193.17</c:v>
                </c:pt>
                <c:pt idx="1241">
                  <c:v>1191.54</c:v>
                </c:pt>
                <c:pt idx="1242">
                  <c:v>1188.29</c:v>
                </c:pt>
                <c:pt idx="1243">
                  <c:v>1196.6099999999999</c:v>
                </c:pt>
                <c:pt idx="1244">
                  <c:v>1174.46</c:v>
                </c:pt>
                <c:pt idx="1245">
                  <c:v>1167.03</c:v>
                </c:pt>
                <c:pt idx="1246">
                  <c:v>1172.24</c:v>
                </c:pt>
                <c:pt idx="1247">
                  <c:v>1171.73</c:v>
                </c:pt>
                <c:pt idx="1248">
                  <c:v>1171.22</c:v>
                </c:pt>
                <c:pt idx="1249">
                  <c:v>1153.5899999999999</c:v>
                </c:pt>
                <c:pt idx="1250">
                  <c:v>1172.3599999999999</c:v>
                </c:pt>
                <c:pt idx="1251">
                  <c:v>1169.3599999999999</c:v>
                </c:pt>
                <c:pt idx="1252">
                  <c:v>1159.3900000000001</c:v>
                </c:pt>
                <c:pt idx="1253">
                  <c:v>1159.22</c:v>
                </c:pt>
                <c:pt idx="1254">
                  <c:v>1150.19</c:v>
                </c:pt>
                <c:pt idx="1255">
                  <c:v>1138.76</c:v>
                </c:pt>
                <c:pt idx="1256">
                  <c:v>1138.0899999999999</c:v>
                </c:pt>
                <c:pt idx="1257">
                  <c:v>1133.31</c:v>
                </c:pt>
                <c:pt idx="1258">
                  <c:v>1126.29</c:v>
                </c:pt>
                <c:pt idx="1259">
                  <c:v>1123.4100000000001</c:v>
                </c:pt>
                <c:pt idx="1260">
                  <c:v>1124.1500000000001</c:v>
                </c:pt>
                <c:pt idx="1261">
                  <c:v>1112.26</c:v>
                </c:pt>
                <c:pt idx="1262">
                  <c:v>1120.29</c:v>
                </c:pt>
                <c:pt idx="1263">
                  <c:v>1093.48</c:v>
                </c:pt>
                <c:pt idx="1264">
                  <c:v>1121.21</c:v>
                </c:pt>
                <c:pt idx="1265">
                  <c:v>1115.79</c:v>
                </c:pt>
                <c:pt idx="1266">
                  <c:v>1124.8699999999999</c:v>
                </c:pt>
                <c:pt idx="1267">
                  <c:v>1119.6099999999999</c:v>
                </c:pt>
                <c:pt idx="1268">
                  <c:v>1114.53</c:v>
                </c:pt>
                <c:pt idx="1269">
                  <c:v>1102.8499999999999</c:v>
                </c:pt>
                <c:pt idx="1270">
                  <c:v>1076.03</c:v>
                </c:pt>
                <c:pt idx="1271">
                  <c:v>1087.1500000000001</c:v>
                </c:pt>
                <c:pt idx="1272">
                  <c:v>1059.73</c:v>
                </c:pt>
                <c:pt idx="1273">
                  <c:v>1041.79</c:v>
                </c:pt>
                <c:pt idx="1274">
                  <c:v>1003.94</c:v>
                </c:pt>
                <c:pt idx="1275">
                  <c:v>1023.25</c:v>
                </c:pt>
                <c:pt idx="1276">
                  <c:v>1040.55</c:v>
                </c:pt>
                <c:pt idx="1277">
                  <c:v>1011.6</c:v>
                </c:pt>
                <c:pt idx="1278">
                  <c:v>1048.71</c:v>
                </c:pt>
                <c:pt idx="1279">
                  <c:v>1105.04</c:v>
                </c:pt>
                <c:pt idx="1280">
                  <c:v>1099.67</c:v>
                </c:pt>
                <c:pt idx="1281">
                  <c:v>1110.3599999999999</c:v>
                </c:pt>
                <c:pt idx="1282">
                  <c:v>1110.56</c:v>
                </c:pt>
                <c:pt idx="1283">
                  <c:v>1109.8</c:v>
                </c:pt>
                <c:pt idx="1284">
                  <c:v>1115.6400000000001</c:v>
                </c:pt>
                <c:pt idx="1285">
                  <c:v>1104.57</c:v>
                </c:pt>
                <c:pt idx="1286">
                  <c:v>1086.51</c:v>
                </c:pt>
                <c:pt idx="1287">
                  <c:v>1086.51</c:v>
                </c:pt>
                <c:pt idx="1288">
                  <c:v>1086.51</c:v>
                </c:pt>
                <c:pt idx="1289">
                  <c:v>1062.07</c:v>
                </c:pt>
                <c:pt idx="1290">
                  <c:v>1050.25</c:v>
                </c:pt>
                <c:pt idx="1291">
                  <c:v>1034.69</c:v>
                </c:pt>
                <c:pt idx="1292">
                  <c:v>1062.96</c:v>
                </c:pt>
                <c:pt idx="1293">
                  <c:v>1063.47</c:v>
                </c:pt>
                <c:pt idx="1294">
                  <c:v>1050.1099999999999</c:v>
                </c:pt>
                <c:pt idx="1295">
                  <c:v>1048.17</c:v>
                </c:pt>
                <c:pt idx="1296">
                  <c:v>1038.1099999999999</c:v>
                </c:pt>
                <c:pt idx="1297">
                  <c:v>1033.56</c:v>
                </c:pt>
                <c:pt idx="1298">
                  <c:v>1022.9</c:v>
                </c:pt>
                <c:pt idx="1299">
                  <c:v>1012.65</c:v>
                </c:pt>
                <c:pt idx="1300">
                  <c:v>1019.75</c:v>
                </c:pt>
                <c:pt idx="1301">
                  <c:v>1005.67</c:v>
                </c:pt>
                <c:pt idx="1302">
                  <c:v>995.77</c:v>
                </c:pt>
                <c:pt idx="1303">
                  <c:v>984.24</c:v>
                </c:pt>
                <c:pt idx="1304">
                  <c:v>976.72</c:v>
                </c:pt>
                <c:pt idx="1305">
                  <c:v>968.46</c:v>
                </c:pt>
                <c:pt idx="1306">
                  <c:v>965.93</c:v>
                </c:pt>
                <c:pt idx="1307">
                  <c:v>958.31</c:v>
                </c:pt>
                <c:pt idx="1308">
                  <c:v>952.32</c:v>
                </c:pt>
                <c:pt idx="1309">
                  <c:v>946.06</c:v>
                </c:pt>
                <c:pt idx="1310">
                  <c:v>953.51</c:v>
                </c:pt>
                <c:pt idx="1311">
                  <c:v>951.42</c:v>
                </c:pt>
                <c:pt idx="1312">
                  <c:v>958.06</c:v>
                </c:pt>
                <c:pt idx="1313">
                  <c:v>935.16</c:v>
                </c:pt>
                <c:pt idx="1314">
                  <c:v>935.85</c:v>
                </c:pt>
                <c:pt idx="1315">
                  <c:v>924.4</c:v>
                </c:pt>
                <c:pt idx="1316">
                  <c:v>927.25</c:v>
                </c:pt>
                <c:pt idx="1317">
                  <c:v>917.45</c:v>
                </c:pt>
                <c:pt idx="1318">
                  <c:v>940.16</c:v>
                </c:pt>
                <c:pt idx="1319">
                  <c:v>938.65</c:v>
                </c:pt>
                <c:pt idx="1320">
                  <c:v>947.64</c:v>
                </c:pt>
                <c:pt idx="1321">
                  <c:v>953.3</c:v>
                </c:pt>
                <c:pt idx="1322">
                  <c:v>970.02</c:v>
                </c:pt>
                <c:pt idx="1323">
                  <c:v>960.33</c:v>
                </c:pt>
                <c:pt idx="1324">
                  <c:v>949.93</c:v>
                </c:pt>
                <c:pt idx="1325">
                  <c:v>952.14</c:v>
                </c:pt>
                <c:pt idx="1326">
                  <c:v>941.21</c:v>
                </c:pt>
                <c:pt idx="1327">
                  <c:v>938.61</c:v>
                </c:pt>
                <c:pt idx="1328">
                  <c:v>935.57</c:v>
                </c:pt>
                <c:pt idx="1329">
                  <c:v>933.7</c:v>
                </c:pt>
                <c:pt idx="1330">
                  <c:v>932.66</c:v>
                </c:pt>
                <c:pt idx="1331">
                  <c:v>918.3</c:v>
                </c:pt>
                <c:pt idx="1332">
                  <c:v>903.55</c:v>
                </c:pt>
                <c:pt idx="1333">
                  <c:v>890.69</c:v>
                </c:pt>
                <c:pt idx="1334">
                  <c:v>892.8</c:v>
                </c:pt>
                <c:pt idx="1335">
                  <c:v>882.59</c:v>
                </c:pt>
                <c:pt idx="1336">
                  <c:v>880.9</c:v>
                </c:pt>
                <c:pt idx="1337">
                  <c:v>879.34</c:v>
                </c:pt>
                <c:pt idx="1338">
                  <c:v>868.21</c:v>
                </c:pt>
                <c:pt idx="1339">
                  <c:v>860.4</c:v>
                </c:pt>
                <c:pt idx="1340">
                  <c:v>859.7</c:v>
                </c:pt>
                <c:pt idx="1341">
                  <c:v>850.33</c:v>
                </c:pt>
                <c:pt idx="1342">
                  <c:v>849.09</c:v>
                </c:pt>
                <c:pt idx="1343">
                  <c:v>843.73</c:v>
                </c:pt>
                <c:pt idx="1344">
                  <c:v>833.09</c:v>
                </c:pt>
                <c:pt idx="1345">
                  <c:v>842.71</c:v>
                </c:pt>
                <c:pt idx="1346">
                  <c:v>837.28</c:v>
                </c:pt>
                <c:pt idx="1347">
                  <c:v>845.2</c:v>
                </c:pt>
                <c:pt idx="1348">
                  <c:v>840.37</c:v>
                </c:pt>
                <c:pt idx="1349">
                  <c:v>830.11</c:v>
                </c:pt>
                <c:pt idx="1350">
                  <c:v>830.69</c:v>
                </c:pt>
                <c:pt idx="1351">
                  <c:v>825.24</c:v>
                </c:pt>
                <c:pt idx="1352">
                  <c:v>820.04</c:v>
                </c:pt>
                <c:pt idx="1353">
                  <c:v>826.84</c:v>
                </c:pt>
                <c:pt idx="1354">
                  <c:v>828.93</c:v>
                </c:pt>
                <c:pt idx="1355">
                  <c:v>827.72</c:v>
                </c:pt>
                <c:pt idx="1356">
                  <c:v>828.29</c:v>
                </c:pt>
                <c:pt idx="1357">
                  <c:v>819.43</c:v>
                </c:pt>
                <c:pt idx="1358">
                  <c:v>820.95</c:v>
                </c:pt>
                <c:pt idx="1359">
                  <c:v>815.87</c:v>
                </c:pt>
                <c:pt idx="1360">
                  <c:v>813.95</c:v>
                </c:pt>
                <c:pt idx="1361">
                  <c:v>810.65</c:v>
                </c:pt>
                <c:pt idx="1362">
                  <c:v>808.96</c:v>
                </c:pt>
                <c:pt idx="1363">
                  <c:v>807.8</c:v>
                </c:pt>
                <c:pt idx="1364">
                  <c:v>805.23</c:v>
                </c:pt>
                <c:pt idx="1365">
                  <c:v>805.66</c:v>
                </c:pt>
                <c:pt idx="1366">
                  <c:v>798</c:v>
                </c:pt>
                <c:pt idx="1367">
                  <c:v>802.23</c:v>
                </c:pt>
                <c:pt idx="1368">
                  <c:v>804.42</c:v>
                </c:pt>
                <c:pt idx="1369">
                  <c:v>804.82</c:v>
                </c:pt>
                <c:pt idx="1370">
                  <c:v>803.77</c:v>
                </c:pt>
                <c:pt idx="1371">
                  <c:v>805.35</c:v>
                </c:pt>
                <c:pt idx="1372">
                  <c:v>805.58</c:v>
                </c:pt>
                <c:pt idx="1373">
                  <c:v>807.13</c:v>
                </c:pt>
                <c:pt idx="1374">
                  <c:v>803.93</c:v>
                </c:pt>
                <c:pt idx="1375">
                  <c:v>805.86</c:v>
                </c:pt>
                <c:pt idx="1376">
                  <c:v>805.93</c:v>
                </c:pt>
                <c:pt idx="1377">
                  <c:v>807.87</c:v>
                </c:pt>
                <c:pt idx="1378">
                  <c:v>805.82</c:v>
                </c:pt>
                <c:pt idx="1379">
                  <c:v>806.32</c:v>
                </c:pt>
                <c:pt idx="1380">
                  <c:v>802.78</c:v>
                </c:pt>
                <c:pt idx="1381">
                  <c:v>799.94</c:v>
                </c:pt>
                <c:pt idx="1382">
                  <c:v>797.47</c:v>
                </c:pt>
                <c:pt idx="1383">
                  <c:v>801.2</c:v>
                </c:pt>
                <c:pt idx="1384">
                  <c:v>796.72</c:v>
                </c:pt>
                <c:pt idx="1385">
                  <c:v>793.55</c:v>
                </c:pt>
                <c:pt idx="1386">
                  <c:v>792.31</c:v>
                </c:pt>
                <c:pt idx="1387">
                  <c:v>788.73</c:v>
                </c:pt>
                <c:pt idx="1388">
                  <c:v>782.76</c:v>
                </c:pt>
                <c:pt idx="1389">
                  <c:v>778.65</c:v>
                </c:pt>
                <c:pt idx="1390">
                  <c:v>774.03</c:v>
                </c:pt>
                <c:pt idx="1391">
                  <c:v>777.26</c:v>
                </c:pt>
                <c:pt idx="1392">
                  <c:v>771.63</c:v>
                </c:pt>
                <c:pt idx="1393">
                  <c:v>769.77</c:v>
                </c:pt>
                <c:pt idx="1394">
                  <c:v>765.98</c:v>
                </c:pt>
                <c:pt idx="1395">
                  <c:v>761.26</c:v>
                </c:pt>
                <c:pt idx="1396">
                  <c:v>768.79</c:v>
                </c:pt>
                <c:pt idx="1397">
                  <c:v>768.97</c:v>
                </c:pt>
                <c:pt idx="1398">
                  <c:v>767.59</c:v>
                </c:pt>
                <c:pt idx="1399">
                  <c:v>773.57</c:v>
                </c:pt>
                <c:pt idx="1400">
                  <c:v>771.06</c:v>
                </c:pt>
                <c:pt idx="1401">
                  <c:v>776.17</c:v>
                </c:pt>
                <c:pt idx="1402">
                  <c:v>772.08</c:v>
                </c:pt>
                <c:pt idx="1403">
                  <c:v>773.43</c:v>
                </c:pt>
                <c:pt idx="1404">
                  <c:v>773.66</c:v>
                </c:pt>
                <c:pt idx="1405">
                  <c:v>791.57</c:v>
                </c:pt>
                <c:pt idx="1406">
                  <c:v>792.98</c:v>
                </c:pt>
                <c:pt idx="1407">
                  <c:v>788.68</c:v>
                </c:pt>
                <c:pt idx="1408">
                  <c:v>788.49</c:v>
                </c:pt>
                <c:pt idx="1409">
                  <c:v>786.23</c:v>
                </c:pt>
                <c:pt idx="1410">
                  <c:v>786.81</c:v>
                </c:pt>
                <c:pt idx="1411">
                  <c:v>783.55</c:v>
                </c:pt>
                <c:pt idx="1412">
                  <c:v>777.09</c:v>
                </c:pt>
                <c:pt idx="1413">
                  <c:v>771.5</c:v>
                </c:pt>
                <c:pt idx="1414">
                  <c:v>773.88</c:v>
                </c:pt>
                <c:pt idx="1415">
                  <c:v>767.27</c:v>
                </c:pt>
                <c:pt idx="1416">
                  <c:v>759.74</c:v>
                </c:pt>
                <c:pt idx="1417">
                  <c:v>761.86</c:v>
                </c:pt>
                <c:pt idx="1418">
                  <c:v>768.41</c:v>
                </c:pt>
                <c:pt idx="1419">
                  <c:v>771.3</c:v>
                </c:pt>
                <c:pt idx="1420">
                  <c:v>767.49</c:v>
                </c:pt>
                <c:pt idx="1421">
                  <c:v>768.91</c:v>
                </c:pt>
                <c:pt idx="1422">
                  <c:v>777.6</c:v>
                </c:pt>
                <c:pt idx="1423">
                  <c:v>778.3</c:v>
                </c:pt>
                <c:pt idx="1424">
                  <c:v>774.17</c:v>
                </c:pt>
                <c:pt idx="1425">
                  <c:v>769.36</c:v>
                </c:pt>
                <c:pt idx="1426">
                  <c:v>766.56</c:v>
                </c:pt>
                <c:pt idx="1427">
                  <c:v>775.73</c:v>
                </c:pt>
                <c:pt idx="1428">
                  <c:v>782.65</c:v>
                </c:pt>
                <c:pt idx="1429">
                  <c:v>778.32</c:v>
                </c:pt>
                <c:pt idx="1430">
                  <c:v>775.54</c:v>
                </c:pt>
                <c:pt idx="1431">
                  <c:v>778.88</c:v>
                </c:pt>
                <c:pt idx="1432">
                  <c:v>776.47</c:v>
                </c:pt>
                <c:pt idx="1433">
                  <c:v>771.75</c:v>
                </c:pt>
                <c:pt idx="1434">
                  <c:v>769.04</c:v>
                </c:pt>
                <c:pt idx="1435">
                  <c:v>767.51</c:v>
                </c:pt>
                <c:pt idx="1436">
                  <c:v>772.52</c:v>
                </c:pt>
                <c:pt idx="1437">
                  <c:v>769.01</c:v>
                </c:pt>
                <c:pt idx="1438">
                  <c:v>766.3</c:v>
                </c:pt>
                <c:pt idx="1439">
                  <c:v>767.41</c:v>
                </c:pt>
                <c:pt idx="1440">
                  <c:v>767.99</c:v>
                </c:pt>
                <c:pt idx="1441">
                  <c:v>766.83</c:v>
                </c:pt>
                <c:pt idx="1442">
                  <c:v>761.24</c:v>
                </c:pt>
                <c:pt idx="1443">
                  <c:v>760.57</c:v>
                </c:pt>
                <c:pt idx="1444">
                  <c:v>760.77</c:v>
                </c:pt>
                <c:pt idx="1445">
                  <c:v>756.89</c:v>
                </c:pt>
                <c:pt idx="1446">
                  <c:v>751.09</c:v>
                </c:pt>
                <c:pt idx="1447">
                  <c:v>749.72</c:v>
                </c:pt>
                <c:pt idx="1448">
                  <c:v>750.13</c:v>
                </c:pt>
                <c:pt idx="1449">
                  <c:v>753.46</c:v>
                </c:pt>
                <c:pt idx="1450">
                  <c:v>751.31</c:v>
                </c:pt>
                <c:pt idx="1451">
                  <c:v>743.49</c:v>
                </c:pt>
                <c:pt idx="1452">
                  <c:v>738.81</c:v>
                </c:pt>
                <c:pt idx="1453">
                  <c:v>741.8</c:v>
                </c:pt>
                <c:pt idx="1454">
                  <c:v>737.82</c:v>
                </c:pt>
                <c:pt idx="1455">
                  <c:v>738.21</c:v>
                </c:pt>
                <c:pt idx="1456">
                  <c:v>746.25</c:v>
                </c:pt>
                <c:pt idx="1457">
                  <c:v>743.41</c:v>
                </c:pt>
                <c:pt idx="1458">
                  <c:v>741.91</c:v>
                </c:pt>
                <c:pt idx="1459">
                  <c:v>742.74</c:v>
                </c:pt>
                <c:pt idx="1460">
                  <c:v>740.93</c:v>
                </c:pt>
                <c:pt idx="1461">
                  <c:v>744.1</c:v>
                </c:pt>
                <c:pt idx="1462">
                  <c:v>733.82</c:v>
                </c:pt>
                <c:pt idx="1463">
                  <c:v>726.99</c:v>
                </c:pt>
                <c:pt idx="1464">
                  <c:v>727.2</c:v>
                </c:pt>
                <c:pt idx="1465">
                  <c:v>725.03</c:v>
                </c:pt>
                <c:pt idx="1466">
                  <c:v>725.35</c:v>
                </c:pt>
                <c:pt idx="1467">
                  <c:v>725.37</c:v>
                </c:pt>
                <c:pt idx="1468">
                  <c:v>724.99</c:v>
                </c:pt>
                <c:pt idx="1469">
                  <c:v>724.31</c:v>
                </c:pt>
                <c:pt idx="1470">
                  <c:v>722.11</c:v>
                </c:pt>
                <c:pt idx="1471">
                  <c:v>718.86</c:v>
                </c:pt>
                <c:pt idx="1472">
                  <c:v>720</c:v>
                </c:pt>
                <c:pt idx="1473">
                  <c:v>722.02</c:v>
                </c:pt>
                <c:pt idx="1474">
                  <c:v>719.54</c:v>
                </c:pt>
                <c:pt idx="1475">
                  <c:v>717.73</c:v>
                </c:pt>
                <c:pt idx="1476">
                  <c:v>716.53</c:v>
                </c:pt>
                <c:pt idx="1477">
                  <c:v>710.04</c:v>
                </c:pt>
                <c:pt idx="1478">
                  <c:v>707.58</c:v>
                </c:pt>
                <c:pt idx="1479">
                  <c:v>709.39</c:v>
                </c:pt>
                <c:pt idx="1480">
                  <c:v>712.41</c:v>
                </c:pt>
                <c:pt idx="1481">
                  <c:v>712.66</c:v>
                </c:pt>
                <c:pt idx="1482">
                  <c:v>716.77</c:v>
                </c:pt>
                <c:pt idx="1483">
                  <c:v>714.93</c:v>
                </c:pt>
                <c:pt idx="1484">
                  <c:v>710.83</c:v>
                </c:pt>
                <c:pt idx="1485">
                  <c:v>718.45</c:v>
                </c:pt>
                <c:pt idx="1486">
                  <c:v>724.35</c:v>
                </c:pt>
                <c:pt idx="1487">
                  <c:v>725.58</c:v>
                </c:pt>
                <c:pt idx="1488">
                  <c:v>731.33</c:v>
                </c:pt>
                <c:pt idx="1489">
                  <c:v>729.87</c:v>
                </c:pt>
                <c:pt idx="1490">
                  <c:v>727.95</c:v>
                </c:pt>
                <c:pt idx="1491">
                  <c:v>723.22</c:v>
                </c:pt>
                <c:pt idx="1492">
                  <c:v>724.14</c:v>
                </c:pt>
                <c:pt idx="1493">
                  <c:v>722.38</c:v>
                </c:pt>
                <c:pt idx="1494">
                  <c:v>722.31</c:v>
                </c:pt>
                <c:pt idx="1495">
                  <c:v>723.86</c:v>
                </c:pt>
                <c:pt idx="1496">
                  <c:v>720.47</c:v>
                </c:pt>
                <c:pt idx="1497">
                  <c:v>719.26</c:v>
                </c:pt>
                <c:pt idx="1498">
                  <c:v>723.52</c:v>
                </c:pt>
                <c:pt idx="1499">
                  <c:v>722.14</c:v>
                </c:pt>
                <c:pt idx="1500">
                  <c:v>719.56</c:v>
                </c:pt>
                <c:pt idx="1501">
                  <c:v>712.94</c:v>
                </c:pt>
                <c:pt idx="1502">
                  <c:v>716.18</c:v>
                </c:pt>
                <c:pt idx="1503">
                  <c:v>715.07</c:v>
                </c:pt>
                <c:pt idx="1504">
                  <c:v>710.54</c:v>
                </c:pt>
                <c:pt idx="1505">
                  <c:v>714.92</c:v>
                </c:pt>
                <c:pt idx="1506">
                  <c:v>713.14</c:v>
                </c:pt>
                <c:pt idx="1507">
                  <c:v>714.71</c:v>
                </c:pt>
                <c:pt idx="1508">
                  <c:v>710.17</c:v>
                </c:pt>
                <c:pt idx="1509">
                  <c:v>712.21</c:v>
                </c:pt>
                <c:pt idx="1510">
                  <c:v>715.8</c:v>
                </c:pt>
                <c:pt idx="1511">
                  <c:v>716.6</c:v>
                </c:pt>
                <c:pt idx="1512">
                  <c:v>716.54</c:v>
                </c:pt>
                <c:pt idx="1513">
                  <c:v>716.29</c:v>
                </c:pt>
                <c:pt idx="1514">
                  <c:v>712.62</c:v>
                </c:pt>
                <c:pt idx="1515">
                  <c:v>707.51</c:v>
                </c:pt>
                <c:pt idx="1516">
                  <c:v>709.52</c:v>
                </c:pt>
                <c:pt idx="1517">
                  <c:v>710.79</c:v>
                </c:pt>
                <c:pt idx="1518">
                  <c:v>717.44</c:v>
                </c:pt>
                <c:pt idx="1519">
                  <c:v>714.47</c:v>
                </c:pt>
                <c:pt idx="1520">
                  <c:v>716.87</c:v>
                </c:pt>
                <c:pt idx="1521">
                  <c:v>717.24</c:v>
                </c:pt>
                <c:pt idx="1522">
                  <c:v>716.55</c:v>
                </c:pt>
                <c:pt idx="1523">
                  <c:v>710.59</c:v>
                </c:pt>
                <c:pt idx="1524">
                  <c:v>707.83</c:v>
                </c:pt>
                <c:pt idx="1525">
                  <c:v>709.35</c:v>
                </c:pt>
                <c:pt idx="1526">
                  <c:v>711.57</c:v>
                </c:pt>
                <c:pt idx="1527">
                  <c:v>706.26</c:v>
                </c:pt>
                <c:pt idx="1528">
                  <c:v>705.9</c:v>
                </c:pt>
                <c:pt idx="1529">
                  <c:v>703.78</c:v>
                </c:pt>
                <c:pt idx="1530">
                  <c:v>700.65</c:v>
                </c:pt>
                <c:pt idx="1531">
                  <c:v>702.04</c:v>
                </c:pt>
                <c:pt idx="1532">
                  <c:v>701.91</c:v>
                </c:pt>
                <c:pt idx="1533">
                  <c:v>700.04</c:v>
                </c:pt>
                <c:pt idx="1534">
                  <c:v>700.35</c:v>
                </c:pt>
                <c:pt idx="1535">
                  <c:v>703.18</c:v>
                </c:pt>
                <c:pt idx="1536">
                  <c:v>697.28</c:v>
                </c:pt>
                <c:pt idx="1537">
                  <c:v>691.36</c:v>
                </c:pt>
                <c:pt idx="1538">
                  <c:v>687.15</c:v>
                </c:pt>
                <c:pt idx="1539">
                  <c:v>686.26</c:v>
                </c:pt>
                <c:pt idx="1540">
                  <c:v>682.31</c:v>
                </c:pt>
                <c:pt idx="1541">
                  <c:v>683.28</c:v>
                </c:pt>
                <c:pt idx="1542">
                  <c:v>684.71</c:v>
                </c:pt>
                <c:pt idx="1543">
                  <c:v>677.94</c:v>
                </c:pt>
                <c:pt idx="1544">
                  <c:v>685.06</c:v>
                </c:pt>
                <c:pt idx="1545">
                  <c:v>686.96</c:v>
                </c:pt>
                <c:pt idx="1546">
                  <c:v>687.16</c:v>
                </c:pt>
                <c:pt idx="1547">
                  <c:v>681.07</c:v>
                </c:pt>
                <c:pt idx="1548">
                  <c:v>682.57</c:v>
                </c:pt>
                <c:pt idx="1549">
                  <c:v>679.8</c:v>
                </c:pt>
                <c:pt idx="1550">
                  <c:v>675.81</c:v>
                </c:pt>
                <c:pt idx="1551">
                  <c:v>674.7</c:v>
                </c:pt>
                <c:pt idx="1552">
                  <c:v>672.01</c:v>
                </c:pt>
                <c:pt idx="1553">
                  <c:v>664.87</c:v>
                </c:pt>
                <c:pt idx="1554">
                  <c:v>664.72</c:v>
                </c:pt>
                <c:pt idx="1555">
                  <c:v>663.5</c:v>
                </c:pt>
                <c:pt idx="1556">
                  <c:v>663.86</c:v>
                </c:pt>
                <c:pt idx="1557">
                  <c:v>662.45</c:v>
                </c:pt>
                <c:pt idx="1558">
                  <c:v>664.37</c:v>
                </c:pt>
                <c:pt idx="1559">
                  <c:v>664.15</c:v>
                </c:pt>
                <c:pt idx="1560">
                  <c:v>666.94</c:v>
                </c:pt>
                <c:pt idx="1561">
                  <c:v>662.66</c:v>
                </c:pt>
                <c:pt idx="1562">
                  <c:v>674.33</c:v>
                </c:pt>
                <c:pt idx="1563">
                  <c:v>675.16</c:v>
                </c:pt>
                <c:pt idx="1564">
                  <c:v>665.92</c:v>
                </c:pt>
                <c:pt idx="1565">
                  <c:v>665.14</c:v>
                </c:pt>
                <c:pt idx="1566">
                  <c:v>654.66</c:v>
                </c:pt>
                <c:pt idx="1567">
                  <c:v>659.7</c:v>
                </c:pt>
                <c:pt idx="1568">
                  <c:v>663.07</c:v>
                </c:pt>
                <c:pt idx="1569">
                  <c:v>658.89</c:v>
                </c:pt>
                <c:pt idx="1570">
                  <c:v>653.53</c:v>
                </c:pt>
                <c:pt idx="1571">
                  <c:v>651.49</c:v>
                </c:pt>
                <c:pt idx="1572">
                  <c:v>660.21</c:v>
                </c:pt>
                <c:pt idx="1573">
                  <c:v>665.14</c:v>
                </c:pt>
                <c:pt idx="1574">
                  <c:v>666.54</c:v>
                </c:pt>
                <c:pt idx="1575">
                  <c:v>665.07</c:v>
                </c:pt>
                <c:pt idx="1576">
                  <c:v>658.26</c:v>
                </c:pt>
                <c:pt idx="1577">
                  <c:v>665.29</c:v>
                </c:pt>
                <c:pt idx="1578">
                  <c:v>675.87</c:v>
                </c:pt>
                <c:pt idx="1579">
                  <c:v>678.18</c:v>
                </c:pt>
                <c:pt idx="1580">
                  <c:v>683.16</c:v>
                </c:pt>
                <c:pt idx="1581">
                  <c:v>681.91</c:v>
                </c:pt>
                <c:pt idx="1582">
                  <c:v>674.29</c:v>
                </c:pt>
                <c:pt idx="1583">
                  <c:v>673.25</c:v>
                </c:pt>
                <c:pt idx="1584">
                  <c:v>674.57</c:v>
                </c:pt>
                <c:pt idx="1585">
                  <c:v>674.6</c:v>
                </c:pt>
                <c:pt idx="1586">
                  <c:v>674.26</c:v>
                </c:pt>
                <c:pt idx="1587">
                  <c:v>673.05</c:v>
                </c:pt>
                <c:pt idx="1588">
                  <c:v>679.2</c:v>
                </c:pt>
                <c:pt idx="1589">
                  <c:v>678.17</c:v>
                </c:pt>
                <c:pt idx="1590">
                  <c:v>670.26</c:v>
                </c:pt>
                <c:pt idx="1591">
                  <c:v>676.46</c:v>
                </c:pt>
                <c:pt idx="1592">
                  <c:v>674.14</c:v>
                </c:pt>
                <c:pt idx="1593">
                  <c:v>666.73</c:v>
                </c:pt>
                <c:pt idx="1594">
                  <c:v>667.63</c:v>
                </c:pt>
                <c:pt idx="1595">
                  <c:v>671.4</c:v>
                </c:pt>
                <c:pt idx="1596">
                  <c:v>676.6</c:v>
                </c:pt>
                <c:pt idx="1597">
                  <c:v>675.8</c:v>
                </c:pt>
                <c:pt idx="1598">
                  <c:v>682.25</c:v>
                </c:pt>
                <c:pt idx="1599">
                  <c:v>676.9</c:v>
                </c:pt>
                <c:pt idx="1600">
                  <c:v>673.61</c:v>
                </c:pt>
                <c:pt idx="1601">
                  <c:v>676.18</c:v>
                </c:pt>
                <c:pt idx="1602">
                  <c:v>678.02</c:v>
                </c:pt>
                <c:pt idx="1603">
                  <c:v>684.83</c:v>
                </c:pt>
                <c:pt idx="1604">
                  <c:v>686.39</c:v>
                </c:pt>
                <c:pt idx="1605">
                  <c:v>688.89</c:v>
                </c:pt>
                <c:pt idx="1606">
                  <c:v>682.02</c:v>
                </c:pt>
                <c:pt idx="1607">
                  <c:v>680.95</c:v>
                </c:pt>
                <c:pt idx="1608">
                  <c:v>687</c:v>
                </c:pt>
                <c:pt idx="1609">
                  <c:v>685.23</c:v>
                </c:pt>
                <c:pt idx="1610">
                  <c:v>682.45</c:v>
                </c:pt>
                <c:pt idx="1611">
                  <c:v>682.36</c:v>
                </c:pt>
                <c:pt idx="1612">
                  <c:v>674.19</c:v>
                </c:pt>
                <c:pt idx="1613">
                  <c:v>683.95</c:v>
                </c:pt>
                <c:pt idx="1614">
                  <c:v>687.32</c:v>
                </c:pt>
                <c:pt idx="1615">
                  <c:v>687.04</c:v>
                </c:pt>
                <c:pt idx="1616">
                  <c:v>684.2</c:v>
                </c:pt>
                <c:pt idx="1617">
                  <c:v>683.05</c:v>
                </c:pt>
                <c:pt idx="1618">
                  <c:v>685.73</c:v>
                </c:pt>
                <c:pt idx="1619">
                  <c:v>688.55</c:v>
                </c:pt>
                <c:pt idx="1620">
                  <c:v>686.72</c:v>
                </c:pt>
                <c:pt idx="1621">
                  <c:v>684.89</c:v>
                </c:pt>
                <c:pt idx="1622">
                  <c:v>677.04</c:v>
                </c:pt>
                <c:pt idx="1623">
                  <c:v>674.09</c:v>
                </c:pt>
                <c:pt idx="1624">
                  <c:v>671.38</c:v>
                </c:pt>
                <c:pt idx="1625">
                  <c:v>668.48</c:v>
                </c:pt>
                <c:pt idx="1626">
                  <c:v>663.37</c:v>
                </c:pt>
                <c:pt idx="1627">
                  <c:v>657.89</c:v>
                </c:pt>
                <c:pt idx="1628">
                  <c:v>651.30999999999995</c:v>
                </c:pt>
                <c:pt idx="1629">
                  <c:v>656.18</c:v>
                </c:pt>
                <c:pt idx="1630">
                  <c:v>656.64</c:v>
                </c:pt>
                <c:pt idx="1631">
                  <c:v>659.72</c:v>
                </c:pt>
                <c:pt idx="1632">
                  <c:v>659.76</c:v>
                </c:pt>
                <c:pt idx="1633">
                  <c:v>666.88</c:v>
                </c:pt>
                <c:pt idx="1634">
                  <c:v>666.07</c:v>
                </c:pt>
                <c:pt idx="1635">
                  <c:v>661.28</c:v>
                </c:pt>
                <c:pt idx="1636">
                  <c:v>663.9</c:v>
                </c:pt>
                <c:pt idx="1637">
                  <c:v>664.55</c:v>
                </c:pt>
                <c:pt idx="1638">
                  <c:v>669.19</c:v>
                </c:pt>
                <c:pt idx="1639">
                  <c:v>674.63</c:v>
                </c:pt>
                <c:pt idx="1640">
                  <c:v>672.67</c:v>
                </c:pt>
                <c:pt idx="1641">
                  <c:v>669.44</c:v>
                </c:pt>
                <c:pt idx="1642">
                  <c:v>667.75</c:v>
                </c:pt>
                <c:pt idx="1643">
                  <c:v>658.5</c:v>
                </c:pt>
                <c:pt idx="1644">
                  <c:v>660.77</c:v>
                </c:pt>
                <c:pt idx="1645">
                  <c:v>659.16</c:v>
                </c:pt>
                <c:pt idx="1646">
                  <c:v>657.68</c:v>
                </c:pt>
                <c:pt idx="1647">
                  <c:v>662.28</c:v>
                </c:pt>
                <c:pt idx="1648">
                  <c:v>660.65</c:v>
                </c:pt>
                <c:pt idx="1649">
                  <c:v>660.51</c:v>
                </c:pt>
                <c:pt idx="1650">
                  <c:v>658.11</c:v>
                </c:pt>
                <c:pt idx="1651">
                  <c:v>659.47</c:v>
                </c:pt>
                <c:pt idx="1652">
                  <c:v>655.71</c:v>
                </c:pt>
                <c:pt idx="1653">
                  <c:v>660.24</c:v>
                </c:pt>
                <c:pt idx="1654">
                  <c:v>648.33000000000004</c:v>
                </c:pt>
                <c:pt idx="1655">
                  <c:v>637.34</c:v>
                </c:pt>
                <c:pt idx="1656">
                  <c:v>629.46</c:v>
                </c:pt>
                <c:pt idx="1657">
                  <c:v>627.39</c:v>
                </c:pt>
                <c:pt idx="1658">
                  <c:v>631.94000000000005</c:v>
                </c:pt>
                <c:pt idx="1659">
                  <c:v>631.61</c:v>
                </c:pt>
                <c:pt idx="1660">
                  <c:v>636.04999999999995</c:v>
                </c:pt>
                <c:pt idx="1661">
                  <c:v>648.38</c:v>
                </c:pt>
                <c:pt idx="1662">
                  <c:v>652.23</c:v>
                </c:pt>
                <c:pt idx="1663">
                  <c:v>657.14</c:v>
                </c:pt>
                <c:pt idx="1664">
                  <c:v>656.11</c:v>
                </c:pt>
                <c:pt idx="1665">
                  <c:v>648.59</c:v>
                </c:pt>
                <c:pt idx="1666">
                  <c:v>649.29999999999995</c:v>
                </c:pt>
                <c:pt idx="1667">
                  <c:v>649.87</c:v>
                </c:pt>
                <c:pt idx="1668">
                  <c:v>659.57</c:v>
                </c:pt>
                <c:pt idx="1669">
                  <c:v>660.26</c:v>
                </c:pt>
                <c:pt idx="1670">
                  <c:v>667.76</c:v>
                </c:pt>
                <c:pt idx="1671">
                  <c:v>673.5</c:v>
                </c:pt>
                <c:pt idx="1672">
                  <c:v>664.56</c:v>
                </c:pt>
                <c:pt idx="1673">
                  <c:v>666.69</c:v>
                </c:pt>
                <c:pt idx="1674">
                  <c:v>675.12</c:v>
                </c:pt>
                <c:pt idx="1675">
                  <c:v>658.9</c:v>
                </c:pt>
                <c:pt idx="1676">
                  <c:v>652.26</c:v>
                </c:pt>
                <c:pt idx="1677">
                  <c:v>658.68</c:v>
                </c:pt>
                <c:pt idx="1678">
                  <c:v>661.12</c:v>
                </c:pt>
                <c:pt idx="1679">
                  <c:v>649.46</c:v>
                </c:pt>
                <c:pt idx="1680">
                  <c:v>650.88</c:v>
                </c:pt>
                <c:pt idx="1681">
                  <c:v>647.96</c:v>
                </c:pt>
                <c:pt idx="1682">
                  <c:v>640.29999999999995</c:v>
                </c:pt>
                <c:pt idx="1683">
                  <c:v>632.26</c:v>
                </c:pt>
                <c:pt idx="1684">
                  <c:v>630.12</c:v>
                </c:pt>
                <c:pt idx="1685">
                  <c:v>622.20000000000005</c:v>
                </c:pt>
                <c:pt idx="1686">
                  <c:v>621.27</c:v>
                </c:pt>
                <c:pt idx="1687">
                  <c:v>620.77</c:v>
                </c:pt>
                <c:pt idx="1688">
                  <c:v>632.27</c:v>
                </c:pt>
                <c:pt idx="1689">
                  <c:v>626.41</c:v>
                </c:pt>
                <c:pt idx="1690">
                  <c:v>628</c:v>
                </c:pt>
                <c:pt idx="1691">
                  <c:v>626.46</c:v>
                </c:pt>
                <c:pt idx="1692">
                  <c:v>619.25</c:v>
                </c:pt>
                <c:pt idx="1693">
                  <c:v>625.11</c:v>
                </c:pt>
                <c:pt idx="1694">
                  <c:v>627.02</c:v>
                </c:pt>
                <c:pt idx="1695">
                  <c:v>625.42999999999995</c:v>
                </c:pt>
                <c:pt idx="1696">
                  <c:v>623.58000000000004</c:v>
                </c:pt>
                <c:pt idx="1697">
                  <c:v>629.84</c:v>
                </c:pt>
                <c:pt idx="1698">
                  <c:v>631.26</c:v>
                </c:pt>
                <c:pt idx="1699">
                  <c:v>627.87</c:v>
                </c:pt>
                <c:pt idx="1700">
                  <c:v>624.65</c:v>
                </c:pt>
                <c:pt idx="1701">
                  <c:v>620.04999999999995</c:v>
                </c:pt>
                <c:pt idx="1702">
                  <c:v>621.88</c:v>
                </c:pt>
                <c:pt idx="1703">
                  <c:v>623.37</c:v>
                </c:pt>
                <c:pt idx="1704">
                  <c:v>619.86</c:v>
                </c:pt>
                <c:pt idx="1705">
                  <c:v>618.44000000000005</c:v>
                </c:pt>
                <c:pt idx="1706">
                  <c:v>614.5</c:v>
                </c:pt>
                <c:pt idx="1707">
                  <c:v>608.11</c:v>
                </c:pt>
                <c:pt idx="1708">
                  <c:v>604.34</c:v>
                </c:pt>
                <c:pt idx="1709">
                  <c:v>611.89</c:v>
                </c:pt>
                <c:pt idx="1710">
                  <c:v>611.62</c:v>
                </c:pt>
                <c:pt idx="1711">
                  <c:v>611.03</c:v>
                </c:pt>
                <c:pt idx="1712">
                  <c:v>614.80999999999995</c:v>
                </c:pt>
                <c:pt idx="1713">
                  <c:v>619.20000000000005</c:v>
                </c:pt>
                <c:pt idx="1714">
                  <c:v>622.45000000000005</c:v>
                </c:pt>
                <c:pt idx="1715">
                  <c:v>624.75</c:v>
                </c:pt>
                <c:pt idx="1716">
                  <c:v>615.78</c:v>
                </c:pt>
                <c:pt idx="1717">
                  <c:v>610.82000000000005</c:v>
                </c:pt>
                <c:pt idx="1718">
                  <c:v>612.12</c:v>
                </c:pt>
                <c:pt idx="1719">
                  <c:v>614.05999999999995</c:v>
                </c:pt>
                <c:pt idx="1720">
                  <c:v>605.04999999999995</c:v>
                </c:pt>
                <c:pt idx="1721">
                  <c:v>603.85</c:v>
                </c:pt>
                <c:pt idx="1722">
                  <c:v>606.52</c:v>
                </c:pt>
                <c:pt idx="1723">
                  <c:v>601.51</c:v>
                </c:pt>
                <c:pt idx="1724">
                  <c:v>599.07000000000005</c:v>
                </c:pt>
                <c:pt idx="1725">
                  <c:v>598.37</c:v>
                </c:pt>
                <c:pt idx="1726">
                  <c:v>591.66999999999996</c:v>
                </c:pt>
                <c:pt idx="1727">
                  <c:v>593.96</c:v>
                </c:pt>
                <c:pt idx="1728">
                  <c:v>598.48</c:v>
                </c:pt>
                <c:pt idx="1729">
                  <c:v>591.58000000000004</c:v>
                </c:pt>
                <c:pt idx="1730">
                  <c:v>592.48</c:v>
                </c:pt>
                <c:pt idx="1731">
                  <c:v>575.73</c:v>
                </c:pt>
                <c:pt idx="1732">
                  <c:v>568.03</c:v>
                </c:pt>
                <c:pt idx="1733">
                  <c:v>568.28</c:v>
                </c:pt>
                <c:pt idx="1734">
                  <c:v>579.86</c:v>
                </c:pt>
                <c:pt idx="1735">
                  <c:v>579.49</c:v>
                </c:pt>
                <c:pt idx="1736">
                  <c:v>578.02</c:v>
                </c:pt>
                <c:pt idx="1737">
                  <c:v>579.84</c:v>
                </c:pt>
                <c:pt idx="1738">
                  <c:v>579.27</c:v>
                </c:pt>
                <c:pt idx="1739">
                  <c:v>572.34</c:v>
                </c:pt>
                <c:pt idx="1740">
                  <c:v>571.6</c:v>
                </c:pt>
                <c:pt idx="1741">
                  <c:v>567.79</c:v>
                </c:pt>
                <c:pt idx="1742">
                  <c:v>560.32000000000005</c:v>
                </c:pt>
                <c:pt idx="1743">
                  <c:v>555.82000000000005</c:v>
                </c:pt>
                <c:pt idx="1744">
                  <c:v>558.42999999999995</c:v>
                </c:pt>
                <c:pt idx="1745">
                  <c:v>561.22</c:v>
                </c:pt>
                <c:pt idx="1746">
                  <c:v>569.91</c:v>
                </c:pt>
                <c:pt idx="1747">
                  <c:v>568.28</c:v>
                </c:pt>
                <c:pt idx="1748">
                  <c:v>575.72</c:v>
                </c:pt>
                <c:pt idx="1749">
                  <c:v>572.08000000000004</c:v>
                </c:pt>
                <c:pt idx="1750">
                  <c:v>570.66</c:v>
                </c:pt>
                <c:pt idx="1751">
                  <c:v>574.71</c:v>
                </c:pt>
                <c:pt idx="1752">
                  <c:v>570.91</c:v>
                </c:pt>
                <c:pt idx="1753">
                  <c:v>572.27</c:v>
                </c:pt>
                <c:pt idx="1754">
                  <c:v>575.82000000000005</c:v>
                </c:pt>
                <c:pt idx="1755">
                  <c:v>579.26</c:v>
                </c:pt>
                <c:pt idx="1756">
                  <c:v>577.07000000000005</c:v>
                </c:pt>
                <c:pt idx="1757">
                  <c:v>574.04</c:v>
                </c:pt>
                <c:pt idx="1758">
                  <c:v>577.98</c:v>
                </c:pt>
                <c:pt idx="1759">
                  <c:v>577.26</c:v>
                </c:pt>
                <c:pt idx="1760">
                  <c:v>575.91</c:v>
                </c:pt>
                <c:pt idx="1761">
                  <c:v>571.71</c:v>
                </c:pt>
                <c:pt idx="1762">
                  <c:v>574.71</c:v>
                </c:pt>
                <c:pt idx="1763">
                  <c:v>576.20000000000005</c:v>
                </c:pt>
                <c:pt idx="1764">
                  <c:v>573.65</c:v>
                </c:pt>
                <c:pt idx="1765">
                  <c:v>570.39</c:v>
                </c:pt>
                <c:pt idx="1766">
                  <c:v>570.17999999999995</c:v>
                </c:pt>
                <c:pt idx="1767">
                  <c:v>561.55999999999995</c:v>
                </c:pt>
                <c:pt idx="1768">
                  <c:v>559.37</c:v>
                </c:pt>
                <c:pt idx="1769">
                  <c:v>566.11</c:v>
                </c:pt>
                <c:pt idx="1770">
                  <c:v>562.82000000000005</c:v>
                </c:pt>
                <c:pt idx="1771">
                  <c:v>568.04</c:v>
                </c:pt>
                <c:pt idx="1772">
                  <c:v>561.28</c:v>
                </c:pt>
                <c:pt idx="1773">
                  <c:v>560.71</c:v>
                </c:pt>
                <c:pt idx="1774">
                  <c:v>554.03</c:v>
                </c:pt>
                <c:pt idx="1775">
                  <c:v>552.49</c:v>
                </c:pt>
                <c:pt idx="1776">
                  <c:v>547.04999999999995</c:v>
                </c:pt>
                <c:pt idx="1777">
                  <c:v>548.04999999999995</c:v>
                </c:pt>
                <c:pt idx="1778">
                  <c:v>543.79</c:v>
                </c:pt>
                <c:pt idx="1779">
                  <c:v>544.75</c:v>
                </c:pt>
                <c:pt idx="1780">
                  <c:v>542.15</c:v>
                </c:pt>
                <c:pt idx="1781">
                  <c:v>539.07000000000005</c:v>
                </c:pt>
                <c:pt idx="1782">
                  <c:v>536.45000000000005</c:v>
                </c:pt>
                <c:pt idx="1783">
                  <c:v>540.55999999999995</c:v>
                </c:pt>
                <c:pt idx="1784">
                  <c:v>545.25</c:v>
                </c:pt>
                <c:pt idx="1785">
                  <c:v>539.47</c:v>
                </c:pt>
                <c:pt idx="1786">
                  <c:v>542.69000000000005</c:v>
                </c:pt>
                <c:pt idx="1787">
                  <c:v>537.73</c:v>
                </c:pt>
                <c:pt idx="1788">
                  <c:v>542.35</c:v>
                </c:pt>
                <c:pt idx="1789">
                  <c:v>522.24</c:v>
                </c:pt>
                <c:pt idx="1790">
                  <c:v>521.88</c:v>
                </c:pt>
                <c:pt idx="1791">
                  <c:v>529.44000000000005</c:v>
                </c:pt>
                <c:pt idx="1792">
                  <c:v>535.77</c:v>
                </c:pt>
                <c:pt idx="1793">
                  <c:v>526.37</c:v>
                </c:pt>
                <c:pt idx="1794">
                  <c:v>543.04</c:v>
                </c:pt>
                <c:pt idx="1795">
                  <c:v>553.03</c:v>
                </c:pt>
                <c:pt idx="1796">
                  <c:v>560.37</c:v>
                </c:pt>
                <c:pt idx="1797">
                  <c:v>564.26</c:v>
                </c:pt>
                <c:pt idx="1798">
                  <c:v>557.87</c:v>
                </c:pt>
                <c:pt idx="1799">
                  <c:v>560.04999999999995</c:v>
                </c:pt>
                <c:pt idx="1800">
                  <c:v>565.36</c:v>
                </c:pt>
                <c:pt idx="1801">
                  <c:v>574.57000000000005</c:v>
                </c:pt>
                <c:pt idx="1802">
                  <c:v>569.94000000000005</c:v>
                </c:pt>
                <c:pt idx="1803">
                  <c:v>574.41</c:v>
                </c:pt>
                <c:pt idx="1804">
                  <c:v>579.03</c:v>
                </c:pt>
                <c:pt idx="1805">
                  <c:v>579.45000000000005</c:v>
                </c:pt>
                <c:pt idx="1806">
                  <c:v>576.29</c:v>
                </c:pt>
                <c:pt idx="1807">
                  <c:v>569.9</c:v>
                </c:pt>
                <c:pt idx="1808">
                  <c:v>567.66999999999996</c:v>
                </c:pt>
                <c:pt idx="1809">
                  <c:v>566.16999999999996</c:v>
                </c:pt>
                <c:pt idx="1810">
                  <c:v>564.27</c:v>
                </c:pt>
                <c:pt idx="1811">
                  <c:v>566.35</c:v>
                </c:pt>
                <c:pt idx="1812">
                  <c:v>566.9</c:v>
                </c:pt>
                <c:pt idx="1813">
                  <c:v>568.17999999999995</c:v>
                </c:pt>
                <c:pt idx="1814">
                  <c:v>577.11</c:v>
                </c:pt>
                <c:pt idx="1815">
                  <c:v>572.54999999999995</c:v>
                </c:pt>
                <c:pt idx="1816">
                  <c:v>568</c:v>
                </c:pt>
                <c:pt idx="1817">
                  <c:v>562.22</c:v>
                </c:pt>
                <c:pt idx="1818">
                  <c:v>563.42999999999995</c:v>
                </c:pt>
                <c:pt idx="1819">
                  <c:v>561.04</c:v>
                </c:pt>
                <c:pt idx="1820">
                  <c:v>565.20000000000005</c:v>
                </c:pt>
                <c:pt idx="1821">
                  <c:v>574.15</c:v>
                </c:pt>
                <c:pt idx="1822">
                  <c:v>563.62</c:v>
                </c:pt>
                <c:pt idx="1823">
                  <c:v>571.62</c:v>
                </c:pt>
                <c:pt idx="1824">
                  <c:v>574.38</c:v>
                </c:pt>
                <c:pt idx="1825">
                  <c:v>574.41999999999996</c:v>
                </c:pt>
                <c:pt idx="1826">
                  <c:v>570.41</c:v>
                </c:pt>
                <c:pt idx="1827">
                  <c:v>573.20000000000005</c:v>
                </c:pt>
                <c:pt idx="1828">
                  <c:v>582.86</c:v>
                </c:pt>
                <c:pt idx="1829">
                  <c:v>590.4</c:v>
                </c:pt>
                <c:pt idx="1830">
                  <c:v>595.70000000000005</c:v>
                </c:pt>
                <c:pt idx="1831">
                  <c:v>593.83000000000004</c:v>
                </c:pt>
                <c:pt idx="1832">
                  <c:v>599.99</c:v>
                </c:pt>
                <c:pt idx="1833">
                  <c:v>604.46</c:v>
                </c:pt>
                <c:pt idx="1834">
                  <c:v>601.9</c:v>
                </c:pt>
                <c:pt idx="1835">
                  <c:v>603.34</c:v>
                </c:pt>
                <c:pt idx="1836">
                  <c:v>605.04999999999995</c:v>
                </c:pt>
                <c:pt idx="1837">
                  <c:v>609.21</c:v>
                </c:pt>
                <c:pt idx="1838">
                  <c:v>611.27</c:v>
                </c:pt>
                <c:pt idx="1839">
                  <c:v>605.58000000000004</c:v>
                </c:pt>
                <c:pt idx="1840">
                  <c:v>603.53</c:v>
                </c:pt>
                <c:pt idx="1841">
                  <c:v>605.27</c:v>
                </c:pt>
                <c:pt idx="1842">
                  <c:v>610.66</c:v>
                </c:pt>
                <c:pt idx="1843">
                  <c:v>612.36</c:v>
                </c:pt>
                <c:pt idx="1844">
                  <c:v>615.17999999999995</c:v>
                </c:pt>
                <c:pt idx="1845">
                  <c:v>610.6</c:v>
                </c:pt>
                <c:pt idx="1846">
                  <c:v>611.71</c:v>
                </c:pt>
                <c:pt idx="1847">
                  <c:v>602.76</c:v>
                </c:pt>
                <c:pt idx="1848">
                  <c:v>607.37</c:v>
                </c:pt>
                <c:pt idx="1849">
                  <c:v>605.20000000000005</c:v>
                </c:pt>
                <c:pt idx="1850">
                  <c:v>596.24</c:v>
                </c:pt>
                <c:pt idx="1851">
                  <c:v>598.44000000000005</c:v>
                </c:pt>
                <c:pt idx="1852">
                  <c:v>598.61</c:v>
                </c:pt>
                <c:pt idx="1853">
                  <c:v>601.74</c:v>
                </c:pt>
                <c:pt idx="1854">
                  <c:v>595.08000000000004</c:v>
                </c:pt>
                <c:pt idx="1855">
                  <c:v>590.24</c:v>
                </c:pt>
                <c:pt idx="1856">
                  <c:v>590.45000000000005</c:v>
                </c:pt>
                <c:pt idx="1857">
                  <c:v>594.61</c:v>
                </c:pt>
                <c:pt idx="1858">
                  <c:v>593.02</c:v>
                </c:pt>
                <c:pt idx="1859">
                  <c:v>592.4</c:v>
                </c:pt>
                <c:pt idx="1860">
                  <c:v>589.98</c:v>
                </c:pt>
                <c:pt idx="1861">
                  <c:v>590.84</c:v>
                </c:pt>
                <c:pt idx="1862">
                  <c:v>592.1</c:v>
                </c:pt>
                <c:pt idx="1863">
                  <c:v>588.02</c:v>
                </c:pt>
                <c:pt idx="1864">
                  <c:v>586.78</c:v>
                </c:pt>
                <c:pt idx="1865">
                  <c:v>579.57000000000005</c:v>
                </c:pt>
                <c:pt idx="1866">
                  <c:v>581.29</c:v>
                </c:pt>
                <c:pt idx="1867">
                  <c:v>570</c:v>
                </c:pt>
                <c:pt idx="1868">
                  <c:v>564.15</c:v>
                </c:pt>
                <c:pt idx="1869">
                  <c:v>563.54</c:v>
                </c:pt>
                <c:pt idx="1870">
                  <c:v>562.64</c:v>
                </c:pt>
                <c:pt idx="1871">
                  <c:v>561.19000000000005</c:v>
                </c:pt>
                <c:pt idx="1872">
                  <c:v>564.88</c:v>
                </c:pt>
                <c:pt idx="1873">
                  <c:v>570.38</c:v>
                </c:pt>
                <c:pt idx="1874">
                  <c:v>570.25</c:v>
                </c:pt>
                <c:pt idx="1875">
                  <c:v>572.72</c:v>
                </c:pt>
                <c:pt idx="1876">
                  <c:v>573.20000000000005</c:v>
                </c:pt>
                <c:pt idx="1877">
                  <c:v>572.12</c:v>
                </c:pt>
                <c:pt idx="1878">
                  <c:v>566.25</c:v>
                </c:pt>
                <c:pt idx="1879">
                  <c:v>562.48</c:v>
                </c:pt>
                <c:pt idx="1880">
                  <c:v>564.13</c:v>
                </c:pt>
                <c:pt idx="1881">
                  <c:v>563.27</c:v>
                </c:pt>
                <c:pt idx="1882">
                  <c:v>562.16999999999996</c:v>
                </c:pt>
                <c:pt idx="1883">
                  <c:v>566.74</c:v>
                </c:pt>
                <c:pt idx="1884">
                  <c:v>572.07000000000005</c:v>
                </c:pt>
                <c:pt idx="1885">
                  <c:v>572.34</c:v>
                </c:pt>
                <c:pt idx="1886">
                  <c:v>566.72</c:v>
                </c:pt>
                <c:pt idx="1887">
                  <c:v>554.92999999999995</c:v>
                </c:pt>
                <c:pt idx="1888">
                  <c:v>556.80999999999995</c:v>
                </c:pt>
                <c:pt idx="1889">
                  <c:v>554.29999999999995</c:v>
                </c:pt>
                <c:pt idx="1890">
                  <c:v>562.30999999999995</c:v>
                </c:pt>
                <c:pt idx="1891">
                  <c:v>564.75</c:v>
                </c:pt>
                <c:pt idx="1892">
                  <c:v>570.87</c:v>
                </c:pt>
                <c:pt idx="1893">
                  <c:v>555.80999999999995</c:v>
                </c:pt>
                <c:pt idx="1894">
                  <c:v>545.89</c:v>
                </c:pt>
                <c:pt idx="1895">
                  <c:v>529.98</c:v>
                </c:pt>
                <c:pt idx="1896">
                  <c:v>526.92999999999995</c:v>
                </c:pt>
                <c:pt idx="1897">
                  <c:v>556.29999999999995</c:v>
                </c:pt>
                <c:pt idx="1898">
                  <c:v>566.69000000000005</c:v>
                </c:pt>
                <c:pt idx="1899">
                  <c:v>577.82000000000005</c:v>
                </c:pt>
                <c:pt idx="1900">
                  <c:v>580.22</c:v>
                </c:pt>
                <c:pt idx="1901">
                  <c:v>573.15</c:v>
                </c:pt>
                <c:pt idx="1902">
                  <c:v>589.03</c:v>
                </c:pt>
                <c:pt idx="1903">
                  <c:v>594.26</c:v>
                </c:pt>
                <c:pt idx="1904">
                  <c:v>604.24</c:v>
                </c:pt>
                <c:pt idx="1905">
                  <c:v>613.04999999999995</c:v>
                </c:pt>
                <c:pt idx="1906">
                  <c:v>614.53</c:v>
                </c:pt>
                <c:pt idx="1907">
                  <c:v>603.76</c:v>
                </c:pt>
                <c:pt idx="1908">
                  <c:v>601.04</c:v>
                </c:pt>
                <c:pt idx="1909">
                  <c:v>607.08000000000004</c:v>
                </c:pt>
                <c:pt idx="1910">
                  <c:v>600.76</c:v>
                </c:pt>
                <c:pt idx="1911">
                  <c:v>609.47</c:v>
                </c:pt>
                <c:pt idx="1912">
                  <c:v>621.05999999999995</c:v>
                </c:pt>
                <c:pt idx="1913">
                  <c:v>626.57000000000005</c:v>
                </c:pt>
                <c:pt idx="1914">
                  <c:v>624.70000000000005</c:v>
                </c:pt>
                <c:pt idx="1915">
                  <c:v>631.47</c:v>
                </c:pt>
                <c:pt idx="1916">
                  <c:v>635.46</c:v>
                </c:pt>
                <c:pt idx="1917">
                  <c:v>631.26</c:v>
                </c:pt>
                <c:pt idx="1918">
                  <c:v>632.01</c:v>
                </c:pt>
                <c:pt idx="1919">
                  <c:v>629.85</c:v>
                </c:pt>
                <c:pt idx="1920">
                  <c:v>616.61</c:v>
                </c:pt>
                <c:pt idx="1921">
                  <c:v>620.54</c:v>
                </c:pt>
                <c:pt idx="1922">
                  <c:v>628.63</c:v>
                </c:pt>
                <c:pt idx="1923">
                  <c:v>626.9</c:v>
                </c:pt>
                <c:pt idx="1924">
                  <c:v>630.89</c:v>
                </c:pt>
                <c:pt idx="1925">
                  <c:v>638.69000000000005</c:v>
                </c:pt>
                <c:pt idx="1926">
                  <c:v>634.05999999999995</c:v>
                </c:pt>
                <c:pt idx="1927">
                  <c:v>627.28</c:v>
                </c:pt>
                <c:pt idx="1928">
                  <c:v>622.1</c:v>
                </c:pt>
                <c:pt idx="1929">
                  <c:v>623.16999999999996</c:v>
                </c:pt>
                <c:pt idx="1930">
                  <c:v>630.27</c:v>
                </c:pt>
                <c:pt idx="1931">
                  <c:v>625.22</c:v>
                </c:pt>
                <c:pt idx="1932">
                  <c:v>616.42999999999995</c:v>
                </c:pt>
                <c:pt idx="1933">
                  <c:v>605.70000000000005</c:v>
                </c:pt>
                <c:pt idx="1934">
                  <c:v>591.5</c:v>
                </c:pt>
                <c:pt idx="1935">
                  <c:v>593.04999999999995</c:v>
                </c:pt>
                <c:pt idx="1936">
                  <c:v>591.75</c:v>
                </c:pt>
                <c:pt idx="1937">
                  <c:v>581.75</c:v>
                </c:pt>
                <c:pt idx="1938">
                  <c:v>587.99</c:v>
                </c:pt>
                <c:pt idx="1939">
                  <c:v>590.02</c:v>
                </c:pt>
                <c:pt idx="1940">
                  <c:v>593.07000000000005</c:v>
                </c:pt>
                <c:pt idx="1941">
                  <c:v>594.08000000000004</c:v>
                </c:pt>
                <c:pt idx="1942">
                  <c:v>584.70000000000005</c:v>
                </c:pt>
                <c:pt idx="1943">
                  <c:v>580.35</c:v>
                </c:pt>
                <c:pt idx="1944">
                  <c:v>578.87</c:v>
                </c:pt>
                <c:pt idx="1945">
                  <c:v>580.35</c:v>
                </c:pt>
                <c:pt idx="1946">
                  <c:v>586.48</c:v>
                </c:pt>
                <c:pt idx="1947">
                  <c:v>582.73</c:v>
                </c:pt>
                <c:pt idx="1948">
                  <c:v>581.04999999999995</c:v>
                </c:pt>
                <c:pt idx="1949">
                  <c:v>574.1</c:v>
                </c:pt>
                <c:pt idx="1950">
                  <c:v>574.47</c:v>
                </c:pt>
                <c:pt idx="1951">
                  <c:v>579.83000000000004</c:v>
                </c:pt>
                <c:pt idx="1952">
                  <c:v>578.07000000000005</c:v>
                </c:pt>
                <c:pt idx="1953">
                  <c:v>568.99</c:v>
                </c:pt>
                <c:pt idx="1954">
                  <c:v>567.9</c:v>
                </c:pt>
                <c:pt idx="1955">
                  <c:v>570.30999999999995</c:v>
                </c:pt>
                <c:pt idx="1956">
                  <c:v>574.98</c:v>
                </c:pt>
                <c:pt idx="1957">
                  <c:v>569.55999999999995</c:v>
                </c:pt>
                <c:pt idx="1958">
                  <c:v>572.97</c:v>
                </c:pt>
                <c:pt idx="1959">
                  <c:v>566.48</c:v>
                </c:pt>
                <c:pt idx="1960">
                  <c:v>567.20000000000005</c:v>
                </c:pt>
                <c:pt idx="1961">
                  <c:v>563</c:v>
                </c:pt>
                <c:pt idx="1962">
                  <c:v>561.82000000000005</c:v>
                </c:pt>
                <c:pt idx="1963">
                  <c:v>552.55999999999995</c:v>
                </c:pt>
                <c:pt idx="1964">
                  <c:v>550.1</c:v>
                </c:pt>
                <c:pt idx="1965">
                  <c:v>536.82000000000005</c:v>
                </c:pt>
                <c:pt idx="1966">
                  <c:v>528.95000000000005</c:v>
                </c:pt>
                <c:pt idx="1967">
                  <c:v>537.44000000000005</c:v>
                </c:pt>
                <c:pt idx="1968">
                  <c:v>543.69000000000005</c:v>
                </c:pt>
                <c:pt idx="1969">
                  <c:v>542.82000000000005</c:v>
                </c:pt>
                <c:pt idx="1970">
                  <c:v>544.41</c:v>
                </c:pt>
                <c:pt idx="1971">
                  <c:v>551.66999999999996</c:v>
                </c:pt>
                <c:pt idx="1972">
                  <c:v>554.51</c:v>
                </c:pt>
                <c:pt idx="1973">
                  <c:v>552.98</c:v>
                </c:pt>
                <c:pt idx="1974">
                  <c:v>549.29999999999995</c:v>
                </c:pt>
                <c:pt idx="1975">
                  <c:v>552.65</c:v>
                </c:pt>
                <c:pt idx="1976">
                  <c:v>545.08000000000004</c:v>
                </c:pt>
                <c:pt idx="1977">
                  <c:v>562.4</c:v>
                </c:pt>
                <c:pt idx="1978">
                  <c:v>565.77</c:v>
                </c:pt>
                <c:pt idx="1979">
                  <c:v>561.25</c:v>
                </c:pt>
                <c:pt idx="1980">
                  <c:v>562.51</c:v>
                </c:pt>
                <c:pt idx="1981">
                  <c:v>562.24</c:v>
                </c:pt>
                <c:pt idx="1982">
                  <c:v>565.04</c:v>
                </c:pt>
                <c:pt idx="1983">
                  <c:v>568.32000000000005</c:v>
                </c:pt>
                <c:pt idx="1984">
                  <c:v>568.28</c:v>
                </c:pt>
                <c:pt idx="1985">
                  <c:v>564.5</c:v>
                </c:pt>
                <c:pt idx="1986">
                  <c:v>558.66999999999996</c:v>
                </c:pt>
                <c:pt idx="1987">
                  <c:v>559.54</c:v>
                </c:pt>
                <c:pt idx="1988">
                  <c:v>554.03</c:v>
                </c:pt>
                <c:pt idx="1989">
                  <c:v>550.52</c:v>
                </c:pt>
                <c:pt idx="1990">
                  <c:v>547.72</c:v>
                </c:pt>
                <c:pt idx="1991">
                  <c:v>548.11</c:v>
                </c:pt>
                <c:pt idx="1992">
                  <c:v>542.97</c:v>
                </c:pt>
                <c:pt idx="1993">
                  <c:v>547.85</c:v>
                </c:pt>
                <c:pt idx="1994">
                  <c:v>546.85</c:v>
                </c:pt>
                <c:pt idx="1995">
                  <c:v>538.91</c:v>
                </c:pt>
                <c:pt idx="1996">
                  <c:v>551.13</c:v>
                </c:pt>
                <c:pt idx="1997">
                  <c:v>545.19000000000005</c:v>
                </c:pt>
                <c:pt idx="1998">
                  <c:v>551.41999999999996</c:v>
                </c:pt>
                <c:pt idx="1999">
                  <c:v>556.16</c:v>
                </c:pt>
                <c:pt idx="2000">
                  <c:v>560.92999999999995</c:v>
                </c:pt>
                <c:pt idx="2001">
                  <c:v>567.42999999999995</c:v>
                </c:pt>
                <c:pt idx="2002">
                  <c:v>570.89</c:v>
                </c:pt>
                <c:pt idx="2003">
                  <c:v>575.44000000000005</c:v>
                </c:pt>
                <c:pt idx="2004">
                  <c:v>573.74</c:v>
                </c:pt>
                <c:pt idx="2005">
                  <c:v>578.67999999999995</c:v>
                </c:pt>
                <c:pt idx="2006">
                  <c:v>581.76</c:v>
                </c:pt>
                <c:pt idx="2007">
                  <c:v>580.79999999999995</c:v>
                </c:pt>
                <c:pt idx="2008">
                  <c:v>586.1</c:v>
                </c:pt>
                <c:pt idx="2009">
                  <c:v>588.53</c:v>
                </c:pt>
                <c:pt idx="2010">
                  <c:v>586.54</c:v>
                </c:pt>
                <c:pt idx="2011">
                  <c:v>589.66</c:v>
                </c:pt>
                <c:pt idx="2012">
                  <c:v>588.44000000000005</c:v>
                </c:pt>
                <c:pt idx="2013">
                  <c:v>593.97</c:v>
                </c:pt>
                <c:pt idx="2014">
                  <c:v>596.91</c:v>
                </c:pt>
                <c:pt idx="2015">
                  <c:v>600.39</c:v>
                </c:pt>
                <c:pt idx="2016">
                  <c:v>596.72</c:v>
                </c:pt>
                <c:pt idx="2017">
                  <c:v>590.73</c:v>
                </c:pt>
                <c:pt idx="2018">
                  <c:v>592.57000000000005</c:v>
                </c:pt>
                <c:pt idx="2019">
                  <c:v>596.72</c:v>
                </c:pt>
                <c:pt idx="2020">
                  <c:v>592.66</c:v>
                </c:pt>
                <c:pt idx="2021">
                  <c:v>596.95000000000005</c:v>
                </c:pt>
                <c:pt idx="2022">
                  <c:v>587.24</c:v>
                </c:pt>
                <c:pt idx="2023">
                  <c:v>584.66999999999996</c:v>
                </c:pt>
                <c:pt idx="2024">
                  <c:v>581.76</c:v>
                </c:pt>
                <c:pt idx="2025">
                  <c:v>574.52</c:v>
                </c:pt>
                <c:pt idx="2026">
                  <c:v>573.54999999999995</c:v>
                </c:pt>
                <c:pt idx="2027">
                  <c:v>574.13</c:v>
                </c:pt>
                <c:pt idx="2028">
                  <c:v>567.16999999999996</c:v>
                </c:pt>
                <c:pt idx="2029">
                  <c:v>561.45000000000005</c:v>
                </c:pt>
                <c:pt idx="2030">
                  <c:v>557.47</c:v>
                </c:pt>
                <c:pt idx="2031">
                  <c:v>570.37</c:v>
                </c:pt>
                <c:pt idx="2032">
                  <c:v>576.07000000000005</c:v>
                </c:pt>
                <c:pt idx="2033">
                  <c:v>583.28</c:v>
                </c:pt>
                <c:pt idx="2034">
                  <c:v>583.76</c:v>
                </c:pt>
                <c:pt idx="2035">
                  <c:v>579.29999999999995</c:v>
                </c:pt>
                <c:pt idx="2036">
                  <c:v>580.64</c:v>
                </c:pt>
                <c:pt idx="2037">
                  <c:v>582.38</c:v>
                </c:pt>
                <c:pt idx="2038">
                  <c:v>574.54</c:v>
                </c:pt>
                <c:pt idx="2039">
                  <c:v>569.12</c:v>
                </c:pt>
                <c:pt idx="2040">
                  <c:v>572.22</c:v>
                </c:pt>
                <c:pt idx="2041">
                  <c:v>571.51</c:v>
                </c:pt>
                <c:pt idx="2042">
                  <c:v>574.80999999999995</c:v>
                </c:pt>
                <c:pt idx="2043">
                  <c:v>577.74</c:v>
                </c:pt>
                <c:pt idx="2044">
                  <c:v>577.01</c:v>
                </c:pt>
                <c:pt idx="2045">
                  <c:v>580.6</c:v>
                </c:pt>
                <c:pt idx="2046">
                  <c:v>574.32000000000005</c:v>
                </c:pt>
                <c:pt idx="2047">
                  <c:v>569.73</c:v>
                </c:pt>
                <c:pt idx="2048">
                  <c:v>553.47</c:v>
                </c:pt>
                <c:pt idx="2049">
                  <c:v>552.04999999999995</c:v>
                </c:pt>
                <c:pt idx="2050">
                  <c:v>549.66</c:v>
                </c:pt>
                <c:pt idx="2051">
                  <c:v>544.45000000000005</c:v>
                </c:pt>
                <c:pt idx="2052">
                  <c:v>545.63</c:v>
                </c:pt>
                <c:pt idx="2053">
                  <c:v>537.57000000000005</c:v>
                </c:pt>
                <c:pt idx="2054">
                  <c:v>532.67999999999995</c:v>
                </c:pt>
                <c:pt idx="2055">
                  <c:v>533.37</c:v>
                </c:pt>
                <c:pt idx="2056">
                  <c:v>532.01</c:v>
                </c:pt>
                <c:pt idx="2057">
                  <c:v>539.44000000000005</c:v>
                </c:pt>
                <c:pt idx="2058">
                  <c:v>537.88</c:v>
                </c:pt>
                <c:pt idx="2059">
                  <c:v>537.54</c:v>
                </c:pt>
                <c:pt idx="2060">
                  <c:v>523.09</c:v>
                </c:pt>
                <c:pt idx="2061">
                  <c:v>528.45000000000005</c:v>
                </c:pt>
                <c:pt idx="2062">
                  <c:v>518.22</c:v>
                </c:pt>
                <c:pt idx="2063">
                  <c:v>535.14</c:v>
                </c:pt>
                <c:pt idx="2064">
                  <c:v>547.92999999999995</c:v>
                </c:pt>
                <c:pt idx="2065">
                  <c:v>553.92999999999995</c:v>
                </c:pt>
                <c:pt idx="2066">
                  <c:v>550.11</c:v>
                </c:pt>
                <c:pt idx="2067">
                  <c:v>557.19000000000005</c:v>
                </c:pt>
                <c:pt idx="2068">
                  <c:v>555.30999999999995</c:v>
                </c:pt>
                <c:pt idx="2069">
                  <c:v>571.67999999999995</c:v>
                </c:pt>
                <c:pt idx="2070">
                  <c:v>578.76</c:v>
                </c:pt>
                <c:pt idx="2071">
                  <c:v>578.38</c:v>
                </c:pt>
                <c:pt idx="2072">
                  <c:v>574.88</c:v>
                </c:pt>
                <c:pt idx="2073">
                  <c:v>569.42999999999995</c:v>
                </c:pt>
                <c:pt idx="2074">
                  <c:v>568.01</c:v>
                </c:pt>
                <c:pt idx="2075">
                  <c:v>566.58000000000004</c:v>
                </c:pt>
                <c:pt idx="2076">
                  <c:v>572.89</c:v>
                </c:pt>
                <c:pt idx="2077">
                  <c:v>576.04</c:v>
                </c:pt>
                <c:pt idx="2078">
                  <c:v>585.91</c:v>
                </c:pt>
                <c:pt idx="2079">
                  <c:v>582.53</c:v>
                </c:pt>
                <c:pt idx="2080">
                  <c:v>588.03</c:v>
                </c:pt>
                <c:pt idx="2081">
                  <c:v>593.32000000000005</c:v>
                </c:pt>
                <c:pt idx="2082">
                  <c:v>588.35</c:v>
                </c:pt>
                <c:pt idx="2083">
                  <c:v>594.25</c:v>
                </c:pt>
                <c:pt idx="2084">
                  <c:v>600.92999999999995</c:v>
                </c:pt>
                <c:pt idx="2085">
                  <c:v>600.36</c:v>
                </c:pt>
                <c:pt idx="2086">
                  <c:v>603.16</c:v>
                </c:pt>
                <c:pt idx="2087">
                  <c:v>604.01</c:v>
                </c:pt>
                <c:pt idx="2088">
                  <c:v>604.23</c:v>
                </c:pt>
                <c:pt idx="2089">
                  <c:v>602.12</c:v>
                </c:pt>
                <c:pt idx="2090">
                  <c:v>602.59</c:v>
                </c:pt>
                <c:pt idx="2091">
                  <c:v>597.85</c:v>
                </c:pt>
                <c:pt idx="2092">
                  <c:v>597.01</c:v>
                </c:pt>
                <c:pt idx="2093">
                  <c:v>598.39</c:v>
                </c:pt>
                <c:pt idx="2094">
                  <c:v>603.15</c:v>
                </c:pt>
                <c:pt idx="2095">
                  <c:v>600.84</c:v>
                </c:pt>
                <c:pt idx="2096">
                  <c:v>589.14</c:v>
                </c:pt>
                <c:pt idx="2097">
                  <c:v>591.20000000000005</c:v>
                </c:pt>
                <c:pt idx="2098">
                  <c:v>583.13</c:v>
                </c:pt>
                <c:pt idx="2099">
                  <c:v>580.79999999999995</c:v>
                </c:pt>
                <c:pt idx="2100">
                  <c:v>591.51</c:v>
                </c:pt>
                <c:pt idx="2101">
                  <c:v>593.53</c:v>
                </c:pt>
                <c:pt idx="2102">
                  <c:v>601.59</c:v>
                </c:pt>
                <c:pt idx="2103">
                  <c:v>600.54999999999995</c:v>
                </c:pt>
                <c:pt idx="2104">
                  <c:v>589.24</c:v>
                </c:pt>
                <c:pt idx="2105">
                  <c:v>585.28</c:v>
                </c:pt>
                <c:pt idx="2106">
                  <c:v>587.16999999999996</c:v>
                </c:pt>
                <c:pt idx="2107">
                  <c:v>604.29</c:v>
                </c:pt>
                <c:pt idx="2108">
                  <c:v>605.79</c:v>
                </c:pt>
                <c:pt idx="2109">
                  <c:v>614.22</c:v>
                </c:pt>
                <c:pt idx="2110">
                  <c:v>617.72</c:v>
                </c:pt>
                <c:pt idx="2111">
                  <c:v>624.34</c:v>
                </c:pt>
                <c:pt idx="2112">
                  <c:v>617.26</c:v>
                </c:pt>
                <c:pt idx="2113">
                  <c:v>614.08000000000004</c:v>
                </c:pt>
                <c:pt idx="2114">
                  <c:v>614.41999999999996</c:v>
                </c:pt>
                <c:pt idx="2115">
                  <c:v>611.54999999999995</c:v>
                </c:pt>
                <c:pt idx="2116">
                  <c:v>612.66</c:v>
                </c:pt>
                <c:pt idx="2117">
                  <c:v>609.27</c:v>
                </c:pt>
                <c:pt idx="2118">
                  <c:v>598.79999999999995</c:v>
                </c:pt>
                <c:pt idx="2119">
                  <c:v>599.78</c:v>
                </c:pt>
                <c:pt idx="2120">
                  <c:v>604.98</c:v>
                </c:pt>
                <c:pt idx="2121">
                  <c:v>605.1</c:v>
                </c:pt>
                <c:pt idx="2122">
                  <c:v>603.59</c:v>
                </c:pt>
                <c:pt idx="2123">
                  <c:v>610.39</c:v>
                </c:pt>
                <c:pt idx="2124">
                  <c:v>611.92999999999995</c:v>
                </c:pt>
                <c:pt idx="2125">
                  <c:v>613.29</c:v>
                </c:pt>
                <c:pt idx="2126">
                  <c:v>615.79999999999995</c:v>
                </c:pt>
                <c:pt idx="2127">
                  <c:v>625.66</c:v>
                </c:pt>
                <c:pt idx="2128">
                  <c:v>627.66</c:v>
                </c:pt>
                <c:pt idx="2129">
                  <c:v>630.34</c:v>
                </c:pt>
                <c:pt idx="2130">
                  <c:v>632.5</c:v>
                </c:pt>
                <c:pt idx="2131">
                  <c:v>628.99</c:v>
                </c:pt>
                <c:pt idx="2132">
                  <c:v>628.79999999999995</c:v>
                </c:pt>
                <c:pt idx="2133">
                  <c:v>626.91999999999996</c:v>
                </c:pt>
                <c:pt idx="2134">
                  <c:v>639.85</c:v>
                </c:pt>
                <c:pt idx="2135">
                  <c:v>638.65</c:v>
                </c:pt>
                <c:pt idx="2136">
                  <c:v>640.22</c:v>
                </c:pt>
                <c:pt idx="2137">
                  <c:v>640.75</c:v>
                </c:pt>
                <c:pt idx="2138">
                  <c:v>636.65</c:v>
                </c:pt>
                <c:pt idx="2139">
                  <c:v>632.03</c:v>
                </c:pt>
                <c:pt idx="2140">
                  <c:v>628.77</c:v>
                </c:pt>
                <c:pt idx="2141">
                  <c:v>629.05999999999995</c:v>
                </c:pt>
                <c:pt idx="2142">
                  <c:v>625.88</c:v>
                </c:pt>
                <c:pt idx="2143">
                  <c:v>620.14</c:v>
                </c:pt>
                <c:pt idx="2144">
                  <c:v>612.94000000000005</c:v>
                </c:pt>
                <c:pt idx="2145">
                  <c:v>606.70000000000005</c:v>
                </c:pt>
                <c:pt idx="2146">
                  <c:v>604.64</c:v>
                </c:pt>
                <c:pt idx="2147">
                  <c:v>605.08000000000004</c:v>
                </c:pt>
                <c:pt idx="2148">
                  <c:v>604.24</c:v>
                </c:pt>
                <c:pt idx="2149">
                  <c:v>605.25</c:v>
                </c:pt>
                <c:pt idx="2150">
                  <c:v>602.76</c:v>
                </c:pt>
                <c:pt idx="2151">
                  <c:v>601.78</c:v>
                </c:pt>
                <c:pt idx="2152">
                  <c:v>602.13</c:v>
                </c:pt>
                <c:pt idx="2153">
                  <c:v>605.42999999999995</c:v>
                </c:pt>
                <c:pt idx="2154">
                  <c:v>607.62</c:v>
                </c:pt>
                <c:pt idx="2155">
                  <c:v>606.70000000000005</c:v>
                </c:pt>
                <c:pt idx="2156">
                  <c:v>607.73</c:v>
                </c:pt>
                <c:pt idx="2157">
                  <c:v>599.04</c:v>
                </c:pt>
                <c:pt idx="2158">
                  <c:v>593.9</c:v>
                </c:pt>
                <c:pt idx="2159">
                  <c:v>596.07000000000005</c:v>
                </c:pt>
                <c:pt idx="2160">
                  <c:v>589.33000000000004</c:v>
                </c:pt>
                <c:pt idx="2161">
                  <c:v>592.24</c:v>
                </c:pt>
                <c:pt idx="2162">
                  <c:v>589.45000000000005</c:v>
                </c:pt>
                <c:pt idx="2163">
                  <c:v>600.14</c:v>
                </c:pt>
                <c:pt idx="2164">
                  <c:v>602.05999999999995</c:v>
                </c:pt>
                <c:pt idx="2165">
                  <c:v>597.5</c:v>
                </c:pt>
                <c:pt idx="2166">
                  <c:v>597.98</c:v>
                </c:pt>
                <c:pt idx="2167">
                  <c:v>601.04</c:v>
                </c:pt>
                <c:pt idx="2168">
                  <c:v>596.26</c:v>
                </c:pt>
                <c:pt idx="2169">
                  <c:v>590.37</c:v>
                </c:pt>
                <c:pt idx="2170">
                  <c:v>589.67999999999995</c:v>
                </c:pt>
                <c:pt idx="2171">
                  <c:v>589.30999999999995</c:v>
                </c:pt>
                <c:pt idx="2172">
                  <c:v>586.23</c:v>
                </c:pt>
                <c:pt idx="2173">
                  <c:v>582.77</c:v>
                </c:pt>
                <c:pt idx="2174">
                  <c:v>584.88</c:v>
                </c:pt>
                <c:pt idx="2175">
                  <c:v>591.6</c:v>
                </c:pt>
                <c:pt idx="2176">
                  <c:v>591.47</c:v>
                </c:pt>
                <c:pt idx="2177">
                  <c:v>590.69000000000005</c:v>
                </c:pt>
                <c:pt idx="2178">
                  <c:v>589.35</c:v>
                </c:pt>
                <c:pt idx="2179">
                  <c:v>585.02</c:v>
                </c:pt>
                <c:pt idx="2180">
                  <c:v>578.79999999999995</c:v>
                </c:pt>
                <c:pt idx="2181">
                  <c:v>578.07000000000005</c:v>
                </c:pt>
                <c:pt idx="2182">
                  <c:v>578.13</c:v>
                </c:pt>
                <c:pt idx="2183">
                  <c:v>578.82000000000005</c:v>
                </c:pt>
                <c:pt idx="2184">
                  <c:v>576.4</c:v>
                </c:pt>
                <c:pt idx="2185">
                  <c:v>572.27</c:v>
                </c:pt>
                <c:pt idx="2186">
                  <c:v>569.74</c:v>
                </c:pt>
                <c:pt idx="2187">
                  <c:v>565.91999999999996</c:v>
                </c:pt>
                <c:pt idx="2188">
                  <c:v>560.78</c:v>
                </c:pt>
                <c:pt idx="2189">
                  <c:v>567.35</c:v>
                </c:pt>
                <c:pt idx="2190">
                  <c:v>570.03</c:v>
                </c:pt>
                <c:pt idx="2191">
                  <c:v>572.25</c:v>
                </c:pt>
                <c:pt idx="2192">
                  <c:v>572.37</c:v>
                </c:pt>
                <c:pt idx="2193">
                  <c:v>574.48</c:v>
                </c:pt>
                <c:pt idx="2194">
                  <c:v>573.77</c:v>
                </c:pt>
                <c:pt idx="2195">
                  <c:v>570.36</c:v>
                </c:pt>
                <c:pt idx="2196">
                  <c:v>566.89</c:v>
                </c:pt>
                <c:pt idx="2197">
                  <c:v>565.61</c:v>
                </c:pt>
                <c:pt idx="2198">
                  <c:v>559.04</c:v>
                </c:pt>
                <c:pt idx="2199">
                  <c:v>551.1</c:v>
                </c:pt>
                <c:pt idx="2200">
                  <c:v>553.46</c:v>
                </c:pt>
                <c:pt idx="2201">
                  <c:v>558.76</c:v>
                </c:pt>
                <c:pt idx="2202">
                  <c:v>556.79999999999995</c:v>
                </c:pt>
                <c:pt idx="2203">
                  <c:v>562.02</c:v>
                </c:pt>
                <c:pt idx="2204">
                  <c:v>558.45000000000005</c:v>
                </c:pt>
                <c:pt idx="2205">
                  <c:v>557.34</c:v>
                </c:pt>
                <c:pt idx="2206">
                  <c:v>552.75</c:v>
                </c:pt>
                <c:pt idx="2207">
                  <c:v>544.05999999999995</c:v>
                </c:pt>
                <c:pt idx="2208">
                  <c:v>541.49</c:v>
                </c:pt>
                <c:pt idx="2209">
                  <c:v>541.73</c:v>
                </c:pt>
                <c:pt idx="2210">
                  <c:v>543.88</c:v>
                </c:pt>
                <c:pt idx="2211">
                  <c:v>537.52</c:v>
                </c:pt>
                <c:pt idx="2212">
                  <c:v>533.04</c:v>
                </c:pt>
                <c:pt idx="2213">
                  <c:v>529.49</c:v>
                </c:pt>
                <c:pt idx="2214">
                  <c:v>524.04999999999995</c:v>
                </c:pt>
                <c:pt idx="2215">
                  <c:v>529.53</c:v>
                </c:pt>
                <c:pt idx="2216">
                  <c:v>513.91</c:v>
                </c:pt>
                <c:pt idx="2217">
                  <c:v>517.04999999999995</c:v>
                </c:pt>
                <c:pt idx="2218">
                  <c:v>542.46</c:v>
                </c:pt>
                <c:pt idx="2219">
                  <c:v>527.09</c:v>
                </c:pt>
                <c:pt idx="2220">
                  <c:v>559.97</c:v>
                </c:pt>
                <c:pt idx="2221">
                  <c:v>555.11</c:v>
                </c:pt>
                <c:pt idx="2222">
                  <c:v>564.85</c:v>
                </c:pt>
                <c:pt idx="2223">
                  <c:v>578</c:v>
                </c:pt>
                <c:pt idx="2224">
                  <c:v>573.1</c:v>
                </c:pt>
                <c:pt idx="2225">
                  <c:v>578.91999999999996</c:v>
                </c:pt>
                <c:pt idx="2226">
                  <c:v>570.46</c:v>
                </c:pt>
                <c:pt idx="2227">
                  <c:v>569.36</c:v>
                </c:pt>
                <c:pt idx="2228">
                  <c:v>569.87</c:v>
                </c:pt>
                <c:pt idx="2229">
                  <c:v>558.14</c:v>
                </c:pt>
                <c:pt idx="2230">
                  <c:v>565.33000000000004</c:v>
                </c:pt>
                <c:pt idx="2231">
                  <c:v>580.30999999999995</c:v>
                </c:pt>
                <c:pt idx="2232">
                  <c:v>574.29</c:v>
                </c:pt>
                <c:pt idx="2233">
                  <c:v>586.09</c:v>
                </c:pt>
                <c:pt idx="2234">
                  <c:v>596.11</c:v>
                </c:pt>
                <c:pt idx="2235">
                  <c:v>600.57000000000005</c:v>
                </c:pt>
                <c:pt idx="2236">
                  <c:v>601.33000000000004</c:v>
                </c:pt>
                <c:pt idx="2237">
                  <c:v>603.25</c:v>
                </c:pt>
                <c:pt idx="2238">
                  <c:v>600.57000000000005</c:v>
                </c:pt>
                <c:pt idx="2239">
                  <c:v>593.04</c:v>
                </c:pt>
                <c:pt idx="2240">
                  <c:v>589.44000000000005</c:v>
                </c:pt>
                <c:pt idx="2241">
                  <c:v>581.66999999999996</c:v>
                </c:pt>
                <c:pt idx="2242">
                  <c:v>583.85</c:v>
                </c:pt>
                <c:pt idx="2243">
                  <c:v>591.57000000000005</c:v>
                </c:pt>
                <c:pt idx="2244">
                  <c:v>594.29</c:v>
                </c:pt>
                <c:pt idx="2245">
                  <c:v>590.14</c:v>
                </c:pt>
                <c:pt idx="2246">
                  <c:v>588.05999999999995</c:v>
                </c:pt>
                <c:pt idx="2247">
                  <c:v>601.85</c:v>
                </c:pt>
                <c:pt idx="2248">
                  <c:v>607.54999999999995</c:v>
                </c:pt>
                <c:pt idx="2249">
                  <c:v>601.75</c:v>
                </c:pt>
                <c:pt idx="2250">
                  <c:v>600.26</c:v>
                </c:pt>
                <c:pt idx="2251">
                  <c:v>605.59</c:v>
                </c:pt>
                <c:pt idx="2252">
                  <c:v>599.85</c:v>
                </c:pt>
                <c:pt idx="2253">
                  <c:v>600.36</c:v>
                </c:pt>
                <c:pt idx="2254">
                  <c:v>596.83000000000004</c:v>
                </c:pt>
                <c:pt idx="2255">
                  <c:v>595.22</c:v>
                </c:pt>
                <c:pt idx="2256">
                  <c:v>590.02</c:v>
                </c:pt>
                <c:pt idx="2257">
                  <c:v>588.5</c:v>
                </c:pt>
                <c:pt idx="2258">
                  <c:v>583.69000000000005</c:v>
                </c:pt>
                <c:pt idx="2259">
                  <c:v>579.75</c:v>
                </c:pt>
                <c:pt idx="2260">
                  <c:v>578.55999999999995</c:v>
                </c:pt>
                <c:pt idx="2261">
                  <c:v>574.94000000000005</c:v>
                </c:pt>
                <c:pt idx="2262">
                  <c:v>569.97</c:v>
                </c:pt>
                <c:pt idx="2263">
                  <c:v>573.38</c:v>
                </c:pt>
                <c:pt idx="2264">
                  <c:v>586.48</c:v>
                </c:pt>
                <c:pt idx="2265">
                  <c:v>584.79</c:v>
                </c:pt>
                <c:pt idx="2266">
                  <c:v>589.80999999999995</c:v>
                </c:pt>
                <c:pt idx="2267">
                  <c:v>586.20000000000005</c:v>
                </c:pt>
                <c:pt idx="2268">
                  <c:v>576.58000000000004</c:v>
                </c:pt>
                <c:pt idx="2269">
                  <c:v>570.57000000000005</c:v>
                </c:pt>
                <c:pt idx="2270">
                  <c:v>571.04</c:v>
                </c:pt>
                <c:pt idx="2271">
                  <c:v>578.12</c:v>
                </c:pt>
                <c:pt idx="2272">
                  <c:v>574.55999999999995</c:v>
                </c:pt>
                <c:pt idx="2273">
                  <c:v>570.20000000000005</c:v>
                </c:pt>
                <c:pt idx="2274">
                  <c:v>572.22</c:v>
                </c:pt>
                <c:pt idx="2275">
                  <c:v>570.17999999999995</c:v>
                </c:pt>
                <c:pt idx="2276">
                  <c:v>564.25</c:v>
                </c:pt>
                <c:pt idx="2277">
                  <c:v>553.9</c:v>
                </c:pt>
                <c:pt idx="2278">
                  <c:v>555.9</c:v>
                </c:pt>
                <c:pt idx="2279">
                  <c:v>549.76</c:v>
                </c:pt>
                <c:pt idx="2280">
                  <c:v>554.67999999999995</c:v>
                </c:pt>
                <c:pt idx="2281">
                  <c:v>556.52</c:v>
                </c:pt>
                <c:pt idx="2282">
                  <c:v>560.19000000000005</c:v>
                </c:pt>
                <c:pt idx="2283">
                  <c:v>553.54999999999995</c:v>
                </c:pt>
                <c:pt idx="2284">
                  <c:v>551.91999999999996</c:v>
                </c:pt>
                <c:pt idx="2285">
                  <c:v>559.91</c:v>
                </c:pt>
                <c:pt idx="2286">
                  <c:v>553.66999999999996</c:v>
                </c:pt>
                <c:pt idx="2287">
                  <c:v>543.59</c:v>
                </c:pt>
                <c:pt idx="2288">
                  <c:v>533.54</c:v>
                </c:pt>
                <c:pt idx="2289">
                  <c:v>526.67999999999995</c:v>
                </c:pt>
                <c:pt idx="2290">
                  <c:v>522.30999999999995</c:v>
                </c:pt>
                <c:pt idx="2291">
                  <c:v>521.11</c:v>
                </c:pt>
                <c:pt idx="2292">
                  <c:v>518.94000000000005</c:v>
                </c:pt>
                <c:pt idx="2293">
                  <c:v>516.98</c:v>
                </c:pt>
                <c:pt idx="2294">
                  <c:v>513.9</c:v>
                </c:pt>
                <c:pt idx="2295">
                  <c:v>510.12</c:v>
                </c:pt>
                <c:pt idx="2296">
                  <c:v>509.1</c:v>
                </c:pt>
                <c:pt idx="2297">
                  <c:v>505.37</c:v>
                </c:pt>
                <c:pt idx="2298">
                  <c:v>504.51</c:v>
                </c:pt>
                <c:pt idx="2299">
                  <c:v>504.63</c:v>
                </c:pt>
                <c:pt idx="2300">
                  <c:v>500.35</c:v>
                </c:pt>
                <c:pt idx="2301">
                  <c:v>506.41</c:v>
                </c:pt>
                <c:pt idx="2302">
                  <c:v>506.55</c:v>
                </c:pt>
                <c:pt idx="2303">
                  <c:v>504.42</c:v>
                </c:pt>
                <c:pt idx="2304">
                  <c:v>505.62</c:v>
                </c:pt>
                <c:pt idx="2305">
                  <c:v>508.68</c:v>
                </c:pt>
                <c:pt idx="2306">
                  <c:v>504.45</c:v>
                </c:pt>
                <c:pt idx="2307">
                  <c:v>506.28</c:v>
                </c:pt>
                <c:pt idx="2308">
                  <c:v>505.25</c:v>
                </c:pt>
                <c:pt idx="2309">
                  <c:v>505.67</c:v>
                </c:pt>
                <c:pt idx="2310">
                  <c:v>502.04</c:v>
                </c:pt>
                <c:pt idx="2311">
                  <c:v>506.06</c:v>
                </c:pt>
                <c:pt idx="2312">
                  <c:v>506.92</c:v>
                </c:pt>
                <c:pt idx="2313">
                  <c:v>505.31</c:v>
                </c:pt>
                <c:pt idx="2314">
                  <c:v>511.6</c:v>
                </c:pt>
                <c:pt idx="2315">
                  <c:v>511.23</c:v>
                </c:pt>
                <c:pt idx="2316">
                  <c:v>510.12</c:v>
                </c:pt>
                <c:pt idx="2317">
                  <c:v>510.03</c:v>
                </c:pt>
                <c:pt idx="2318">
                  <c:v>510.88</c:v>
                </c:pt>
                <c:pt idx="2319">
                  <c:v>511.62</c:v>
                </c:pt>
                <c:pt idx="2320">
                  <c:v>508.53</c:v>
                </c:pt>
                <c:pt idx="2321">
                  <c:v>507.78</c:v>
                </c:pt>
                <c:pt idx="2322">
                  <c:v>507.71</c:v>
                </c:pt>
                <c:pt idx="2323">
                  <c:v>508.43</c:v>
                </c:pt>
                <c:pt idx="2324">
                  <c:v>509.16</c:v>
                </c:pt>
                <c:pt idx="2325">
                  <c:v>506.46</c:v>
                </c:pt>
                <c:pt idx="2326">
                  <c:v>505.64</c:v>
                </c:pt>
                <c:pt idx="2327">
                  <c:v>503.54</c:v>
                </c:pt>
                <c:pt idx="2328">
                  <c:v>505.52</c:v>
                </c:pt>
                <c:pt idx="2329">
                  <c:v>504.71</c:v>
                </c:pt>
                <c:pt idx="2330">
                  <c:v>506.48</c:v>
                </c:pt>
                <c:pt idx="2331">
                  <c:v>501.34</c:v>
                </c:pt>
                <c:pt idx="2332">
                  <c:v>497.85</c:v>
                </c:pt>
                <c:pt idx="2333">
                  <c:v>496.12</c:v>
                </c:pt>
                <c:pt idx="2334">
                  <c:v>497.65</c:v>
                </c:pt>
                <c:pt idx="2335">
                  <c:v>501.08</c:v>
                </c:pt>
                <c:pt idx="2336">
                  <c:v>498.61</c:v>
                </c:pt>
                <c:pt idx="2337">
                  <c:v>499.86</c:v>
                </c:pt>
                <c:pt idx="2338">
                  <c:v>502.52</c:v>
                </c:pt>
                <c:pt idx="2339">
                  <c:v>499.79</c:v>
                </c:pt>
                <c:pt idx="2340">
                  <c:v>497.07</c:v>
                </c:pt>
                <c:pt idx="2341">
                  <c:v>497.08</c:v>
                </c:pt>
                <c:pt idx="2342">
                  <c:v>497.41</c:v>
                </c:pt>
                <c:pt idx="2343">
                  <c:v>499.07</c:v>
                </c:pt>
                <c:pt idx="2344">
                  <c:v>497.08</c:v>
                </c:pt>
                <c:pt idx="2345">
                  <c:v>496.46</c:v>
                </c:pt>
                <c:pt idx="2346">
                  <c:v>500.75</c:v>
                </c:pt>
                <c:pt idx="2347">
                  <c:v>501.17</c:v>
                </c:pt>
                <c:pt idx="2348">
                  <c:v>504.05</c:v>
                </c:pt>
                <c:pt idx="2349">
                  <c:v>500.57</c:v>
                </c:pt>
                <c:pt idx="2350">
                  <c:v>501.57</c:v>
                </c:pt>
                <c:pt idx="2351">
                  <c:v>500.83</c:v>
                </c:pt>
                <c:pt idx="2352">
                  <c:v>499.59</c:v>
                </c:pt>
                <c:pt idx="2353">
                  <c:v>498.96</c:v>
                </c:pt>
                <c:pt idx="2354">
                  <c:v>495.72</c:v>
                </c:pt>
                <c:pt idx="2355">
                  <c:v>493.62</c:v>
                </c:pt>
                <c:pt idx="2356">
                  <c:v>494.53</c:v>
                </c:pt>
                <c:pt idx="2357">
                  <c:v>494.81</c:v>
                </c:pt>
                <c:pt idx="2358">
                  <c:v>500.67</c:v>
                </c:pt>
                <c:pt idx="2359">
                  <c:v>502.22</c:v>
                </c:pt>
                <c:pt idx="2360">
                  <c:v>500.47</c:v>
                </c:pt>
                <c:pt idx="2361">
                  <c:v>497.5</c:v>
                </c:pt>
                <c:pt idx="2362">
                  <c:v>492.3</c:v>
                </c:pt>
                <c:pt idx="2363">
                  <c:v>494.39</c:v>
                </c:pt>
                <c:pt idx="2364">
                  <c:v>492.24</c:v>
                </c:pt>
                <c:pt idx="2365">
                  <c:v>492.63</c:v>
                </c:pt>
                <c:pt idx="2366">
                  <c:v>486.61</c:v>
                </c:pt>
                <c:pt idx="2367">
                  <c:v>485.11</c:v>
                </c:pt>
                <c:pt idx="2368">
                  <c:v>486.22</c:v>
                </c:pt>
                <c:pt idx="2369">
                  <c:v>482.82</c:v>
                </c:pt>
                <c:pt idx="2370">
                  <c:v>479.09</c:v>
                </c:pt>
                <c:pt idx="2371">
                  <c:v>477.19</c:v>
                </c:pt>
                <c:pt idx="2372">
                  <c:v>476.09</c:v>
                </c:pt>
                <c:pt idx="2373">
                  <c:v>474.26</c:v>
                </c:pt>
                <c:pt idx="2374">
                  <c:v>477.73</c:v>
                </c:pt>
                <c:pt idx="2375">
                  <c:v>475.57</c:v>
                </c:pt>
                <c:pt idx="2376">
                  <c:v>476.42</c:v>
                </c:pt>
                <c:pt idx="2377">
                  <c:v>475.59</c:v>
                </c:pt>
                <c:pt idx="2378">
                  <c:v>476.4</c:v>
                </c:pt>
                <c:pt idx="2379">
                  <c:v>474.53</c:v>
                </c:pt>
                <c:pt idx="2380">
                  <c:v>470.16</c:v>
                </c:pt>
                <c:pt idx="2381">
                  <c:v>480.03</c:v>
                </c:pt>
                <c:pt idx="2382">
                  <c:v>477.57</c:v>
                </c:pt>
                <c:pt idx="2383">
                  <c:v>471.45</c:v>
                </c:pt>
                <c:pt idx="2384">
                  <c:v>472.17</c:v>
                </c:pt>
                <c:pt idx="2385">
                  <c:v>472.7</c:v>
                </c:pt>
                <c:pt idx="2386">
                  <c:v>468.55</c:v>
                </c:pt>
                <c:pt idx="2387">
                  <c:v>473.3</c:v>
                </c:pt>
                <c:pt idx="2388">
                  <c:v>485.57</c:v>
                </c:pt>
                <c:pt idx="2389">
                  <c:v>490.54</c:v>
                </c:pt>
                <c:pt idx="2390">
                  <c:v>486.82</c:v>
                </c:pt>
                <c:pt idx="2391">
                  <c:v>496.12</c:v>
                </c:pt>
                <c:pt idx="2392">
                  <c:v>502.7</c:v>
                </c:pt>
                <c:pt idx="2393">
                  <c:v>504.81</c:v>
                </c:pt>
                <c:pt idx="2394">
                  <c:v>511.02</c:v>
                </c:pt>
                <c:pt idx="2395">
                  <c:v>507.79</c:v>
                </c:pt>
                <c:pt idx="2396">
                  <c:v>508.22</c:v>
                </c:pt>
                <c:pt idx="2397">
                  <c:v>503.57</c:v>
                </c:pt>
                <c:pt idx="2398">
                  <c:v>497.73</c:v>
                </c:pt>
                <c:pt idx="2399">
                  <c:v>499.46</c:v>
                </c:pt>
                <c:pt idx="2400">
                  <c:v>500.62</c:v>
                </c:pt>
                <c:pt idx="2401">
                  <c:v>498.22</c:v>
                </c:pt>
                <c:pt idx="2402">
                  <c:v>500.1</c:v>
                </c:pt>
                <c:pt idx="2403">
                  <c:v>496.56</c:v>
                </c:pt>
                <c:pt idx="2404">
                  <c:v>493.66</c:v>
                </c:pt>
                <c:pt idx="2405">
                  <c:v>494.66</c:v>
                </c:pt>
                <c:pt idx="2406">
                  <c:v>492.43</c:v>
                </c:pt>
                <c:pt idx="2407">
                  <c:v>491.85</c:v>
                </c:pt>
                <c:pt idx="2408">
                  <c:v>488.54</c:v>
                </c:pt>
                <c:pt idx="2409">
                  <c:v>485.69</c:v>
                </c:pt>
                <c:pt idx="2410">
                  <c:v>493.93</c:v>
                </c:pt>
                <c:pt idx="2411">
                  <c:v>491.78</c:v>
                </c:pt>
                <c:pt idx="2412">
                  <c:v>494.18</c:v>
                </c:pt>
                <c:pt idx="2413">
                  <c:v>504.29</c:v>
                </c:pt>
                <c:pt idx="2414">
                  <c:v>506.16</c:v>
                </c:pt>
                <c:pt idx="2415">
                  <c:v>503.76</c:v>
                </c:pt>
                <c:pt idx="2416">
                  <c:v>496.84</c:v>
                </c:pt>
                <c:pt idx="2417">
                  <c:v>497.5</c:v>
                </c:pt>
                <c:pt idx="2418">
                  <c:v>496.22</c:v>
                </c:pt>
                <c:pt idx="2419">
                  <c:v>494.1</c:v>
                </c:pt>
                <c:pt idx="2420">
                  <c:v>493.99</c:v>
                </c:pt>
                <c:pt idx="2421">
                  <c:v>484.47</c:v>
                </c:pt>
                <c:pt idx="2422">
                  <c:v>484.43</c:v>
                </c:pt>
                <c:pt idx="2423">
                  <c:v>485.5</c:v>
                </c:pt>
                <c:pt idx="2424">
                  <c:v>482.77</c:v>
                </c:pt>
                <c:pt idx="2425">
                  <c:v>485.66</c:v>
                </c:pt>
                <c:pt idx="2426">
                  <c:v>487.22</c:v>
                </c:pt>
                <c:pt idx="2427">
                  <c:v>487.35</c:v>
                </c:pt>
                <c:pt idx="2428">
                  <c:v>489.84</c:v>
                </c:pt>
                <c:pt idx="2429">
                  <c:v>480.04</c:v>
                </c:pt>
                <c:pt idx="2430">
                  <c:v>481.13</c:v>
                </c:pt>
                <c:pt idx="2431">
                  <c:v>482.95</c:v>
                </c:pt>
                <c:pt idx="2432">
                  <c:v>473.53</c:v>
                </c:pt>
                <c:pt idx="2433">
                  <c:v>473.02</c:v>
                </c:pt>
                <c:pt idx="2434">
                  <c:v>489.74</c:v>
                </c:pt>
                <c:pt idx="2435">
                  <c:v>498.84</c:v>
                </c:pt>
                <c:pt idx="2436">
                  <c:v>499.51</c:v>
                </c:pt>
                <c:pt idx="2437">
                  <c:v>503.37</c:v>
                </c:pt>
                <c:pt idx="2438">
                  <c:v>498.88</c:v>
                </c:pt>
                <c:pt idx="2439">
                  <c:v>498.52</c:v>
                </c:pt>
                <c:pt idx="2440">
                  <c:v>509.03</c:v>
                </c:pt>
                <c:pt idx="2441">
                  <c:v>515.09</c:v>
                </c:pt>
                <c:pt idx="2442">
                  <c:v>518.24</c:v>
                </c:pt>
                <c:pt idx="2443">
                  <c:v>521.95000000000005</c:v>
                </c:pt>
                <c:pt idx="2444">
                  <c:v>524.55999999999995</c:v>
                </c:pt>
                <c:pt idx="2445">
                  <c:v>527.97</c:v>
                </c:pt>
                <c:pt idx="2446">
                  <c:v>520.9</c:v>
                </c:pt>
                <c:pt idx="2447">
                  <c:v>514.64</c:v>
                </c:pt>
                <c:pt idx="2448">
                  <c:v>510.69</c:v>
                </c:pt>
                <c:pt idx="2449">
                  <c:v>517.03</c:v>
                </c:pt>
                <c:pt idx="2450">
                  <c:v>518.39</c:v>
                </c:pt>
                <c:pt idx="2451">
                  <c:v>521.45000000000005</c:v>
                </c:pt>
                <c:pt idx="2452">
                  <c:v>515.09</c:v>
                </c:pt>
                <c:pt idx="2453">
                  <c:v>516.33000000000004</c:v>
                </c:pt>
                <c:pt idx="2454">
                  <c:v>512.41</c:v>
                </c:pt>
                <c:pt idx="2455">
                  <c:v>500.24</c:v>
                </c:pt>
                <c:pt idx="2456">
                  <c:v>498.22</c:v>
                </c:pt>
                <c:pt idx="2457">
                  <c:v>502.23</c:v>
                </c:pt>
                <c:pt idx="2458">
                  <c:v>500.18</c:v>
                </c:pt>
                <c:pt idx="2459">
                  <c:v>492.27</c:v>
                </c:pt>
                <c:pt idx="2460">
                  <c:v>487.6</c:v>
                </c:pt>
                <c:pt idx="2461">
                  <c:v>490.34</c:v>
                </c:pt>
                <c:pt idx="2462">
                  <c:v>485.97</c:v>
                </c:pt>
                <c:pt idx="2463">
                  <c:v>483.85</c:v>
                </c:pt>
                <c:pt idx="2464">
                  <c:v>488.93</c:v>
                </c:pt>
                <c:pt idx="2465">
                  <c:v>486.1</c:v>
                </c:pt>
                <c:pt idx="2466">
                  <c:v>486.22</c:v>
                </c:pt>
                <c:pt idx="2467">
                  <c:v>485.07</c:v>
                </c:pt>
                <c:pt idx="2468">
                  <c:v>485.58</c:v>
                </c:pt>
                <c:pt idx="2469">
                  <c:v>488.32</c:v>
                </c:pt>
                <c:pt idx="2470">
                  <c:v>475.24</c:v>
                </c:pt>
                <c:pt idx="2471">
                  <c:v>473.02</c:v>
                </c:pt>
                <c:pt idx="2472">
                  <c:v>474.51</c:v>
                </c:pt>
                <c:pt idx="2473">
                  <c:v>476.59</c:v>
                </c:pt>
                <c:pt idx="2474">
                  <c:v>472.89</c:v>
                </c:pt>
                <c:pt idx="2475">
                  <c:v>473.69</c:v>
                </c:pt>
                <c:pt idx="2476">
                  <c:v>468.43</c:v>
                </c:pt>
                <c:pt idx="2477">
                  <c:v>473.21</c:v>
                </c:pt>
                <c:pt idx="2478">
                  <c:v>483.99</c:v>
                </c:pt>
                <c:pt idx="2479">
                  <c:v>478.07</c:v>
                </c:pt>
                <c:pt idx="2480">
                  <c:v>480.02</c:v>
                </c:pt>
                <c:pt idx="2481">
                  <c:v>494.27</c:v>
                </c:pt>
                <c:pt idx="2482">
                  <c:v>504.07</c:v>
                </c:pt>
                <c:pt idx="2483">
                  <c:v>496.5</c:v>
                </c:pt>
                <c:pt idx="2484">
                  <c:v>510.49</c:v>
                </c:pt>
                <c:pt idx="2485">
                  <c:v>506.66</c:v>
                </c:pt>
                <c:pt idx="2486">
                  <c:v>502.58</c:v>
                </c:pt>
                <c:pt idx="2487">
                  <c:v>497.35</c:v>
                </c:pt>
                <c:pt idx="2488">
                  <c:v>505.93</c:v>
                </c:pt>
                <c:pt idx="2489">
                  <c:v>509.43</c:v>
                </c:pt>
                <c:pt idx="2490">
                  <c:v>505.81</c:v>
                </c:pt>
                <c:pt idx="2491">
                  <c:v>491.04</c:v>
                </c:pt>
                <c:pt idx="2492">
                  <c:v>490.67</c:v>
                </c:pt>
                <c:pt idx="2493">
                  <c:v>491.26</c:v>
                </c:pt>
                <c:pt idx="2494">
                  <c:v>489.46</c:v>
                </c:pt>
                <c:pt idx="2495">
                  <c:v>493.57</c:v>
                </c:pt>
                <c:pt idx="2496">
                  <c:v>489.99</c:v>
                </c:pt>
                <c:pt idx="2497">
                  <c:v>491.79</c:v>
                </c:pt>
                <c:pt idx="2498">
                  <c:v>487.04</c:v>
                </c:pt>
                <c:pt idx="2499">
                  <c:v>480.48</c:v>
                </c:pt>
                <c:pt idx="2500">
                  <c:v>479.13</c:v>
                </c:pt>
                <c:pt idx="2501">
                  <c:v>481.35</c:v>
                </c:pt>
                <c:pt idx="2502">
                  <c:v>474.6</c:v>
                </c:pt>
                <c:pt idx="2503">
                  <c:v>473.18</c:v>
                </c:pt>
                <c:pt idx="2504">
                  <c:v>475.34</c:v>
                </c:pt>
                <c:pt idx="2505">
                  <c:v>476.5</c:v>
                </c:pt>
                <c:pt idx="2506">
                  <c:v>470.68</c:v>
                </c:pt>
                <c:pt idx="2507">
                  <c:v>466.63</c:v>
                </c:pt>
                <c:pt idx="2508">
                  <c:v>471.09</c:v>
                </c:pt>
                <c:pt idx="2509">
                  <c:v>462.12</c:v>
                </c:pt>
                <c:pt idx="2510">
                  <c:v>468.74</c:v>
                </c:pt>
                <c:pt idx="2511">
                  <c:v>477.15</c:v>
                </c:pt>
                <c:pt idx="2512">
                  <c:v>474.56</c:v>
                </c:pt>
                <c:pt idx="2513">
                  <c:v>465.72</c:v>
                </c:pt>
                <c:pt idx="2514">
                  <c:v>465.05</c:v>
                </c:pt>
                <c:pt idx="2515">
                  <c:v>483.69</c:v>
                </c:pt>
                <c:pt idx="2516">
                  <c:v>477.69</c:v>
                </c:pt>
                <c:pt idx="2517">
                  <c:v>476.73</c:v>
                </c:pt>
                <c:pt idx="2518">
                  <c:v>494.83</c:v>
                </c:pt>
                <c:pt idx="2519">
                  <c:v>490.78</c:v>
                </c:pt>
                <c:pt idx="2520">
                  <c:v>493.95</c:v>
                </c:pt>
                <c:pt idx="2521">
                  <c:v>494.03</c:v>
                </c:pt>
                <c:pt idx="2522">
                  <c:v>490.62</c:v>
                </c:pt>
                <c:pt idx="2523">
                  <c:v>488.36</c:v>
                </c:pt>
                <c:pt idx="2524">
                  <c:v>477.36</c:v>
                </c:pt>
                <c:pt idx="2525">
                  <c:v>482.38</c:v>
                </c:pt>
                <c:pt idx="2526">
                  <c:v>483.42</c:v>
                </c:pt>
                <c:pt idx="2527">
                  <c:v>479.79</c:v>
                </c:pt>
                <c:pt idx="2528">
                  <c:v>487.6</c:v>
                </c:pt>
                <c:pt idx="2529">
                  <c:v>484.01</c:v>
                </c:pt>
                <c:pt idx="2530">
                  <c:v>479.6</c:v>
                </c:pt>
                <c:pt idx="2531">
                  <c:v>468.09</c:v>
                </c:pt>
                <c:pt idx="2532">
                  <c:v>452.4</c:v>
                </c:pt>
                <c:pt idx="2533">
                  <c:v>443.37</c:v>
                </c:pt>
                <c:pt idx="2534">
                  <c:v>442.85</c:v>
                </c:pt>
                <c:pt idx="2535">
                  <c:v>447.79</c:v>
                </c:pt>
                <c:pt idx="2536">
                  <c:v>454.16</c:v>
                </c:pt>
                <c:pt idx="2537">
                  <c:v>456.76</c:v>
                </c:pt>
                <c:pt idx="2538">
                  <c:v>465.25</c:v>
                </c:pt>
                <c:pt idx="2539">
                  <c:v>461.42</c:v>
                </c:pt>
                <c:pt idx="2540">
                  <c:v>458.97</c:v>
                </c:pt>
                <c:pt idx="2541">
                  <c:v>462.69</c:v>
                </c:pt>
                <c:pt idx="2542">
                  <c:v>460.12</c:v>
                </c:pt>
                <c:pt idx="2543">
                  <c:v>448.77</c:v>
                </c:pt>
                <c:pt idx="2544">
                  <c:v>447.16</c:v>
                </c:pt>
                <c:pt idx="2545">
                  <c:v>434.19</c:v>
                </c:pt>
                <c:pt idx="2546">
                  <c:v>426.06</c:v>
                </c:pt>
                <c:pt idx="2547">
                  <c:v>419.27</c:v>
                </c:pt>
                <c:pt idx="2548">
                  <c:v>418.35</c:v>
                </c:pt>
                <c:pt idx="2549">
                  <c:v>413.73</c:v>
                </c:pt>
                <c:pt idx="2550">
                  <c:v>409.97</c:v>
                </c:pt>
                <c:pt idx="2551">
                  <c:v>406.1</c:v>
                </c:pt>
                <c:pt idx="2552">
                  <c:v>401.34</c:v>
                </c:pt>
                <c:pt idx="2553">
                  <c:v>399.71</c:v>
                </c:pt>
                <c:pt idx="2554">
                  <c:v>396.78</c:v>
                </c:pt>
                <c:pt idx="2555">
                  <c:v>399.68</c:v>
                </c:pt>
                <c:pt idx="2556">
                  <c:v>398.59</c:v>
                </c:pt>
                <c:pt idx="2557">
                  <c:v>393.39</c:v>
                </c:pt>
                <c:pt idx="2558">
                  <c:v>393.63</c:v>
                </c:pt>
                <c:pt idx="2559">
                  <c:v>392.21</c:v>
                </c:pt>
                <c:pt idx="2560">
                  <c:v>391.19</c:v>
                </c:pt>
                <c:pt idx="2561">
                  <c:v>391.08</c:v>
                </c:pt>
                <c:pt idx="2562">
                  <c:v>389.37</c:v>
                </c:pt>
                <c:pt idx="2563">
                  <c:v>386.69</c:v>
                </c:pt>
                <c:pt idx="2564">
                  <c:v>383.8</c:v>
                </c:pt>
                <c:pt idx="2565">
                  <c:v>385.69</c:v>
                </c:pt>
                <c:pt idx="2566">
                  <c:v>385.69</c:v>
                </c:pt>
                <c:pt idx="2567">
                  <c:v>382.1</c:v>
                </c:pt>
                <c:pt idx="2568">
                  <c:v>379.27</c:v>
                </c:pt>
                <c:pt idx="2569">
                  <c:v>377.82</c:v>
                </c:pt>
                <c:pt idx="2570">
                  <c:v>378.2</c:v>
                </c:pt>
                <c:pt idx="2571">
                  <c:v>375.79</c:v>
                </c:pt>
                <c:pt idx="2572">
                  <c:v>376.89</c:v>
                </c:pt>
                <c:pt idx="2573">
                  <c:v>377.9</c:v>
                </c:pt>
                <c:pt idx="2574">
                  <c:v>381.71</c:v>
                </c:pt>
                <c:pt idx="2575">
                  <c:v>383.22</c:v>
                </c:pt>
                <c:pt idx="2576">
                  <c:v>383.87</c:v>
                </c:pt>
                <c:pt idx="2577">
                  <c:v>385.1</c:v>
                </c:pt>
                <c:pt idx="2578">
                  <c:v>383.32</c:v>
                </c:pt>
                <c:pt idx="2579">
                  <c:v>385.71</c:v>
                </c:pt>
                <c:pt idx="2580">
                  <c:v>386.91</c:v>
                </c:pt>
                <c:pt idx="2581">
                  <c:v>387.71</c:v>
                </c:pt>
                <c:pt idx="2582">
                  <c:v>385.22</c:v>
                </c:pt>
                <c:pt idx="2583">
                  <c:v>388.62</c:v>
                </c:pt>
                <c:pt idx="2584">
                  <c:v>386.71</c:v>
                </c:pt>
                <c:pt idx="2585">
                  <c:v>385.6</c:v>
                </c:pt>
                <c:pt idx="2586">
                  <c:v>380.9</c:v>
                </c:pt>
                <c:pt idx="2587">
                  <c:v>376.95</c:v>
                </c:pt>
                <c:pt idx="2588">
                  <c:v>377.27</c:v>
                </c:pt>
                <c:pt idx="2589">
                  <c:v>375.26</c:v>
                </c:pt>
                <c:pt idx="2590">
                  <c:v>387.95</c:v>
                </c:pt>
                <c:pt idx="2591">
                  <c:v>388.42</c:v>
                </c:pt>
                <c:pt idx="2592">
                  <c:v>389.86</c:v>
                </c:pt>
                <c:pt idx="2593">
                  <c:v>391.36</c:v>
                </c:pt>
                <c:pt idx="2594">
                  <c:v>391.7</c:v>
                </c:pt>
                <c:pt idx="2595">
                  <c:v>389.92</c:v>
                </c:pt>
                <c:pt idx="2596">
                  <c:v>395.45</c:v>
                </c:pt>
                <c:pt idx="2597">
                  <c:v>397.71</c:v>
                </c:pt>
                <c:pt idx="2598">
                  <c:v>397</c:v>
                </c:pt>
                <c:pt idx="2599">
                  <c:v>398.23</c:v>
                </c:pt>
                <c:pt idx="2600">
                  <c:v>398.51</c:v>
                </c:pt>
                <c:pt idx="2601">
                  <c:v>397.02</c:v>
                </c:pt>
                <c:pt idx="2602">
                  <c:v>399.22</c:v>
                </c:pt>
                <c:pt idx="2603">
                  <c:v>391.56</c:v>
                </c:pt>
                <c:pt idx="2604">
                  <c:v>392.54</c:v>
                </c:pt>
                <c:pt idx="2605">
                  <c:v>394.19</c:v>
                </c:pt>
                <c:pt idx="2606">
                  <c:v>394.66</c:v>
                </c:pt>
                <c:pt idx="2607">
                  <c:v>393.67</c:v>
                </c:pt>
                <c:pt idx="2608">
                  <c:v>393.45</c:v>
                </c:pt>
                <c:pt idx="2609">
                  <c:v>388.16</c:v>
                </c:pt>
                <c:pt idx="2610">
                  <c:v>384.51</c:v>
                </c:pt>
                <c:pt idx="2611">
                  <c:v>385.37</c:v>
                </c:pt>
                <c:pt idx="2612">
                  <c:v>384.32</c:v>
                </c:pt>
                <c:pt idx="2613">
                  <c:v>386.55</c:v>
                </c:pt>
                <c:pt idx="2614">
                  <c:v>392.57</c:v>
                </c:pt>
                <c:pt idx="2615">
                  <c:v>393.34</c:v>
                </c:pt>
                <c:pt idx="2616">
                  <c:v>395.12</c:v>
                </c:pt>
                <c:pt idx="2617">
                  <c:v>391.77</c:v>
                </c:pt>
                <c:pt idx="2618">
                  <c:v>390.37</c:v>
                </c:pt>
                <c:pt idx="2619">
                  <c:v>395.48</c:v>
                </c:pt>
                <c:pt idx="2620">
                  <c:v>389.28</c:v>
                </c:pt>
                <c:pt idx="2621">
                  <c:v>394.55</c:v>
                </c:pt>
                <c:pt idx="2622">
                  <c:v>394.51</c:v>
                </c:pt>
                <c:pt idx="2623">
                  <c:v>401.75</c:v>
                </c:pt>
                <c:pt idx="2624">
                  <c:v>398.87</c:v>
                </c:pt>
                <c:pt idx="2625">
                  <c:v>391.36</c:v>
                </c:pt>
                <c:pt idx="2626">
                  <c:v>388.35</c:v>
                </c:pt>
                <c:pt idx="2627">
                  <c:v>386.62</c:v>
                </c:pt>
                <c:pt idx="2628">
                  <c:v>388.88</c:v>
                </c:pt>
                <c:pt idx="2629">
                  <c:v>397.51</c:v>
                </c:pt>
                <c:pt idx="2630">
                  <c:v>393.41</c:v>
                </c:pt>
                <c:pt idx="2631">
                  <c:v>398.92</c:v>
                </c:pt>
                <c:pt idx="2632">
                  <c:v>402.08</c:v>
                </c:pt>
                <c:pt idx="2633">
                  <c:v>396.02</c:v>
                </c:pt>
                <c:pt idx="2634">
                  <c:v>397.25</c:v>
                </c:pt>
                <c:pt idx="2635">
                  <c:v>393.06</c:v>
                </c:pt>
                <c:pt idx="2636">
                  <c:v>385.78</c:v>
                </c:pt>
                <c:pt idx="2637">
                  <c:v>386.19</c:v>
                </c:pt>
                <c:pt idx="2638">
                  <c:v>399.72</c:v>
                </c:pt>
                <c:pt idx="2639">
                  <c:v>392.82</c:v>
                </c:pt>
                <c:pt idx="2640">
                  <c:v>410.23</c:v>
                </c:pt>
                <c:pt idx="2641">
                  <c:v>416.84</c:v>
                </c:pt>
                <c:pt idx="2642">
                  <c:v>437.28</c:v>
                </c:pt>
                <c:pt idx="2643">
                  <c:v>433.45</c:v>
                </c:pt>
                <c:pt idx="2644">
                  <c:v>430.83</c:v>
                </c:pt>
                <c:pt idx="2645">
                  <c:v>430.77</c:v>
                </c:pt>
                <c:pt idx="2646">
                  <c:v>429.47</c:v>
                </c:pt>
                <c:pt idx="2647">
                  <c:v>426.17</c:v>
                </c:pt>
                <c:pt idx="2648">
                  <c:v>425.56</c:v>
                </c:pt>
                <c:pt idx="2649">
                  <c:v>426.98</c:v>
                </c:pt>
                <c:pt idx="2650">
                  <c:v>423.57</c:v>
                </c:pt>
                <c:pt idx="2651">
                  <c:v>422.5</c:v>
                </c:pt>
                <c:pt idx="2652">
                  <c:v>423.16</c:v>
                </c:pt>
                <c:pt idx="2653">
                  <c:v>418.21</c:v>
                </c:pt>
                <c:pt idx="2654">
                  <c:v>416.1</c:v>
                </c:pt>
                <c:pt idx="2655">
                  <c:v>412.55</c:v>
                </c:pt>
                <c:pt idx="2656">
                  <c:v>414.48</c:v>
                </c:pt>
                <c:pt idx="2657">
                  <c:v>415</c:v>
                </c:pt>
                <c:pt idx="2658">
                  <c:v>413.16</c:v>
                </c:pt>
                <c:pt idx="2659">
                  <c:v>414.8</c:v>
                </c:pt>
                <c:pt idx="2660">
                  <c:v>412.91</c:v>
                </c:pt>
                <c:pt idx="2661">
                  <c:v>415.63</c:v>
                </c:pt>
                <c:pt idx="2662">
                  <c:v>421.99</c:v>
                </c:pt>
                <c:pt idx="2663">
                  <c:v>424.47</c:v>
                </c:pt>
                <c:pt idx="2664">
                  <c:v>428.38</c:v>
                </c:pt>
                <c:pt idx="2665">
                  <c:v>418.83</c:v>
                </c:pt>
                <c:pt idx="2666">
                  <c:v>417.55</c:v>
                </c:pt>
                <c:pt idx="2667">
                  <c:v>413.98</c:v>
                </c:pt>
                <c:pt idx="2668">
                  <c:v>416.98</c:v>
                </c:pt>
                <c:pt idx="2669">
                  <c:v>408.72</c:v>
                </c:pt>
                <c:pt idx="2670">
                  <c:v>407.28</c:v>
                </c:pt>
                <c:pt idx="2671">
                  <c:v>405.39</c:v>
                </c:pt>
                <c:pt idx="2672">
                  <c:v>408.12</c:v>
                </c:pt>
                <c:pt idx="2673">
                  <c:v>415.44</c:v>
                </c:pt>
                <c:pt idx="2674">
                  <c:v>413.83</c:v>
                </c:pt>
                <c:pt idx="2675">
                  <c:v>410.73</c:v>
                </c:pt>
                <c:pt idx="2676">
                  <c:v>413.09</c:v>
                </c:pt>
                <c:pt idx="2677">
                  <c:v>419.3</c:v>
                </c:pt>
                <c:pt idx="2678">
                  <c:v>422.37</c:v>
                </c:pt>
                <c:pt idx="2679">
                  <c:v>418.16</c:v>
                </c:pt>
                <c:pt idx="2680">
                  <c:v>418.04</c:v>
                </c:pt>
                <c:pt idx="2681">
                  <c:v>419.19</c:v>
                </c:pt>
                <c:pt idx="2682">
                  <c:v>424.12</c:v>
                </c:pt>
                <c:pt idx="2683">
                  <c:v>427.17</c:v>
                </c:pt>
                <c:pt idx="2684">
                  <c:v>431.14</c:v>
                </c:pt>
                <c:pt idx="2685">
                  <c:v>432.89</c:v>
                </c:pt>
                <c:pt idx="2686">
                  <c:v>431.08</c:v>
                </c:pt>
                <c:pt idx="2687">
                  <c:v>435.59</c:v>
                </c:pt>
                <c:pt idx="2688">
                  <c:v>433.09</c:v>
                </c:pt>
                <c:pt idx="2689">
                  <c:v>425.28</c:v>
                </c:pt>
                <c:pt idx="2690">
                  <c:v>427.61</c:v>
                </c:pt>
                <c:pt idx="2691">
                  <c:v>428.16</c:v>
                </c:pt>
                <c:pt idx="2692">
                  <c:v>432.5</c:v>
                </c:pt>
                <c:pt idx="2693">
                  <c:v>432.9</c:v>
                </c:pt>
                <c:pt idx="2694">
                  <c:v>434.41</c:v>
                </c:pt>
                <c:pt idx="2695">
                  <c:v>426.39</c:v>
                </c:pt>
                <c:pt idx="2696">
                  <c:v>421.02</c:v>
                </c:pt>
                <c:pt idx="2697">
                  <c:v>416.65</c:v>
                </c:pt>
                <c:pt idx="2698">
                  <c:v>428.8</c:v>
                </c:pt>
                <c:pt idx="2699">
                  <c:v>429.2</c:v>
                </c:pt>
                <c:pt idx="2700">
                  <c:v>435.34</c:v>
                </c:pt>
                <c:pt idx="2701">
                  <c:v>431.44</c:v>
                </c:pt>
                <c:pt idx="2702">
                  <c:v>435.48</c:v>
                </c:pt>
                <c:pt idx="2703">
                  <c:v>437.38</c:v>
                </c:pt>
                <c:pt idx="2704">
                  <c:v>426.92</c:v>
                </c:pt>
                <c:pt idx="2705">
                  <c:v>436.75</c:v>
                </c:pt>
                <c:pt idx="2706">
                  <c:v>447.94</c:v>
                </c:pt>
                <c:pt idx="2707">
                  <c:v>448.02</c:v>
                </c:pt>
                <c:pt idx="2708">
                  <c:v>434.95</c:v>
                </c:pt>
                <c:pt idx="2709">
                  <c:v>442.58</c:v>
                </c:pt>
                <c:pt idx="2710">
                  <c:v>449.91</c:v>
                </c:pt>
                <c:pt idx="2711">
                  <c:v>455.65</c:v>
                </c:pt>
                <c:pt idx="2712">
                  <c:v>469.69</c:v>
                </c:pt>
                <c:pt idx="2713">
                  <c:v>480.1</c:v>
                </c:pt>
                <c:pt idx="2714">
                  <c:v>486.07</c:v>
                </c:pt>
                <c:pt idx="2715">
                  <c:v>487.62</c:v>
                </c:pt>
                <c:pt idx="2716">
                  <c:v>488.07</c:v>
                </c:pt>
                <c:pt idx="2717">
                  <c:v>486.31</c:v>
                </c:pt>
                <c:pt idx="2718">
                  <c:v>476.32</c:v>
                </c:pt>
                <c:pt idx="2719">
                  <c:v>468.8</c:v>
                </c:pt>
                <c:pt idx="2720">
                  <c:v>472.46</c:v>
                </c:pt>
                <c:pt idx="2721">
                  <c:v>473.77</c:v>
                </c:pt>
                <c:pt idx="2722">
                  <c:v>470.21</c:v>
                </c:pt>
                <c:pt idx="2723">
                  <c:v>472.87</c:v>
                </c:pt>
                <c:pt idx="2724">
                  <c:v>465.65</c:v>
                </c:pt>
                <c:pt idx="2725">
                  <c:v>465.17</c:v>
                </c:pt>
                <c:pt idx="2726">
                  <c:v>465.72</c:v>
                </c:pt>
                <c:pt idx="2727">
                  <c:v>467.08</c:v>
                </c:pt>
                <c:pt idx="2728">
                  <c:v>472.16</c:v>
                </c:pt>
                <c:pt idx="2729">
                  <c:v>472.84</c:v>
                </c:pt>
                <c:pt idx="2730">
                  <c:v>468.26</c:v>
                </c:pt>
                <c:pt idx="2731">
                  <c:v>462.52</c:v>
                </c:pt>
                <c:pt idx="2732">
                  <c:v>465.26</c:v>
                </c:pt>
                <c:pt idx="2733">
                  <c:v>458.74</c:v>
                </c:pt>
                <c:pt idx="2734">
                  <c:v>450.85</c:v>
                </c:pt>
                <c:pt idx="2735">
                  <c:v>450.73</c:v>
                </c:pt>
                <c:pt idx="2736">
                  <c:v>447.44</c:v>
                </c:pt>
                <c:pt idx="2737">
                  <c:v>444.93</c:v>
                </c:pt>
                <c:pt idx="2738">
                  <c:v>439.77</c:v>
                </c:pt>
                <c:pt idx="2739">
                  <c:v>445.77</c:v>
                </c:pt>
                <c:pt idx="2740">
                  <c:v>441.03</c:v>
                </c:pt>
                <c:pt idx="2741">
                  <c:v>439.63</c:v>
                </c:pt>
                <c:pt idx="2742">
                  <c:v>446.32</c:v>
                </c:pt>
                <c:pt idx="2743">
                  <c:v>445.9</c:v>
                </c:pt>
                <c:pt idx="2744">
                  <c:v>459.26</c:v>
                </c:pt>
                <c:pt idx="2745">
                  <c:v>454.1</c:v>
                </c:pt>
                <c:pt idx="2746">
                  <c:v>445.67</c:v>
                </c:pt>
                <c:pt idx="2747">
                  <c:v>445.77</c:v>
                </c:pt>
                <c:pt idx="2748">
                  <c:v>440.29</c:v>
                </c:pt>
                <c:pt idx="2749">
                  <c:v>438.07</c:v>
                </c:pt>
                <c:pt idx="2750">
                  <c:v>438.52</c:v>
                </c:pt>
                <c:pt idx="2751">
                  <c:v>441.85</c:v>
                </c:pt>
                <c:pt idx="2752">
                  <c:v>433.86</c:v>
                </c:pt>
                <c:pt idx="2753">
                  <c:v>429.39</c:v>
                </c:pt>
                <c:pt idx="2754">
                  <c:v>428.02</c:v>
                </c:pt>
                <c:pt idx="2755">
                  <c:v>432.11</c:v>
                </c:pt>
                <c:pt idx="2756">
                  <c:v>431.66</c:v>
                </c:pt>
                <c:pt idx="2757">
                  <c:v>444.02</c:v>
                </c:pt>
                <c:pt idx="2758">
                  <c:v>445</c:v>
                </c:pt>
                <c:pt idx="2759">
                  <c:v>457.21</c:v>
                </c:pt>
                <c:pt idx="2760">
                  <c:v>439.6</c:v>
                </c:pt>
                <c:pt idx="2761">
                  <c:v>427.95</c:v>
                </c:pt>
                <c:pt idx="2762">
                  <c:v>423.64</c:v>
                </c:pt>
                <c:pt idx="2763">
                  <c:v>422.22</c:v>
                </c:pt>
                <c:pt idx="2764">
                  <c:v>428.41</c:v>
                </c:pt>
                <c:pt idx="2765">
                  <c:v>423.43</c:v>
                </c:pt>
                <c:pt idx="2766">
                  <c:v>423.89</c:v>
                </c:pt>
                <c:pt idx="2767">
                  <c:v>418.41</c:v>
                </c:pt>
                <c:pt idx="2768">
                  <c:v>410.91</c:v>
                </c:pt>
                <c:pt idx="2769">
                  <c:v>413.98</c:v>
                </c:pt>
                <c:pt idx="2770">
                  <c:v>403.3</c:v>
                </c:pt>
                <c:pt idx="2771">
                  <c:v>396.51</c:v>
                </c:pt>
                <c:pt idx="2772">
                  <c:v>397.41</c:v>
                </c:pt>
                <c:pt idx="2773">
                  <c:v>400.26</c:v>
                </c:pt>
                <c:pt idx="2774">
                  <c:v>395.54</c:v>
                </c:pt>
                <c:pt idx="2775">
                  <c:v>405.02</c:v>
                </c:pt>
                <c:pt idx="2776">
                  <c:v>411.39</c:v>
                </c:pt>
                <c:pt idx="2777">
                  <c:v>409.53</c:v>
                </c:pt>
                <c:pt idx="2778">
                  <c:v>401.08</c:v>
                </c:pt>
                <c:pt idx="2779">
                  <c:v>399.73</c:v>
                </c:pt>
                <c:pt idx="2780">
                  <c:v>401.74</c:v>
                </c:pt>
                <c:pt idx="2781">
                  <c:v>401.61</c:v>
                </c:pt>
                <c:pt idx="2782">
                  <c:v>390.67</c:v>
                </c:pt>
                <c:pt idx="2783">
                  <c:v>387.97</c:v>
                </c:pt>
                <c:pt idx="2784">
                  <c:v>384.94</c:v>
                </c:pt>
                <c:pt idx="2785">
                  <c:v>373</c:v>
                </c:pt>
                <c:pt idx="2786">
                  <c:v>373.43</c:v>
                </c:pt>
                <c:pt idx="2787">
                  <c:v>362.66</c:v>
                </c:pt>
                <c:pt idx="2788">
                  <c:v>358.86</c:v>
                </c:pt>
                <c:pt idx="2789">
                  <c:v>357.87</c:v>
                </c:pt>
                <c:pt idx="2790">
                  <c:v>354.33</c:v>
                </c:pt>
                <c:pt idx="2791">
                  <c:v>348.11</c:v>
                </c:pt>
                <c:pt idx="2792">
                  <c:v>347.43</c:v>
                </c:pt>
                <c:pt idx="2793">
                  <c:v>344.68</c:v>
                </c:pt>
                <c:pt idx="2794">
                  <c:v>339.32</c:v>
                </c:pt>
                <c:pt idx="2795">
                  <c:v>336.73</c:v>
                </c:pt>
                <c:pt idx="2796">
                  <c:v>340.94</c:v>
                </c:pt>
                <c:pt idx="2797">
                  <c:v>348.84</c:v>
                </c:pt>
                <c:pt idx="2798">
                  <c:v>350</c:v>
                </c:pt>
                <c:pt idx="2799">
                  <c:v>351.55</c:v>
                </c:pt>
                <c:pt idx="2800">
                  <c:v>350.51</c:v>
                </c:pt>
                <c:pt idx="2801">
                  <c:v>350.66</c:v>
                </c:pt>
                <c:pt idx="2802">
                  <c:v>347.8</c:v>
                </c:pt>
                <c:pt idx="2803">
                  <c:v>352.68</c:v>
                </c:pt>
                <c:pt idx="2804">
                  <c:v>356.21</c:v>
                </c:pt>
                <c:pt idx="2805">
                  <c:v>360.37</c:v>
                </c:pt>
                <c:pt idx="2806">
                  <c:v>367.72</c:v>
                </c:pt>
                <c:pt idx="2807">
                  <c:v>365.67</c:v>
                </c:pt>
                <c:pt idx="2808">
                  <c:v>367.4</c:v>
                </c:pt>
                <c:pt idx="2809">
                  <c:v>366.03</c:v>
                </c:pt>
                <c:pt idx="2810">
                  <c:v>364.48</c:v>
                </c:pt>
                <c:pt idx="2811">
                  <c:v>367.55</c:v>
                </c:pt>
                <c:pt idx="2812">
                  <c:v>371.75</c:v>
                </c:pt>
                <c:pt idx="2813">
                  <c:v>375.3</c:v>
                </c:pt>
                <c:pt idx="2814">
                  <c:v>377.16</c:v>
                </c:pt>
                <c:pt idx="2815">
                  <c:v>381.63</c:v>
                </c:pt>
                <c:pt idx="2816">
                  <c:v>387.21</c:v>
                </c:pt>
                <c:pt idx="2817">
                  <c:v>390.2</c:v>
                </c:pt>
                <c:pt idx="2818">
                  <c:v>391.19</c:v>
                </c:pt>
                <c:pt idx="2819">
                  <c:v>383.88</c:v>
                </c:pt>
                <c:pt idx="2820">
                  <c:v>380.1</c:v>
                </c:pt>
                <c:pt idx="2821">
                  <c:v>380.69</c:v>
                </c:pt>
                <c:pt idx="2822">
                  <c:v>382.9</c:v>
                </c:pt>
                <c:pt idx="2823">
                  <c:v>383.31</c:v>
                </c:pt>
                <c:pt idx="2824">
                  <c:v>383.35</c:v>
                </c:pt>
                <c:pt idx="2825">
                  <c:v>381.78</c:v>
                </c:pt>
                <c:pt idx="2826">
                  <c:v>388.57</c:v>
                </c:pt>
                <c:pt idx="2827">
                  <c:v>381.76</c:v>
                </c:pt>
                <c:pt idx="2828">
                  <c:v>379.14</c:v>
                </c:pt>
                <c:pt idx="2829">
                  <c:v>379.62</c:v>
                </c:pt>
                <c:pt idx="2830">
                  <c:v>385.86</c:v>
                </c:pt>
                <c:pt idx="2831">
                  <c:v>390.89</c:v>
                </c:pt>
                <c:pt idx="2832">
                  <c:v>387.87</c:v>
                </c:pt>
                <c:pt idx="2833">
                  <c:v>391.74</c:v>
                </c:pt>
                <c:pt idx="2834">
                  <c:v>396.3</c:v>
                </c:pt>
                <c:pt idx="2835">
                  <c:v>401.03</c:v>
                </c:pt>
                <c:pt idx="2836">
                  <c:v>405.19</c:v>
                </c:pt>
                <c:pt idx="2837">
                  <c:v>408.6</c:v>
                </c:pt>
                <c:pt idx="2838">
                  <c:v>410.52</c:v>
                </c:pt>
                <c:pt idx="2839">
                  <c:v>410.57</c:v>
                </c:pt>
                <c:pt idx="2840">
                  <c:v>408.44</c:v>
                </c:pt>
                <c:pt idx="2841">
                  <c:v>407.79</c:v>
                </c:pt>
                <c:pt idx="2842">
                  <c:v>413.82</c:v>
                </c:pt>
                <c:pt idx="2843">
                  <c:v>420.81</c:v>
                </c:pt>
                <c:pt idx="2844">
                  <c:v>422.07</c:v>
                </c:pt>
                <c:pt idx="2845">
                  <c:v>414.75</c:v>
                </c:pt>
                <c:pt idx="2846">
                  <c:v>412.1</c:v>
                </c:pt>
                <c:pt idx="2847">
                  <c:v>409.38</c:v>
                </c:pt>
                <c:pt idx="2848">
                  <c:v>414.46</c:v>
                </c:pt>
                <c:pt idx="2849">
                  <c:v>411.03</c:v>
                </c:pt>
                <c:pt idx="2850">
                  <c:v>403.73</c:v>
                </c:pt>
                <c:pt idx="2851">
                  <c:v>401.15</c:v>
                </c:pt>
                <c:pt idx="2852">
                  <c:v>404.32</c:v>
                </c:pt>
                <c:pt idx="2853">
                  <c:v>410.84</c:v>
                </c:pt>
                <c:pt idx="2854">
                  <c:v>414.49</c:v>
                </c:pt>
                <c:pt idx="2855">
                  <c:v>412.59</c:v>
                </c:pt>
                <c:pt idx="2856">
                  <c:v>410.91</c:v>
                </c:pt>
                <c:pt idx="2857">
                  <c:v>417.73</c:v>
                </c:pt>
                <c:pt idx="2858">
                  <c:v>419.66</c:v>
                </c:pt>
                <c:pt idx="2859">
                  <c:v>417.96</c:v>
                </c:pt>
                <c:pt idx="2860">
                  <c:v>421.3</c:v>
                </c:pt>
                <c:pt idx="2861">
                  <c:v>417.21</c:v>
                </c:pt>
                <c:pt idx="2862">
                  <c:v>418.18</c:v>
                </c:pt>
                <c:pt idx="2863">
                  <c:v>422.12</c:v>
                </c:pt>
                <c:pt idx="2864">
                  <c:v>427.6</c:v>
                </c:pt>
                <c:pt idx="2865">
                  <c:v>428.08</c:v>
                </c:pt>
                <c:pt idx="2866">
                  <c:v>433.97</c:v>
                </c:pt>
                <c:pt idx="2867">
                  <c:v>437.47</c:v>
                </c:pt>
                <c:pt idx="2868">
                  <c:v>434.43</c:v>
                </c:pt>
                <c:pt idx="2869">
                  <c:v>440.3</c:v>
                </c:pt>
                <c:pt idx="2870">
                  <c:v>449.26</c:v>
                </c:pt>
                <c:pt idx="2871">
                  <c:v>447.57</c:v>
                </c:pt>
                <c:pt idx="2872">
                  <c:v>454.37</c:v>
                </c:pt>
                <c:pt idx="2873">
                  <c:v>461.68</c:v>
                </c:pt>
                <c:pt idx="2874">
                  <c:v>457.11</c:v>
                </c:pt>
                <c:pt idx="2875">
                  <c:v>470.67</c:v>
                </c:pt>
                <c:pt idx="2876">
                  <c:v>466.99</c:v>
                </c:pt>
                <c:pt idx="2877">
                  <c:v>469.4</c:v>
                </c:pt>
                <c:pt idx="2878">
                  <c:v>462.93</c:v>
                </c:pt>
                <c:pt idx="2879">
                  <c:v>459.92</c:v>
                </c:pt>
                <c:pt idx="2880">
                  <c:v>453.26</c:v>
                </c:pt>
                <c:pt idx="2881">
                  <c:v>443.99</c:v>
                </c:pt>
                <c:pt idx="2882">
                  <c:v>436.16</c:v>
                </c:pt>
                <c:pt idx="2883">
                  <c:v>435.73</c:v>
                </c:pt>
                <c:pt idx="2884">
                  <c:v>435.29</c:v>
                </c:pt>
                <c:pt idx="2885">
                  <c:v>425.43</c:v>
                </c:pt>
                <c:pt idx="2886">
                  <c:v>419.26</c:v>
                </c:pt>
                <c:pt idx="2887">
                  <c:v>413.37</c:v>
                </c:pt>
                <c:pt idx="2888">
                  <c:v>404.4</c:v>
                </c:pt>
                <c:pt idx="2889">
                  <c:v>401.65</c:v>
                </c:pt>
                <c:pt idx="2890">
                  <c:v>396.68</c:v>
                </c:pt>
                <c:pt idx="2891">
                  <c:v>401.28</c:v>
                </c:pt>
                <c:pt idx="2892">
                  <c:v>406.03</c:v>
                </c:pt>
                <c:pt idx="2893">
                  <c:v>400.76</c:v>
                </c:pt>
                <c:pt idx="2894">
                  <c:v>402.89</c:v>
                </c:pt>
                <c:pt idx="2895">
                  <c:v>393.46</c:v>
                </c:pt>
                <c:pt idx="2896">
                  <c:v>386.48</c:v>
                </c:pt>
                <c:pt idx="2897">
                  <c:v>384.32</c:v>
                </c:pt>
                <c:pt idx="2898">
                  <c:v>383.92</c:v>
                </c:pt>
                <c:pt idx="2899">
                  <c:v>384.4</c:v>
                </c:pt>
                <c:pt idx="2900">
                  <c:v>386</c:v>
                </c:pt>
                <c:pt idx="2901">
                  <c:v>387.7</c:v>
                </c:pt>
                <c:pt idx="2902">
                  <c:v>396.4</c:v>
                </c:pt>
                <c:pt idx="2903">
                  <c:v>397.66</c:v>
                </c:pt>
                <c:pt idx="2904">
                  <c:v>396.05</c:v>
                </c:pt>
                <c:pt idx="2905">
                  <c:v>391.47</c:v>
                </c:pt>
                <c:pt idx="2906">
                  <c:v>396.55</c:v>
                </c:pt>
                <c:pt idx="2907">
                  <c:v>401.95</c:v>
                </c:pt>
                <c:pt idx="2908">
                  <c:v>405.7</c:v>
                </c:pt>
                <c:pt idx="2909">
                  <c:v>408.4</c:v>
                </c:pt>
                <c:pt idx="2910">
                  <c:v>409.4</c:v>
                </c:pt>
                <c:pt idx="2911">
                  <c:v>409.4</c:v>
                </c:pt>
                <c:pt idx="2912">
                  <c:v>409.36</c:v>
                </c:pt>
                <c:pt idx="2913">
                  <c:v>409.2</c:v>
                </c:pt>
                <c:pt idx="2914">
                  <c:v>413.1</c:v>
                </c:pt>
                <c:pt idx="2915">
                  <c:v>416.8</c:v>
                </c:pt>
                <c:pt idx="2916">
                  <c:v>410.1</c:v>
                </c:pt>
                <c:pt idx="2917">
                  <c:v>415.8</c:v>
                </c:pt>
                <c:pt idx="2918">
                  <c:v>414.7</c:v>
                </c:pt>
                <c:pt idx="2919">
                  <c:v>418.9</c:v>
                </c:pt>
                <c:pt idx="2920">
                  <c:v>418.2</c:v>
                </c:pt>
                <c:pt idx="2921">
                  <c:v>417.3</c:v>
                </c:pt>
                <c:pt idx="2922">
                  <c:v>425.1</c:v>
                </c:pt>
                <c:pt idx="2923">
                  <c:v>430.3</c:v>
                </c:pt>
                <c:pt idx="2924">
                  <c:v>430</c:v>
                </c:pt>
                <c:pt idx="2925">
                  <c:v>428.3</c:v>
                </c:pt>
                <c:pt idx="2926">
                  <c:v>431</c:v>
                </c:pt>
                <c:pt idx="2927">
                  <c:v>425.4</c:v>
                </c:pt>
                <c:pt idx="2928">
                  <c:v>425.3</c:v>
                </c:pt>
                <c:pt idx="2929">
                  <c:v>432.5</c:v>
                </c:pt>
                <c:pt idx="2930">
                  <c:v>434.6</c:v>
                </c:pt>
                <c:pt idx="2931">
                  <c:v>432.3</c:v>
                </c:pt>
                <c:pt idx="2932">
                  <c:v>434.3</c:v>
                </c:pt>
                <c:pt idx="2933">
                  <c:v>433.4</c:v>
                </c:pt>
                <c:pt idx="2934">
                  <c:v>434.8</c:v>
                </c:pt>
                <c:pt idx="2935">
                  <c:v>439.6</c:v>
                </c:pt>
                <c:pt idx="2936">
                  <c:v>442.7</c:v>
                </c:pt>
                <c:pt idx="2937">
                  <c:v>431.6</c:v>
                </c:pt>
                <c:pt idx="2938">
                  <c:v>438.9</c:v>
                </c:pt>
                <c:pt idx="2939">
                  <c:v>445.2</c:v>
                </c:pt>
                <c:pt idx="2940">
                  <c:v>441.5</c:v>
                </c:pt>
                <c:pt idx="2941">
                  <c:v>441.5</c:v>
                </c:pt>
                <c:pt idx="2942">
                  <c:v>442.7</c:v>
                </c:pt>
                <c:pt idx="2943">
                  <c:v>445</c:v>
                </c:pt>
                <c:pt idx="2944">
                  <c:v>444</c:v>
                </c:pt>
                <c:pt idx="2945">
                  <c:v>439.6</c:v>
                </c:pt>
                <c:pt idx="2946">
                  <c:v>443.7</c:v>
                </c:pt>
                <c:pt idx="2947">
                  <c:v>433.8</c:v>
                </c:pt>
                <c:pt idx="2948">
                  <c:v>443.4</c:v>
                </c:pt>
                <c:pt idx="2949">
                  <c:v>450.6</c:v>
                </c:pt>
                <c:pt idx="2950">
                  <c:v>435.7</c:v>
                </c:pt>
                <c:pt idx="2951">
                  <c:v>421.4</c:v>
                </c:pt>
                <c:pt idx="2952">
                  <c:v>412.1</c:v>
                </c:pt>
                <c:pt idx="2953">
                  <c:v>410.8</c:v>
                </c:pt>
                <c:pt idx="2954">
                  <c:v>398</c:v>
                </c:pt>
                <c:pt idx="2955">
                  <c:v>386.4</c:v>
                </c:pt>
                <c:pt idx="2956">
                  <c:v>402.6</c:v>
                </c:pt>
                <c:pt idx="2957">
                  <c:v>417.8</c:v>
                </c:pt>
                <c:pt idx="2958">
                  <c:v>432.9</c:v>
                </c:pt>
                <c:pt idx="2959">
                  <c:v>444.9</c:v>
                </c:pt>
                <c:pt idx="2960">
                  <c:v>454.9</c:v>
                </c:pt>
                <c:pt idx="2961">
                  <c:v>464.4</c:v>
                </c:pt>
                <c:pt idx="2962">
                  <c:v>471.5</c:v>
                </c:pt>
                <c:pt idx="2963">
                  <c:v>479.7</c:v>
                </c:pt>
                <c:pt idx="2964">
                  <c:v>482.1</c:v>
                </c:pt>
                <c:pt idx="2965">
                  <c:v>483.2</c:v>
                </c:pt>
                <c:pt idx="2966">
                  <c:v>481.3</c:v>
                </c:pt>
                <c:pt idx="2967">
                  <c:v>477.5</c:v>
                </c:pt>
                <c:pt idx="2968">
                  <c:v>472.7</c:v>
                </c:pt>
                <c:pt idx="2969">
                  <c:v>479.3</c:v>
                </c:pt>
                <c:pt idx="2970">
                  <c:v>486.6</c:v>
                </c:pt>
                <c:pt idx="2971">
                  <c:v>480.1</c:v>
                </c:pt>
                <c:pt idx="2972">
                  <c:v>472.9</c:v>
                </c:pt>
                <c:pt idx="2973">
                  <c:v>469.3</c:v>
                </c:pt>
                <c:pt idx="2974">
                  <c:v>461.9</c:v>
                </c:pt>
                <c:pt idx="2975">
                  <c:v>465.6</c:v>
                </c:pt>
                <c:pt idx="2976">
                  <c:v>456.5</c:v>
                </c:pt>
                <c:pt idx="2977">
                  <c:v>460.3</c:v>
                </c:pt>
                <c:pt idx="2978">
                  <c:v>458.5</c:v>
                </c:pt>
                <c:pt idx="2979">
                  <c:v>453.7</c:v>
                </c:pt>
                <c:pt idx="2980">
                  <c:v>455.5</c:v>
                </c:pt>
                <c:pt idx="2981">
                  <c:v>461</c:v>
                </c:pt>
                <c:pt idx="2982">
                  <c:v>460.6</c:v>
                </c:pt>
                <c:pt idx="2983">
                  <c:v>461</c:v>
                </c:pt>
                <c:pt idx="2984">
                  <c:v>464.3</c:v>
                </c:pt>
                <c:pt idx="2985">
                  <c:v>463.5</c:v>
                </c:pt>
                <c:pt idx="2986">
                  <c:v>464.9</c:v>
                </c:pt>
                <c:pt idx="2987">
                  <c:v>457.2</c:v>
                </c:pt>
                <c:pt idx="2988">
                  <c:v>457.3</c:v>
                </c:pt>
                <c:pt idx="2989">
                  <c:v>459.2</c:v>
                </c:pt>
                <c:pt idx="2990">
                  <c:v>461.1</c:v>
                </c:pt>
                <c:pt idx="2991">
                  <c:v>460</c:v>
                </c:pt>
                <c:pt idx="2992">
                  <c:v>457.9</c:v>
                </c:pt>
                <c:pt idx="2993">
                  <c:v>459.5</c:v>
                </c:pt>
                <c:pt idx="2994">
                  <c:v>457.7</c:v>
                </c:pt>
                <c:pt idx="2995">
                  <c:v>461.3</c:v>
                </c:pt>
                <c:pt idx="2996">
                  <c:v>467.6</c:v>
                </c:pt>
                <c:pt idx="2997">
                  <c:v>464.8</c:v>
                </c:pt>
                <c:pt idx="2998">
                  <c:v>468.3</c:v>
                </c:pt>
                <c:pt idx="2999">
                  <c:v>461.1</c:v>
                </c:pt>
                <c:pt idx="3000">
                  <c:v>460.5</c:v>
                </c:pt>
                <c:pt idx="3001">
                  <c:v>463.6</c:v>
                </c:pt>
                <c:pt idx="3002">
                  <c:v>468.7</c:v>
                </c:pt>
                <c:pt idx="3003">
                  <c:v>479.9</c:v>
                </c:pt>
                <c:pt idx="3004">
                  <c:v>495.1</c:v>
                </c:pt>
                <c:pt idx="3005">
                  <c:v>482.5</c:v>
                </c:pt>
                <c:pt idx="3006">
                  <c:v>470.5</c:v>
                </c:pt>
                <c:pt idx="3007">
                  <c:v>475.4</c:v>
                </c:pt>
                <c:pt idx="3008">
                  <c:v>468.2</c:v>
                </c:pt>
                <c:pt idx="3009">
                  <c:v>459.2</c:v>
                </c:pt>
                <c:pt idx="3010">
                  <c:v>452.3</c:v>
                </c:pt>
                <c:pt idx="3011">
                  <c:v>457.8</c:v>
                </c:pt>
                <c:pt idx="3012">
                  <c:v>466.1</c:v>
                </c:pt>
                <c:pt idx="3013">
                  <c:v>461.4</c:v>
                </c:pt>
                <c:pt idx="3014">
                  <c:v>467</c:v>
                </c:pt>
                <c:pt idx="3015">
                  <c:v>461.3</c:v>
                </c:pt>
                <c:pt idx="3016">
                  <c:v>470.7</c:v>
                </c:pt>
                <c:pt idx="3017">
                  <c:v>470</c:v>
                </c:pt>
                <c:pt idx="3018">
                  <c:v>483.7</c:v>
                </c:pt>
                <c:pt idx="3019">
                  <c:v>503.9</c:v>
                </c:pt>
                <c:pt idx="3020">
                  <c:v>509.8</c:v>
                </c:pt>
                <c:pt idx="3021">
                  <c:v>513</c:v>
                </c:pt>
                <c:pt idx="3022">
                  <c:v>517.9</c:v>
                </c:pt>
                <c:pt idx="3023">
                  <c:v>514.1</c:v>
                </c:pt>
                <c:pt idx="3024">
                  <c:v>520</c:v>
                </c:pt>
                <c:pt idx="3025">
                  <c:v>520.20000000000005</c:v>
                </c:pt>
                <c:pt idx="3026">
                  <c:v>522.6</c:v>
                </c:pt>
                <c:pt idx="3027">
                  <c:v>520.70000000000005</c:v>
                </c:pt>
                <c:pt idx="3028">
                  <c:v>510.6</c:v>
                </c:pt>
                <c:pt idx="3029">
                  <c:v>502.7</c:v>
                </c:pt>
                <c:pt idx="3030">
                  <c:v>501.3</c:v>
                </c:pt>
                <c:pt idx="3031">
                  <c:v>502</c:v>
                </c:pt>
                <c:pt idx="3032">
                  <c:v>509.9</c:v>
                </c:pt>
                <c:pt idx="3033">
                  <c:v>519.5</c:v>
                </c:pt>
                <c:pt idx="3034">
                  <c:v>512</c:v>
                </c:pt>
                <c:pt idx="3035">
                  <c:v>505.9</c:v>
                </c:pt>
                <c:pt idx="3036">
                  <c:v>497.4</c:v>
                </c:pt>
                <c:pt idx="3037">
                  <c:v>495.2</c:v>
                </c:pt>
                <c:pt idx="3038">
                  <c:v>489.2</c:v>
                </c:pt>
                <c:pt idx="3039">
                  <c:v>484.1</c:v>
                </c:pt>
                <c:pt idx="3040">
                  <c:v>478.5</c:v>
                </c:pt>
                <c:pt idx="3041">
                  <c:v>477.4</c:v>
                </c:pt>
                <c:pt idx="3042">
                  <c:v>481.9</c:v>
                </c:pt>
                <c:pt idx="3043">
                  <c:v>481.9</c:v>
                </c:pt>
                <c:pt idx="3044">
                  <c:v>482.3</c:v>
                </c:pt>
                <c:pt idx="3045">
                  <c:v>481.9</c:v>
                </c:pt>
                <c:pt idx="3046">
                  <c:v>486</c:v>
                </c:pt>
                <c:pt idx="3047">
                  <c:v>484.7</c:v>
                </c:pt>
                <c:pt idx="3048">
                  <c:v>481.4</c:v>
                </c:pt>
                <c:pt idx="3049">
                  <c:v>478.8</c:v>
                </c:pt>
                <c:pt idx="3050">
                  <c:v>479.3</c:v>
                </c:pt>
                <c:pt idx="3051">
                  <c:v>473.1</c:v>
                </c:pt>
                <c:pt idx="3052">
                  <c:v>472.8</c:v>
                </c:pt>
                <c:pt idx="3053">
                  <c:v>475.4</c:v>
                </c:pt>
                <c:pt idx="3054">
                  <c:v>481.5</c:v>
                </c:pt>
                <c:pt idx="3055">
                  <c:v>481.8</c:v>
                </c:pt>
                <c:pt idx="3056">
                  <c:v>478.3</c:v>
                </c:pt>
                <c:pt idx="3057">
                  <c:v>485.3</c:v>
                </c:pt>
                <c:pt idx="3058">
                  <c:v>480.2</c:v>
                </c:pt>
                <c:pt idx="3059">
                  <c:v>493.5</c:v>
                </c:pt>
                <c:pt idx="3060">
                  <c:v>489.7</c:v>
                </c:pt>
                <c:pt idx="3061">
                  <c:v>490.2</c:v>
                </c:pt>
                <c:pt idx="3062">
                  <c:v>473.1</c:v>
                </c:pt>
                <c:pt idx="3063">
                  <c:v>460.5</c:v>
                </c:pt>
                <c:pt idx="3064">
                  <c:v>452.8</c:v>
                </c:pt>
              </c:numCache>
            </c:numRef>
          </c:val>
          <c:smooth val="0"/>
          <c:extLst>
            <c:ext xmlns:c16="http://schemas.microsoft.com/office/drawing/2014/chart" uri="{C3380CC4-5D6E-409C-BE32-E72D297353CC}">
              <c16:uniqueId val="{00000000-0E23-4483-B5D2-EB7A48FCEF90}"/>
            </c:ext>
          </c:extLst>
        </c:ser>
        <c:dLbls>
          <c:showLegendKey val="0"/>
          <c:showVal val="0"/>
          <c:showCatName val="0"/>
          <c:showSerName val="0"/>
          <c:showPercent val="0"/>
          <c:showBubbleSize val="0"/>
        </c:dLbls>
        <c:marker val="1"/>
        <c:smooth val="0"/>
        <c:axId val="392797536"/>
        <c:axId val="392798096"/>
      </c:lineChart>
      <c:lineChart>
        <c:grouping val="standard"/>
        <c:varyColors val="0"/>
        <c:ser>
          <c:idx val="1"/>
          <c:order val="1"/>
          <c:tx>
            <c:strRef>
              <c:f>'[(Tổng hợp) Tổng quan TTCK.xlsx]VNI PE PB'!$D$1</c:f>
              <c:strCache>
                <c:ptCount val="1"/>
                <c:pt idx="0">
                  <c:v>P/E</c:v>
                </c:pt>
              </c:strCache>
            </c:strRef>
          </c:tx>
          <c:spPr>
            <a:ln w="28575" cap="rnd">
              <a:solidFill>
                <a:schemeClr val="accent5"/>
              </a:solidFill>
              <a:round/>
            </a:ln>
            <a:effectLst/>
          </c:spPr>
          <c:marker>
            <c:symbol val="none"/>
          </c:marker>
          <c:cat>
            <c:numRef>
              <c:f>'[(Tổng hợp) Tổng quan TTCK.xlsx]VNI PE PB'!$B$2:$B$3066</c:f>
              <c:numCache>
                <c:formatCode>mm/dd/yyyy</c:formatCode>
                <c:ptCount val="3065"/>
                <c:pt idx="0">
                  <c:v>45007</c:v>
                </c:pt>
                <c:pt idx="1">
                  <c:v>45006</c:v>
                </c:pt>
                <c:pt idx="2">
                  <c:v>45005</c:v>
                </c:pt>
                <c:pt idx="3">
                  <c:v>45002</c:v>
                </c:pt>
                <c:pt idx="4">
                  <c:v>45001</c:v>
                </c:pt>
                <c:pt idx="5">
                  <c:v>45000</c:v>
                </c:pt>
                <c:pt idx="6">
                  <c:v>44999</c:v>
                </c:pt>
                <c:pt idx="7">
                  <c:v>44998</c:v>
                </c:pt>
                <c:pt idx="8">
                  <c:v>44995</c:v>
                </c:pt>
                <c:pt idx="9">
                  <c:v>44994</c:v>
                </c:pt>
                <c:pt idx="10">
                  <c:v>44993</c:v>
                </c:pt>
                <c:pt idx="11">
                  <c:v>44992</c:v>
                </c:pt>
                <c:pt idx="12">
                  <c:v>44991</c:v>
                </c:pt>
                <c:pt idx="13">
                  <c:v>44988</c:v>
                </c:pt>
                <c:pt idx="14">
                  <c:v>44987</c:v>
                </c:pt>
                <c:pt idx="15">
                  <c:v>44986</c:v>
                </c:pt>
                <c:pt idx="16">
                  <c:v>44985</c:v>
                </c:pt>
                <c:pt idx="17">
                  <c:v>44984</c:v>
                </c:pt>
                <c:pt idx="18">
                  <c:v>44981</c:v>
                </c:pt>
                <c:pt idx="19">
                  <c:v>44980</c:v>
                </c:pt>
                <c:pt idx="20">
                  <c:v>44979</c:v>
                </c:pt>
                <c:pt idx="21">
                  <c:v>44978</c:v>
                </c:pt>
                <c:pt idx="22">
                  <c:v>44977</c:v>
                </c:pt>
                <c:pt idx="23">
                  <c:v>44974</c:v>
                </c:pt>
                <c:pt idx="24">
                  <c:v>44973</c:v>
                </c:pt>
                <c:pt idx="25">
                  <c:v>44972</c:v>
                </c:pt>
                <c:pt idx="26">
                  <c:v>44971</c:v>
                </c:pt>
                <c:pt idx="27">
                  <c:v>44970</c:v>
                </c:pt>
                <c:pt idx="28">
                  <c:v>44967</c:v>
                </c:pt>
                <c:pt idx="29">
                  <c:v>44966</c:v>
                </c:pt>
                <c:pt idx="30">
                  <c:v>44965</c:v>
                </c:pt>
                <c:pt idx="31">
                  <c:v>44964</c:v>
                </c:pt>
                <c:pt idx="32">
                  <c:v>44963</c:v>
                </c:pt>
                <c:pt idx="33">
                  <c:v>44960</c:v>
                </c:pt>
                <c:pt idx="34">
                  <c:v>44959</c:v>
                </c:pt>
                <c:pt idx="35">
                  <c:v>44958</c:v>
                </c:pt>
                <c:pt idx="36">
                  <c:v>44957</c:v>
                </c:pt>
                <c:pt idx="37">
                  <c:v>44956</c:v>
                </c:pt>
                <c:pt idx="38">
                  <c:v>44953</c:v>
                </c:pt>
                <c:pt idx="39">
                  <c:v>44945</c:v>
                </c:pt>
                <c:pt idx="40">
                  <c:v>44944</c:v>
                </c:pt>
                <c:pt idx="41">
                  <c:v>44943</c:v>
                </c:pt>
                <c:pt idx="42">
                  <c:v>44942</c:v>
                </c:pt>
                <c:pt idx="43">
                  <c:v>44939</c:v>
                </c:pt>
                <c:pt idx="44">
                  <c:v>44938</c:v>
                </c:pt>
                <c:pt idx="45">
                  <c:v>44937</c:v>
                </c:pt>
                <c:pt idx="46">
                  <c:v>44936</c:v>
                </c:pt>
                <c:pt idx="47">
                  <c:v>44935</c:v>
                </c:pt>
                <c:pt idx="48">
                  <c:v>44932</c:v>
                </c:pt>
                <c:pt idx="49">
                  <c:v>44931</c:v>
                </c:pt>
                <c:pt idx="50">
                  <c:v>44930</c:v>
                </c:pt>
                <c:pt idx="51">
                  <c:v>44929</c:v>
                </c:pt>
                <c:pt idx="52" formatCode="m/d/yyyy">
                  <c:v>44925</c:v>
                </c:pt>
                <c:pt idx="53" formatCode="m/d/yyyy">
                  <c:v>44924</c:v>
                </c:pt>
                <c:pt idx="54" formatCode="m/d/yyyy">
                  <c:v>44923</c:v>
                </c:pt>
                <c:pt idx="55" formatCode="m/d/yyyy">
                  <c:v>44922</c:v>
                </c:pt>
                <c:pt idx="56" formatCode="m/d/yyyy">
                  <c:v>44921</c:v>
                </c:pt>
                <c:pt idx="57" formatCode="m/d/yyyy">
                  <c:v>44918</c:v>
                </c:pt>
                <c:pt idx="58" formatCode="m/d/yyyy">
                  <c:v>44917</c:v>
                </c:pt>
                <c:pt idx="59" formatCode="m/d/yyyy">
                  <c:v>44916</c:v>
                </c:pt>
                <c:pt idx="60" formatCode="m/d/yyyy">
                  <c:v>44915</c:v>
                </c:pt>
                <c:pt idx="61" formatCode="m/d/yyyy">
                  <c:v>44914</c:v>
                </c:pt>
                <c:pt idx="62" formatCode="m/d/yyyy">
                  <c:v>44911</c:v>
                </c:pt>
                <c:pt idx="63" formatCode="m/d/yyyy">
                  <c:v>44910</c:v>
                </c:pt>
                <c:pt idx="64" formatCode="m/d/yyyy">
                  <c:v>44909</c:v>
                </c:pt>
                <c:pt idx="65" formatCode="m/d/yyyy">
                  <c:v>44908</c:v>
                </c:pt>
                <c:pt idx="66" formatCode="m/d/yyyy">
                  <c:v>44907</c:v>
                </c:pt>
                <c:pt idx="67" formatCode="m/d/yyyy">
                  <c:v>44904</c:v>
                </c:pt>
                <c:pt idx="68" formatCode="m/d/yyyy">
                  <c:v>44903</c:v>
                </c:pt>
                <c:pt idx="69" formatCode="m/d/yyyy">
                  <c:v>44902</c:v>
                </c:pt>
                <c:pt idx="70" formatCode="m/d/yyyy">
                  <c:v>44901</c:v>
                </c:pt>
                <c:pt idx="71" formatCode="m/d/yyyy">
                  <c:v>44900</c:v>
                </c:pt>
                <c:pt idx="72" formatCode="m/d/yyyy">
                  <c:v>44897</c:v>
                </c:pt>
                <c:pt idx="73" formatCode="m/d/yyyy">
                  <c:v>44896</c:v>
                </c:pt>
                <c:pt idx="74" formatCode="m/d/yyyy">
                  <c:v>44895</c:v>
                </c:pt>
                <c:pt idx="75" formatCode="m/d/yyyy">
                  <c:v>44894</c:v>
                </c:pt>
                <c:pt idx="76" formatCode="m/d/yyyy">
                  <c:v>44893</c:v>
                </c:pt>
                <c:pt idx="77" formatCode="m/d/yyyy">
                  <c:v>44890</c:v>
                </c:pt>
                <c:pt idx="78" formatCode="m/d/yyyy">
                  <c:v>44889</c:v>
                </c:pt>
                <c:pt idx="79" formatCode="m/d/yyyy">
                  <c:v>44888</c:v>
                </c:pt>
                <c:pt idx="80" formatCode="m/d/yyyy">
                  <c:v>44887</c:v>
                </c:pt>
                <c:pt idx="81" formatCode="m/d/yyyy">
                  <c:v>44886</c:v>
                </c:pt>
                <c:pt idx="82" formatCode="m/d/yyyy">
                  <c:v>44883</c:v>
                </c:pt>
                <c:pt idx="83" formatCode="m/d/yyyy">
                  <c:v>44882</c:v>
                </c:pt>
                <c:pt idx="84" formatCode="m/d/yyyy">
                  <c:v>44881</c:v>
                </c:pt>
                <c:pt idx="85" formatCode="m/d/yyyy">
                  <c:v>44880</c:v>
                </c:pt>
                <c:pt idx="86" formatCode="m/d/yyyy">
                  <c:v>44879</c:v>
                </c:pt>
                <c:pt idx="87" formatCode="m/d/yyyy">
                  <c:v>44876</c:v>
                </c:pt>
                <c:pt idx="88" formatCode="m/d/yyyy">
                  <c:v>44875</c:v>
                </c:pt>
                <c:pt idx="89" formatCode="m/d/yyyy">
                  <c:v>44874</c:v>
                </c:pt>
                <c:pt idx="90" formatCode="m/d/yyyy">
                  <c:v>44873</c:v>
                </c:pt>
                <c:pt idx="91" formatCode="m/d/yyyy">
                  <c:v>44872</c:v>
                </c:pt>
                <c:pt idx="92" formatCode="m/d/yyyy">
                  <c:v>44869</c:v>
                </c:pt>
                <c:pt idx="93" formatCode="m/d/yyyy">
                  <c:v>44868</c:v>
                </c:pt>
                <c:pt idx="94" formatCode="m/d/yyyy">
                  <c:v>44867</c:v>
                </c:pt>
                <c:pt idx="95" formatCode="m/d/yyyy">
                  <c:v>44866</c:v>
                </c:pt>
                <c:pt idx="96" formatCode="m/d/yyyy">
                  <c:v>44865</c:v>
                </c:pt>
                <c:pt idx="97" formatCode="m/d/yyyy">
                  <c:v>44862</c:v>
                </c:pt>
                <c:pt idx="98" formatCode="m/d/yyyy">
                  <c:v>44861</c:v>
                </c:pt>
                <c:pt idx="99" formatCode="m/d/yyyy">
                  <c:v>44860</c:v>
                </c:pt>
                <c:pt idx="100" formatCode="m/d/yyyy">
                  <c:v>44859</c:v>
                </c:pt>
                <c:pt idx="101" formatCode="m/d/yyyy">
                  <c:v>44858</c:v>
                </c:pt>
                <c:pt idx="102" formatCode="m/d/yyyy">
                  <c:v>44855</c:v>
                </c:pt>
                <c:pt idx="103" formatCode="m/d/yyyy">
                  <c:v>44854</c:v>
                </c:pt>
                <c:pt idx="104" formatCode="m/d/yyyy">
                  <c:v>44853</c:v>
                </c:pt>
                <c:pt idx="105" formatCode="m/d/yyyy">
                  <c:v>44852</c:v>
                </c:pt>
                <c:pt idx="106" formatCode="m/d/yyyy">
                  <c:v>44851</c:v>
                </c:pt>
                <c:pt idx="107" formatCode="m/d/yyyy">
                  <c:v>44848</c:v>
                </c:pt>
                <c:pt idx="108" formatCode="m/d/yyyy">
                  <c:v>44847</c:v>
                </c:pt>
                <c:pt idx="109" formatCode="m/d/yyyy">
                  <c:v>44846</c:v>
                </c:pt>
                <c:pt idx="110" formatCode="m/d/yyyy">
                  <c:v>44845</c:v>
                </c:pt>
                <c:pt idx="111" formatCode="m/d/yyyy">
                  <c:v>44844</c:v>
                </c:pt>
                <c:pt idx="112" formatCode="m/d/yyyy">
                  <c:v>44841</c:v>
                </c:pt>
                <c:pt idx="113" formatCode="m/d/yyyy">
                  <c:v>44840</c:v>
                </c:pt>
                <c:pt idx="114" formatCode="m/d/yyyy">
                  <c:v>44839</c:v>
                </c:pt>
                <c:pt idx="115" formatCode="m/d/yyyy">
                  <c:v>44838</c:v>
                </c:pt>
                <c:pt idx="116" formatCode="m/d/yyyy">
                  <c:v>44837</c:v>
                </c:pt>
                <c:pt idx="117" formatCode="m/d/yyyy">
                  <c:v>44834</c:v>
                </c:pt>
                <c:pt idx="118" formatCode="m/d/yyyy">
                  <c:v>44833</c:v>
                </c:pt>
                <c:pt idx="119" formatCode="m/d/yyyy">
                  <c:v>44832</c:v>
                </c:pt>
                <c:pt idx="120" formatCode="m/d/yyyy">
                  <c:v>44831</c:v>
                </c:pt>
                <c:pt idx="121" formatCode="m/d/yyyy">
                  <c:v>44830</c:v>
                </c:pt>
                <c:pt idx="122" formatCode="m/d/yyyy">
                  <c:v>44827</c:v>
                </c:pt>
                <c:pt idx="123" formatCode="m/d/yyyy">
                  <c:v>44826</c:v>
                </c:pt>
                <c:pt idx="124" formatCode="m/d/yyyy">
                  <c:v>44825</c:v>
                </c:pt>
                <c:pt idx="125" formatCode="m/d/yyyy">
                  <c:v>44824</c:v>
                </c:pt>
                <c:pt idx="126" formatCode="m/d/yyyy">
                  <c:v>44823</c:v>
                </c:pt>
                <c:pt idx="127" formatCode="m/d/yyyy">
                  <c:v>44820</c:v>
                </c:pt>
                <c:pt idx="128" formatCode="m/d/yyyy">
                  <c:v>44819</c:v>
                </c:pt>
                <c:pt idx="129" formatCode="m/d/yyyy">
                  <c:v>44818</c:v>
                </c:pt>
                <c:pt idx="130" formatCode="m/d/yyyy">
                  <c:v>44817</c:v>
                </c:pt>
                <c:pt idx="131" formatCode="m/d/yyyy">
                  <c:v>44816</c:v>
                </c:pt>
                <c:pt idx="132" formatCode="m/d/yyyy">
                  <c:v>44813</c:v>
                </c:pt>
                <c:pt idx="133" formatCode="m/d/yyyy">
                  <c:v>44812</c:v>
                </c:pt>
                <c:pt idx="134" formatCode="m/d/yyyy">
                  <c:v>44811</c:v>
                </c:pt>
                <c:pt idx="135" formatCode="m/d/yyyy">
                  <c:v>44810</c:v>
                </c:pt>
                <c:pt idx="136" formatCode="m/d/yyyy">
                  <c:v>44809</c:v>
                </c:pt>
                <c:pt idx="137" formatCode="m/d/yyyy">
                  <c:v>44804</c:v>
                </c:pt>
                <c:pt idx="138" formatCode="m/d/yyyy">
                  <c:v>44803</c:v>
                </c:pt>
                <c:pt idx="139" formatCode="m/d/yyyy">
                  <c:v>44802</c:v>
                </c:pt>
                <c:pt idx="140" formatCode="m/d/yyyy">
                  <c:v>44799</c:v>
                </c:pt>
                <c:pt idx="141" formatCode="m/d/yyyy">
                  <c:v>44798</c:v>
                </c:pt>
                <c:pt idx="142" formatCode="m/d/yyyy">
                  <c:v>44797</c:v>
                </c:pt>
                <c:pt idx="143" formatCode="m/d/yyyy">
                  <c:v>44796</c:v>
                </c:pt>
                <c:pt idx="144" formatCode="m/d/yyyy">
                  <c:v>44795</c:v>
                </c:pt>
                <c:pt idx="145" formatCode="m/d/yyyy">
                  <c:v>44792</c:v>
                </c:pt>
                <c:pt idx="146" formatCode="m/d/yyyy">
                  <c:v>44791</c:v>
                </c:pt>
                <c:pt idx="147" formatCode="m/d/yyyy">
                  <c:v>44790</c:v>
                </c:pt>
                <c:pt idx="148" formatCode="m/d/yyyy">
                  <c:v>44789</c:v>
                </c:pt>
                <c:pt idx="149" formatCode="m/d/yyyy">
                  <c:v>44788</c:v>
                </c:pt>
                <c:pt idx="150" formatCode="m/d/yyyy">
                  <c:v>44785</c:v>
                </c:pt>
                <c:pt idx="151" formatCode="m/d/yyyy">
                  <c:v>44784</c:v>
                </c:pt>
                <c:pt idx="152" formatCode="m/d/yyyy">
                  <c:v>44783</c:v>
                </c:pt>
                <c:pt idx="153" formatCode="m/d/yyyy">
                  <c:v>44782</c:v>
                </c:pt>
                <c:pt idx="154" formatCode="m/d/yyyy">
                  <c:v>44781</c:v>
                </c:pt>
                <c:pt idx="155" formatCode="m/d/yyyy">
                  <c:v>44778</c:v>
                </c:pt>
                <c:pt idx="156" formatCode="m/d/yyyy">
                  <c:v>44777</c:v>
                </c:pt>
                <c:pt idx="157" formatCode="m/d/yyyy">
                  <c:v>44776</c:v>
                </c:pt>
                <c:pt idx="158" formatCode="m/d/yyyy">
                  <c:v>44775</c:v>
                </c:pt>
                <c:pt idx="159" formatCode="m/d/yyyy">
                  <c:v>44774</c:v>
                </c:pt>
                <c:pt idx="160" formatCode="m/d/yyyy">
                  <c:v>44771</c:v>
                </c:pt>
                <c:pt idx="161" formatCode="m/d/yyyy">
                  <c:v>44770</c:v>
                </c:pt>
                <c:pt idx="162" formatCode="m/d/yyyy">
                  <c:v>44769</c:v>
                </c:pt>
                <c:pt idx="163" formatCode="m/d/yyyy">
                  <c:v>44768</c:v>
                </c:pt>
                <c:pt idx="164" formatCode="m/d/yyyy">
                  <c:v>44767</c:v>
                </c:pt>
                <c:pt idx="165" formatCode="m/d/yyyy">
                  <c:v>44764</c:v>
                </c:pt>
                <c:pt idx="166" formatCode="m/d/yyyy">
                  <c:v>44763</c:v>
                </c:pt>
                <c:pt idx="167" formatCode="m/d/yyyy">
                  <c:v>44762</c:v>
                </c:pt>
                <c:pt idx="168" formatCode="m/d/yyyy">
                  <c:v>44761</c:v>
                </c:pt>
                <c:pt idx="169" formatCode="m/d/yyyy">
                  <c:v>44760</c:v>
                </c:pt>
                <c:pt idx="170" formatCode="m/d/yyyy">
                  <c:v>44757</c:v>
                </c:pt>
                <c:pt idx="171" formatCode="m/d/yyyy">
                  <c:v>44756</c:v>
                </c:pt>
                <c:pt idx="172" formatCode="m/d/yyyy">
                  <c:v>44755</c:v>
                </c:pt>
                <c:pt idx="173" formatCode="m/d/yyyy">
                  <c:v>44754</c:v>
                </c:pt>
                <c:pt idx="174" formatCode="m/d/yyyy">
                  <c:v>44753</c:v>
                </c:pt>
                <c:pt idx="175" formatCode="m/d/yyyy">
                  <c:v>44750</c:v>
                </c:pt>
                <c:pt idx="176" formatCode="m/d/yyyy">
                  <c:v>44749</c:v>
                </c:pt>
                <c:pt idx="177" formatCode="m/d/yyyy">
                  <c:v>44748</c:v>
                </c:pt>
                <c:pt idx="178" formatCode="m/d/yyyy">
                  <c:v>44747</c:v>
                </c:pt>
                <c:pt idx="179" formatCode="m/d/yyyy">
                  <c:v>44746</c:v>
                </c:pt>
                <c:pt idx="180" formatCode="m/d/yyyy">
                  <c:v>44743</c:v>
                </c:pt>
                <c:pt idx="181" formatCode="m/d/yyyy">
                  <c:v>44742</c:v>
                </c:pt>
                <c:pt idx="182" formatCode="m/d/yyyy">
                  <c:v>44741</c:v>
                </c:pt>
                <c:pt idx="183" formatCode="m/d/yyyy">
                  <c:v>44740</c:v>
                </c:pt>
                <c:pt idx="184" formatCode="m/d/yyyy">
                  <c:v>44739</c:v>
                </c:pt>
                <c:pt idx="185" formatCode="m/d/yyyy">
                  <c:v>44736</c:v>
                </c:pt>
                <c:pt idx="186" formatCode="m/d/yyyy">
                  <c:v>44735</c:v>
                </c:pt>
                <c:pt idx="187" formatCode="m/d/yyyy">
                  <c:v>44734</c:v>
                </c:pt>
                <c:pt idx="188" formatCode="m/d/yyyy">
                  <c:v>44733</c:v>
                </c:pt>
                <c:pt idx="189" formatCode="m/d/yyyy">
                  <c:v>44732</c:v>
                </c:pt>
                <c:pt idx="190" formatCode="m/d/yyyy">
                  <c:v>44729</c:v>
                </c:pt>
                <c:pt idx="191" formatCode="m/d/yyyy">
                  <c:v>44728</c:v>
                </c:pt>
                <c:pt idx="192" formatCode="m/d/yyyy">
                  <c:v>44727</c:v>
                </c:pt>
                <c:pt idx="193" formatCode="m/d/yyyy">
                  <c:v>44726</c:v>
                </c:pt>
                <c:pt idx="194" formatCode="m/d/yyyy">
                  <c:v>44725</c:v>
                </c:pt>
                <c:pt idx="195" formatCode="m/d/yyyy">
                  <c:v>44722</c:v>
                </c:pt>
                <c:pt idx="196" formatCode="m/d/yyyy">
                  <c:v>44721</c:v>
                </c:pt>
                <c:pt idx="197" formatCode="m/d/yyyy">
                  <c:v>44720</c:v>
                </c:pt>
                <c:pt idx="198" formatCode="m/d/yyyy">
                  <c:v>44719</c:v>
                </c:pt>
                <c:pt idx="199" formatCode="m/d/yyyy">
                  <c:v>44718</c:v>
                </c:pt>
                <c:pt idx="200" formatCode="m/d/yyyy">
                  <c:v>44715</c:v>
                </c:pt>
                <c:pt idx="201" formatCode="m/d/yyyy">
                  <c:v>44714</c:v>
                </c:pt>
                <c:pt idx="202" formatCode="m/d/yyyy">
                  <c:v>44713</c:v>
                </c:pt>
                <c:pt idx="203" formatCode="m/d/yyyy">
                  <c:v>44712</c:v>
                </c:pt>
                <c:pt idx="204" formatCode="m/d/yyyy">
                  <c:v>44711</c:v>
                </c:pt>
                <c:pt idx="205" formatCode="m/d/yyyy">
                  <c:v>44708</c:v>
                </c:pt>
                <c:pt idx="206" formatCode="m/d/yyyy">
                  <c:v>44707</c:v>
                </c:pt>
                <c:pt idx="207" formatCode="m/d/yyyy">
                  <c:v>44706</c:v>
                </c:pt>
                <c:pt idx="208" formatCode="m/d/yyyy">
                  <c:v>44705</c:v>
                </c:pt>
                <c:pt idx="209" formatCode="m/d/yyyy">
                  <c:v>44704</c:v>
                </c:pt>
                <c:pt idx="210" formatCode="m/d/yyyy">
                  <c:v>44701</c:v>
                </c:pt>
                <c:pt idx="211" formatCode="m/d/yyyy">
                  <c:v>44700</c:v>
                </c:pt>
                <c:pt idx="212" formatCode="m/d/yyyy">
                  <c:v>44699</c:v>
                </c:pt>
                <c:pt idx="213" formatCode="m/d/yyyy">
                  <c:v>44698</c:v>
                </c:pt>
                <c:pt idx="214" formatCode="m/d/yyyy">
                  <c:v>44697</c:v>
                </c:pt>
                <c:pt idx="215" formatCode="m/d/yyyy">
                  <c:v>44694</c:v>
                </c:pt>
                <c:pt idx="216" formatCode="m/d/yyyy">
                  <c:v>44693</c:v>
                </c:pt>
                <c:pt idx="217" formatCode="m/d/yyyy">
                  <c:v>44692</c:v>
                </c:pt>
                <c:pt idx="218" formatCode="m/d/yyyy">
                  <c:v>44691</c:v>
                </c:pt>
                <c:pt idx="219" formatCode="m/d/yyyy">
                  <c:v>44690</c:v>
                </c:pt>
                <c:pt idx="220" formatCode="m/d/yyyy">
                  <c:v>44687</c:v>
                </c:pt>
                <c:pt idx="221" formatCode="m/d/yyyy">
                  <c:v>44686</c:v>
                </c:pt>
                <c:pt idx="222" formatCode="m/d/yyyy">
                  <c:v>44685</c:v>
                </c:pt>
                <c:pt idx="223" formatCode="m/d/yyyy">
                  <c:v>44680</c:v>
                </c:pt>
                <c:pt idx="224" formatCode="m/d/yyyy">
                  <c:v>44679</c:v>
                </c:pt>
                <c:pt idx="225" formatCode="m/d/yyyy">
                  <c:v>44678</c:v>
                </c:pt>
                <c:pt idx="226" formatCode="m/d/yyyy">
                  <c:v>44677</c:v>
                </c:pt>
                <c:pt idx="227" formatCode="m/d/yyyy">
                  <c:v>44676</c:v>
                </c:pt>
                <c:pt idx="228" formatCode="m/d/yyyy">
                  <c:v>44673</c:v>
                </c:pt>
                <c:pt idx="229" formatCode="m/d/yyyy">
                  <c:v>44672</c:v>
                </c:pt>
                <c:pt idx="230" formatCode="m/d/yyyy">
                  <c:v>44671</c:v>
                </c:pt>
                <c:pt idx="231" formatCode="m/d/yyyy">
                  <c:v>44670</c:v>
                </c:pt>
                <c:pt idx="232" formatCode="m/d/yyyy">
                  <c:v>44669</c:v>
                </c:pt>
                <c:pt idx="233" formatCode="m/d/yyyy">
                  <c:v>44666</c:v>
                </c:pt>
                <c:pt idx="234" formatCode="m/d/yyyy">
                  <c:v>44665</c:v>
                </c:pt>
                <c:pt idx="235" formatCode="m/d/yyyy">
                  <c:v>44664</c:v>
                </c:pt>
                <c:pt idx="236" formatCode="m/d/yyyy">
                  <c:v>44663</c:v>
                </c:pt>
                <c:pt idx="237" formatCode="m/d/yyyy">
                  <c:v>44659</c:v>
                </c:pt>
                <c:pt idx="238" formatCode="m/d/yyyy">
                  <c:v>44658</c:v>
                </c:pt>
                <c:pt idx="239" formatCode="m/d/yyyy">
                  <c:v>44657</c:v>
                </c:pt>
                <c:pt idx="240" formatCode="m/d/yyyy">
                  <c:v>44656</c:v>
                </c:pt>
                <c:pt idx="241" formatCode="m/d/yyyy">
                  <c:v>44655</c:v>
                </c:pt>
                <c:pt idx="242" formatCode="m/d/yyyy">
                  <c:v>44652</c:v>
                </c:pt>
                <c:pt idx="243" formatCode="m/d/yyyy">
                  <c:v>44651</c:v>
                </c:pt>
                <c:pt idx="244" formatCode="m/d/yyyy">
                  <c:v>44650</c:v>
                </c:pt>
                <c:pt idx="245" formatCode="m/d/yyyy">
                  <c:v>44649</c:v>
                </c:pt>
                <c:pt idx="246" formatCode="m/d/yyyy">
                  <c:v>44648</c:v>
                </c:pt>
                <c:pt idx="247" formatCode="m/d/yyyy">
                  <c:v>44645</c:v>
                </c:pt>
                <c:pt idx="248" formatCode="m/d/yyyy">
                  <c:v>44644</c:v>
                </c:pt>
                <c:pt idx="249" formatCode="m/d/yyyy">
                  <c:v>44643</c:v>
                </c:pt>
                <c:pt idx="250" formatCode="m/d/yyyy">
                  <c:v>44642</c:v>
                </c:pt>
                <c:pt idx="251" formatCode="m/d/yyyy">
                  <c:v>44641</c:v>
                </c:pt>
                <c:pt idx="252" formatCode="m/d/yyyy">
                  <c:v>44638</c:v>
                </c:pt>
                <c:pt idx="253" formatCode="m/d/yyyy">
                  <c:v>44637</c:v>
                </c:pt>
                <c:pt idx="254" formatCode="m/d/yyyy">
                  <c:v>44636</c:v>
                </c:pt>
                <c:pt idx="255" formatCode="m/d/yyyy">
                  <c:v>44635</c:v>
                </c:pt>
                <c:pt idx="256" formatCode="m/d/yyyy">
                  <c:v>44634</c:v>
                </c:pt>
                <c:pt idx="257" formatCode="m/d/yyyy">
                  <c:v>44631</c:v>
                </c:pt>
                <c:pt idx="258" formatCode="m/d/yyyy">
                  <c:v>44630</c:v>
                </c:pt>
                <c:pt idx="259" formatCode="m/d/yyyy">
                  <c:v>44629</c:v>
                </c:pt>
                <c:pt idx="260" formatCode="m/d/yyyy">
                  <c:v>44628</c:v>
                </c:pt>
                <c:pt idx="261" formatCode="m/d/yyyy">
                  <c:v>44627</c:v>
                </c:pt>
                <c:pt idx="262" formatCode="m/d/yyyy">
                  <c:v>44624</c:v>
                </c:pt>
                <c:pt idx="263" formatCode="m/d/yyyy">
                  <c:v>44623</c:v>
                </c:pt>
                <c:pt idx="264" formatCode="m/d/yyyy">
                  <c:v>44622</c:v>
                </c:pt>
                <c:pt idx="265" formatCode="m/d/yyyy">
                  <c:v>44621</c:v>
                </c:pt>
                <c:pt idx="266" formatCode="m/d/yyyy">
                  <c:v>44620</c:v>
                </c:pt>
                <c:pt idx="267" formatCode="m/d/yyyy">
                  <c:v>44617</c:v>
                </c:pt>
                <c:pt idx="268" formatCode="m/d/yyyy">
                  <c:v>44616</c:v>
                </c:pt>
                <c:pt idx="269" formatCode="m/d/yyyy">
                  <c:v>44615</c:v>
                </c:pt>
                <c:pt idx="270" formatCode="m/d/yyyy">
                  <c:v>44614</c:v>
                </c:pt>
                <c:pt idx="271" formatCode="m/d/yyyy">
                  <c:v>44613</c:v>
                </c:pt>
                <c:pt idx="272" formatCode="m/d/yyyy">
                  <c:v>44610</c:v>
                </c:pt>
                <c:pt idx="273" formatCode="m/d/yyyy">
                  <c:v>44609</c:v>
                </c:pt>
                <c:pt idx="274" formatCode="m/d/yyyy">
                  <c:v>44608</c:v>
                </c:pt>
                <c:pt idx="275" formatCode="m/d/yyyy">
                  <c:v>44607</c:v>
                </c:pt>
                <c:pt idx="276" formatCode="m/d/yyyy">
                  <c:v>44606</c:v>
                </c:pt>
                <c:pt idx="277" formatCode="m/d/yyyy">
                  <c:v>44603</c:v>
                </c:pt>
                <c:pt idx="278" formatCode="m/d/yyyy">
                  <c:v>44602</c:v>
                </c:pt>
                <c:pt idx="279" formatCode="m/d/yyyy">
                  <c:v>44601</c:v>
                </c:pt>
                <c:pt idx="280" formatCode="m/d/yyyy">
                  <c:v>44600</c:v>
                </c:pt>
                <c:pt idx="281" formatCode="m/d/yyyy">
                  <c:v>44599</c:v>
                </c:pt>
                <c:pt idx="282" formatCode="m/d/yyyy">
                  <c:v>44589</c:v>
                </c:pt>
                <c:pt idx="283" formatCode="m/d/yyyy">
                  <c:v>44588</c:v>
                </c:pt>
                <c:pt idx="284" formatCode="m/d/yyyy">
                  <c:v>44587</c:v>
                </c:pt>
                <c:pt idx="285" formatCode="m/d/yyyy">
                  <c:v>44586</c:v>
                </c:pt>
                <c:pt idx="286" formatCode="m/d/yyyy">
                  <c:v>44585</c:v>
                </c:pt>
                <c:pt idx="287" formatCode="m/d/yyyy">
                  <c:v>44582</c:v>
                </c:pt>
                <c:pt idx="288" formatCode="m/d/yyyy">
                  <c:v>44581</c:v>
                </c:pt>
                <c:pt idx="289" formatCode="m/d/yyyy">
                  <c:v>44580</c:v>
                </c:pt>
                <c:pt idx="290" formatCode="m/d/yyyy">
                  <c:v>44579</c:v>
                </c:pt>
                <c:pt idx="291" formatCode="m/d/yyyy">
                  <c:v>44578</c:v>
                </c:pt>
                <c:pt idx="292" formatCode="m/d/yyyy">
                  <c:v>44575</c:v>
                </c:pt>
                <c:pt idx="293" formatCode="m/d/yyyy">
                  <c:v>44574</c:v>
                </c:pt>
                <c:pt idx="294" formatCode="m/d/yyyy">
                  <c:v>44573</c:v>
                </c:pt>
                <c:pt idx="295" formatCode="m/d/yyyy">
                  <c:v>44572</c:v>
                </c:pt>
                <c:pt idx="296" formatCode="m/d/yyyy">
                  <c:v>44571</c:v>
                </c:pt>
                <c:pt idx="297" formatCode="m/d/yyyy">
                  <c:v>44568</c:v>
                </c:pt>
                <c:pt idx="298" formatCode="m/d/yyyy">
                  <c:v>44567</c:v>
                </c:pt>
                <c:pt idx="299" formatCode="m/d/yyyy">
                  <c:v>44566</c:v>
                </c:pt>
                <c:pt idx="300" formatCode="m/d/yyyy">
                  <c:v>44565</c:v>
                </c:pt>
                <c:pt idx="301" formatCode="m/d/yyyy">
                  <c:v>44561</c:v>
                </c:pt>
                <c:pt idx="302" formatCode="m/d/yyyy">
                  <c:v>44560</c:v>
                </c:pt>
                <c:pt idx="303" formatCode="m/d/yyyy">
                  <c:v>44559</c:v>
                </c:pt>
                <c:pt idx="304" formatCode="m/d/yyyy">
                  <c:v>44558</c:v>
                </c:pt>
                <c:pt idx="305" formatCode="m/d/yyyy">
                  <c:v>44557</c:v>
                </c:pt>
                <c:pt idx="306" formatCode="m/d/yyyy">
                  <c:v>44554</c:v>
                </c:pt>
                <c:pt idx="307" formatCode="m/d/yyyy">
                  <c:v>44553</c:v>
                </c:pt>
                <c:pt idx="308" formatCode="m/d/yyyy">
                  <c:v>44552</c:v>
                </c:pt>
                <c:pt idx="309" formatCode="m/d/yyyy">
                  <c:v>44551</c:v>
                </c:pt>
                <c:pt idx="310" formatCode="m/d/yyyy">
                  <c:v>44550</c:v>
                </c:pt>
                <c:pt idx="311" formatCode="m/d/yyyy">
                  <c:v>44547</c:v>
                </c:pt>
                <c:pt idx="312" formatCode="m/d/yyyy">
                  <c:v>44546</c:v>
                </c:pt>
                <c:pt idx="313" formatCode="m/d/yyyy">
                  <c:v>44545</c:v>
                </c:pt>
                <c:pt idx="314" formatCode="m/d/yyyy">
                  <c:v>44544</c:v>
                </c:pt>
                <c:pt idx="315" formatCode="m/d/yyyy">
                  <c:v>44543</c:v>
                </c:pt>
                <c:pt idx="316" formatCode="m/d/yyyy">
                  <c:v>44540</c:v>
                </c:pt>
                <c:pt idx="317" formatCode="m/d/yyyy">
                  <c:v>44539</c:v>
                </c:pt>
                <c:pt idx="318" formatCode="m/d/yyyy">
                  <c:v>44538</c:v>
                </c:pt>
                <c:pt idx="319" formatCode="m/d/yyyy">
                  <c:v>44537</c:v>
                </c:pt>
                <c:pt idx="320" formatCode="m/d/yyyy">
                  <c:v>44536</c:v>
                </c:pt>
                <c:pt idx="321" formatCode="m/d/yyyy">
                  <c:v>44533</c:v>
                </c:pt>
                <c:pt idx="322" formatCode="m/d/yyyy">
                  <c:v>44532</c:v>
                </c:pt>
                <c:pt idx="323" formatCode="m/d/yyyy">
                  <c:v>44531</c:v>
                </c:pt>
                <c:pt idx="324" formatCode="m/d/yyyy">
                  <c:v>44530</c:v>
                </c:pt>
                <c:pt idx="325" formatCode="m/d/yyyy">
                  <c:v>44529</c:v>
                </c:pt>
                <c:pt idx="326" formatCode="m/d/yyyy">
                  <c:v>44526</c:v>
                </c:pt>
                <c:pt idx="327" formatCode="m/d/yyyy">
                  <c:v>44525</c:v>
                </c:pt>
                <c:pt idx="328" formatCode="m/d/yyyy">
                  <c:v>44524</c:v>
                </c:pt>
                <c:pt idx="329" formatCode="m/d/yyyy">
                  <c:v>44523</c:v>
                </c:pt>
                <c:pt idx="330" formatCode="m/d/yyyy">
                  <c:v>44522</c:v>
                </c:pt>
                <c:pt idx="331" formatCode="m/d/yyyy">
                  <c:v>44519</c:v>
                </c:pt>
                <c:pt idx="332" formatCode="m/d/yyyy">
                  <c:v>44518</c:v>
                </c:pt>
                <c:pt idx="333" formatCode="m/d/yyyy">
                  <c:v>44517</c:v>
                </c:pt>
                <c:pt idx="334" formatCode="m/d/yyyy">
                  <c:v>44516</c:v>
                </c:pt>
                <c:pt idx="335" formatCode="m/d/yyyy">
                  <c:v>44515</c:v>
                </c:pt>
                <c:pt idx="336" formatCode="m/d/yyyy">
                  <c:v>44512</c:v>
                </c:pt>
                <c:pt idx="337" formatCode="m/d/yyyy">
                  <c:v>44511</c:v>
                </c:pt>
                <c:pt idx="338" formatCode="m/d/yyyy">
                  <c:v>44510</c:v>
                </c:pt>
                <c:pt idx="339" formatCode="m/d/yyyy">
                  <c:v>44509</c:v>
                </c:pt>
                <c:pt idx="340" formatCode="m/d/yyyy">
                  <c:v>44508</c:v>
                </c:pt>
                <c:pt idx="341" formatCode="m/d/yyyy">
                  <c:v>44505</c:v>
                </c:pt>
                <c:pt idx="342" formatCode="m/d/yyyy">
                  <c:v>44504</c:v>
                </c:pt>
                <c:pt idx="343" formatCode="m/d/yyyy">
                  <c:v>44503</c:v>
                </c:pt>
                <c:pt idx="344" formatCode="m/d/yyyy">
                  <c:v>44502</c:v>
                </c:pt>
                <c:pt idx="345" formatCode="m/d/yyyy">
                  <c:v>44501</c:v>
                </c:pt>
                <c:pt idx="346" formatCode="m/d/yyyy">
                  <c:v>44498</c:v>
                </c:pt>
                <c:pt idx="347" formatCode="m/d/yyyy">
                  <c:v>44497</c:v>
                </c:pt>
                <c:pt idx="348" formatCode="m/d/yyyy">
                  <c:v>44496</c:v>
                </c:pt>
                <c:pt idx="349" formatCode="m/d/yyyy">
                  <c:v>44495</c:v>
                </c:pt>
                <c:pt idx="350" formatCode="m/d/yyyy">
                  <c:v>44494</c:v>
                </c:pt>
                <c:pt idx="351" formatCode="m/d/yyyy">
                  <c:v>44491</c:v>
                </c:pt>
                <c:pt idx="352" formatCode="m/d/yyyy">
                  <c:v>44490</c:v>
                </c:pt>
                <c:pt idx="353" formatCode="m/d/yyyy">
                  <c:v>44489</c:v>
                </c:pt>
                <c:pt idx="354" formatCode="m/d/yyyy">
                  <c:v>44488</c:v>
                </c:pt>
                <c:pt idx="355" formatCode="m/d/yyyy">
                  <c:v>44487</c:v>
                </c:pt>
                <c:pt idx="356" formatCode="m/d/yyyy">
                  <c:v>44484</c:v>
                </c:pt>
                <c:pt idx="357" formatCode="m/d/yyyy">
                  <c:v>44483</c:v>
                </c:pt>
                <c:pt idx="358" formatCode="m/d/yyyy">
                  <c:v>44482</c:v>
                </c:pt>
                <c:pt idx="359" formatCode="m/d/yyyy">
                  <c:v>44481</c:v>
                </c:pt>
                <c:pt idx="360" formatCode="m/d/yyyy">
                  <c:v>44480</c:v>
                </c:pt>
                <c:pt idx="361" formatCode="m/d/yyyy">
                  <c:v>44477</c:v>
                </c:pt>
                <c:pt idx="362" formatCode="m/d/yyyy">
                  <c:v>44476</c:v>
                </c:pt>
                <c:pt idx="363" formatCode="m/d/yyyy">
                  <c:v>44475</c:v>
                </c:pt>
                <c:pt idx="364" formatCode="m/d/yyyy">
                  <c:v>44474</c:v>
                </c:pt>
                <c:pt idx="365" formatCode="m/d/yyyy">
                  <c:v>44473</c:v>
                </c:pt>
                <c:pt idx="366" formatCode="m/d/yyyy">
                  <c:v>44470</c:v>
                </c:pt>
                <c:pt idx="367" formatCode="m/d/yyyy">
                  <c:v>44469</c:v>
                </c:pt>
                <c:pt idx="368" formatCode="m/d/yyyy">
                  <c:v>44468</c:v>
                </c:pt>
                <c:pt idx="369" formatCode="m/d/yyyy">
                  <c:v>44467</c:v>
                </c:pt>
                <c:pt idx="370" formatCode="m/d/yyyy">
                  <c:v>44466</c:v>
                </c:pt>
                <c:pt idx="371" formatCode="m/d/yyyy">
                  <c:v>44463</c:v>
                </c:pt>
                <c:pt idx="372" formatCode="m/d/yyyy">
                  <c:v>44462</c:v>
                </c:pt>
                <c:pt idx="373" formatCode="m/d/yyyy">
                  <c:v>44461</c:v>
                </c:pt>
                <c:pt idx="374" formatCode="m/d/yyyy">
                  <c:v>44460</c:v>
                </c:pt>
                <c:pt idx="375" formatCode="m/d/yyyy">
                  <c:v>44459</c:v>
                </c:pt>
                <c:pt idx="376" formatCode="m/d/yyyy">
                  <c:v>44456</c:v>
                </c:pt>
                <c:pt idx="377" formatCode="m/d/yyyy">
                  <c:v>44455</c:v>
                </c:pt>
                <c:pt idx="378" formatCode="m/d/yyyy">
                  <c:v>44454</c:v>
                </c:pt>
                <c:pt idx="379" formatCode="m/d/yyyy">
                  <c:v>44453</c:v>
                </c:pt>
                <c:pt idx="380" formatCode="m/d/yyyy">
                  <c:v>44452</c:v>
                </c:pt>
                <c:pt idx="381" formatCode="m/d/yyyy">
                  <c:v>44449</c:v>
                </c:pt>
                <c:pt idx="382" formatCode="m/d/yyyy">
                  <c:v>44448</c:v>
                </c:pt>
                <c:pt idx="383" formatCode="m/d/yyyy">
                  <c:v>44447</c:v>
                </c:pt>
                <c:pt idx="384" formatCode="m/d/yyyy">
                  <c:v>44446</c:v>
                </c:pt>
                <c:pt idx="385" formatCode="m/d/yyyy">
                  <c:v>44445</c:v>
                </c:pt>
                <c:pt idx="386" formatCode="m/d/yyyy">
                  <c:v>44440</c:v>
                </c:pt>
                <c:pt idx="387" formatCode="m/d/yyyy">
                  <c:v>44439</c:v>
                </c:pt>
                <c:pt idx="388" formatCode="m/d/yyyy">
                  <c:v>44438</c:v>
                </c:pt>
                <c:pt idx="389" formatCode="m/d/yyyy">
                  <c:v>44435</c:v>
                </c:pt>
                <c:pt idx="390" formatCode="m/d/yyyy">
                  <c:v>44434</c:v>
                </c:pt>
                <c:pt idx="391" formatCode="m/d/yyyy">
                  <c:v>44433</c:v>
                </c:pt>
                <c:pt idx="392" formatCode="m/d/yyyy">
                  <c:v>44432</c:v>
                </c:pt>
                <c:pt idx="393" formatCode="m/d/yyyy">
                  <c:v>44431</c:v>
                </c:pt>
                <c:pt idx="394" formatCode="m/d/yyyy">
                  <c:v>44428</c:v>
                </c:pt>
                <c:pt idx="395" formatCode="m/d/yyyy">
                  <c:v>44427</c:v>
                </c:pt>
                <c:pt idx="396" formatCode="m/d/yyyy">
                  <c:v>44426</c:v>
                </c:pt>
                <c:pt idx="397" formatCode="m/d/yyyy">
                  <c:v>44425</c:v>
                </c:pt>
                <c:pt idx="398" formatCode="m/d/yyyy">
                  <c:v>44424</c:v>
                </c:pt>
                <c:pt idx="399" formatCode="m/d/yyyy">
                  <c:v>44421</c:v>
                </c:pt>
                <c:pt idx="400" formatCode="m/d/yyyy">
                  <c:v>44420</c:v>
                </c:pt>
                <c:pt idx="401" formatCode="m/d/yyyy">
                  <c:v>44419</c:v>
                </c:pt>
                <c:pt idx="402" formatCode="m/d/yyyy">
                  <c:v>44418</c:v>
                </c:pt>
                <c:pt idx="403" formatCode="m/d/yyyy">
                  <c:v>44417</c:v>
                </c:pt>
                <c:pt idx="404" formatCode="m/d/yyyy">
                  <c:v>44414</c:v>
                </c:pt>
                <c:pt idx="405" formatCode="m/d/yyyy">
                  <c:v>44413</c:v>
                </c:pt>
                <c:pt idx="406" formatCode="m/d/yyyy">
                  <c:v>44412</c:v>
                </c:pt>
                <c:pt idx="407" formatCode="m/d/yyyy">
                  <c:v>44411</c:v>
                </c:pt>
                <c:pt idx="408" formatCode="m/d/yyyy">
                  <c:v>44410</c:v>
                </c:pt>
                <c:pt idx="409" formatCode="m/d/yyyy">
                  <c:v>44407</c:v>
                </c:pt>
                <c:pt idx="410" formatCode="m/d/yyyy">
                  <c:v>44406</c:v>
                </c:pt>
                <c:pt idx="411" formatCode="m/d/yyyy">
                  <c:v>44405</c:v>
                </c:pt>
                <c:pt idx="412" formatCode="m/d/yyyy">
                  <c:v>44404</c:v>
                </c:pt>
                <c:pt idx="413" formatCode="m/d/yyyy">
                  <c:v>44403</c:v>
                </c:pt>
                <c:pt idx="414" formatCode="m/d/yyyy">
                  <c:v>44400</c:v>
                </c:pt>
                <c:pt idx="415" formatCode="m/d/yyyy">
                  <c:v>44399</c:v>
                </c:pt>
                <c:pt idx="416" formatCode="m/d/yyyy">
                  <c:v>44398</c:v>
                </c:pt>
                <c:pt idx="417" formatCode="m/d/yyyy">
                  <c:v>44397</c:v>
                </c:pt>
                <c:pt idx="418" formatCode="m/d/yyyy">
                  <c:v>44396</c:v>
                </c:pt>
                <c:pt idx="419" formatCode="m/d/yyyy">
                  <c:v>44393</c:v>
                </c:pt>
                <c:pt idx="420" formatCode="m/d/yyyy">
                  <c:v>44392</c:v>
                </c:pt>
                <c:pt idx="421" formatCode="m/d/yyyy">
                  <c:v>44391</c:v>
                </c:pt>
                <c:pt idx="422" formatCode="m/d/yyyy">
                  <c:v>44390</c:v>
                </c:pt>
                <c:pt idx="423" formatCode="m/d/yyyy">
                  <c:v>44389</c:v>
                </c:pt>
                <c:pt idx="424" formatCode="m/d/yyyy">
                  <c:v>44386</c:v>
                </c:pt>
                <c:pt idx="425" formatCode="m/d/yyyy">
                  <c:v>44385</c:v>
                </c:pt>
                <c:pt idx="426" formatCode="m/d/yyyy">
                  <c:v>44384</c:v>
                </c:pt>
                <c:pt idx="427" formatCode="m/d/yyyy">
                  <c:v>44383</c:v>
                </c:pt>
                <c:pt idx="428" formatCode="m/d/yyyy">
                  <c:v>44382</c:v>
                </c:pt>
                <c:pt idx="429" formatCode="m/d/yyyy">
                  <c:v>44379</c:v>
                </c:pt>
                <c:pt idx="430" formatCode="m/d/yyyy">
                  <c:v>44378</c:v>
                </c:pt>
                <c:pt idx="431" formatCode="m/d/yyyy">
                  <c:v>44377</c:v>
                </c:pt>
                <c:pt idx="432" formatCode="m/d/yyyy">
                  <c:v>44376</c:v>
                </c:pt>
                <c:pt idx="433" formatCode="m/d/yyyy">
                  <c:v>44375</c:v>
                </c:pt>
                <c:pt idx="434" formatCode="m/d/yyyy">
                  <c:v>44372</c:v>
                </c:pt>
                <c:pt idx="435" formatCode="m/d/yyyy">
                  <c:v>44371</c:v>
                </c:pt>
                <c:pt idx="436" formatCode="m/d/yyyy">
                  <c:v>44370</c:v>
                </c:pt>
                <c:pt idx="437" formatCode="m/d/yyyy">
                  <c:v>44369</c:v>
                </c:pt>
                <c:pt idx="438" formatCode="m/d/yyyy">
                  <c:v>44368</c:v>
                </c:pt>
                <c:pt idx="439" formatCode="m/d/yyyy">
                  <c:v>44365</c:v>
                </c:pt>
                <c:pt idx="440" formatCode="m/d/yyyy">
                  <c:v>44364</c:v>
                </c:pt>
                <c:pt idx="441" formatCode="m/d/yyyy">
                  <c:v>44363</c:v>
                </c:pt>
                <c:pt idx="442" formatCode="m/d/yyyy">
                  <c:v>44362</c:v>
                </c:pt>
                <c:pt idx="443" formatCode="m/d/yyyy">
                  <c:v>44361</c:v>
                </c:pt>
                <c:pt idx="444" formatCode="m/d/yyyy">
                  <c:v>44358</c:v>
                </c:pt>
                <c:pt idx="445" formatCode="m/d/yyyy">
                  <c:v>44357</c:v>
                </c:pt>
                <c:pt idx="446" formatCode="m/d/yyyy">
                  <c:v>44356</c:v>
                </c:pt>
                <c:pt idx="447" formatCode="m/d/yyyy">
                  <c:v>44355</c:v>
                </c:pt>
                <c:pt idx="448" formatCode="m/d/yyyy">
                  <c:v>44354</c:v>
                </c:pt>
                <c:pt idx="449" formatCode="m/d/yyyy">
                  <c:v>44351</c:v>
                </c:pt>
                <c:pt idx="450" formatCode="m/d/yyyy">
                  <c:v>44350</c:v>
                </c:pt>
                <c:pt idx="451" formatCode="m/d/yyyy">
                  <c:v>44349</c:v>
                </c:pt>
                <c:pt idx="452" formatCode="m/d/yyyy">
                  <c:v>44348</c:v>
                </c:pt>
                <c:pt idx="453" formatCode="m/d/yyyy">
                  <c:v>44347</c:v>
                </c:pt>
                <c:pt idx="454" formatCode="m/d/yyyy">
                  <c:v>44344</c:v>
                </c:pt>
                <c:pt idx="455" formatCode="m/d/yyyy">
                  <c:v>44343</c:v>
                </c:pt>
                <c:pt idx="456" formatCode="m/d/yyyy">
                  <c:v>44342</c:v>
                </c:pt>
                <c:pt idx="457" formatCode="m/d/yyyy">
                  <c:v>44341</c:v>
                </c:pt>
                <c:pt idx="458" formatCode="m/d/yyyy">
                  <c:v>44340</c:v>
                </c:pt>
                <c:pt idx="459" formatCode="m/d/yyyy">
                  <c:v>44337</c:v>
                </c:pt>
                <c:pt idx="460" formatCode="m/d/yyyy">
                  <c:v>44336</c:v>
                </c:pt>
                <c:pt idx="461" formatCode="m/d/yyyy">
                  <c:v>44335</c:v>
                </c:pt>
                <c:pt idx="462" formatCode="m/d/yyyy">
                  <c:v>44334</c:v>
                </c:pt>
                <c:pt idx="463" formatCode="m/d/yyyy">
                  <c:v>44333</c:v>
                </c:pt>
                <c:pt idx="464" formatCode="m/d/yyyy">
                  <c:v>44330</c:v>
                </c:pt>
                <c:pt idx="465" formatCode="m/d/yyyy">
                  <c:v>44329</c:v>
                </c:pt>
                <c:pt idx="466" formatCode="m/d/yyyy">
                  <c:v>44328</c:v>
                </c:pt>
                <c:pt idx="467" formatCode="m/d/yyyy">
                  <c:v>44327</c:v>
                </c:pt>
                <c:pt idx="468" formatCode="m/d/yyyy">
                  <c:v>44326</c:v>
                </c:pt>
                <c:pt idx="469" formatCode="m/d/yyyy">
                  <c:v>44323</c:v>
                </c:pt>
                <c:pt idx="470" formatCode="m/d/yyyy">
                  <c:v>44322</c:v>
                </c:pt>
                <c:pt idx="471" formatCode="m/d/yyyy">
                  <c:v>44321</c:v>
                </c:pt>
                <c:pt idx="472" formatCode="m/d/yyyy">
                  <c:v>44320</c:v>
                </c:pt>
                <c:pt idx="473" formatCode="m/d/yyyy">
                  <c:v>44315</c:v>
                </c:pt>
                <c:pt idx="474" formatCode="m/d/yyyy">
                  <c:v>44314</c:v>
                </c:pt>
                <c:pt idx="475" formatCode="m/d/yyyy">
                  <c:v>44313</c:v>
                </c:pt>
                <c:pt idx="476" formatCode="m/d/yyyy">
                  <c:v>44312</c:v>
                </c:pt>
                <c:pt idx="477" formatCode="m/d/yyyy">
                  <c:v>44309</c:v>
                </c:pt>
                <c:pt idx="478" formatCode="m/d/yyyy">
                  <c:v>44308</c:v>
                </c:pt>
                <c:pt idx="479" formatCode="m/d/yyyy">
                  <c:v>44306</c:v>
                </c:pt>
                <c:pt idx="480" formatCode="m/d/yyyy">
                  <c:v>44305</c:v>
                </c:pt>
                <c:pt idx="481" formatCode="m/d/yyyy">
                  <c:v>44302</c:v>
                </c:pt>
                <c:pt idx="482" formatCode="m/d/yyyy">
                  <c:v>44301</c:v>
                </c:pt>
                <c:pt idx="483" formatCode="m/d/yyyy">
                  <c:v>44300</c:v>
                </c:pt>
                <c:pt idx="484" formatCode="m/d/yyyy">
                  <c:v>44299</c:v>
                </c:pt>
                <c:pt idx="485" formatCode="m/d/yyyy">
                  <c:v>44298</c:v>
                </c:pt>
                <c:pt idx="486" formatCode="m/d/yyyy">
                  <c:v>44295</c:v>
                </c:pt>
                <c:pt idx="487" formatCode="m/d/yyyy">
                  <c:v>44294</c:v>
                </c:pt>
                <c:pt idx="488" formatCode="m/d/yyyy">
                  <c:v>44293</c:v>
                </c:pt>
                <c:pt idx="489" formatCode="m/d/yyyy">
                  <c:v>44292</c:v>
                </c:pt>
                <c:pt idx="490" formatCode="m/d/yyyy">
                  <c:v>44291</c:v>
                </c:pt>
                <c:pt idx="491" formatCode="m/d/yyyy">
                  <c:v>44288</c:v>
                </c:pt>
                <c:pt idx="492" formatCode="m/d/yyyy">
                  <c:v>44287</c:v>
                </c:pt>
                <c:pt idx="493" formatCode="m/d/yyyy">
                  <c:v>44286</c:v>
                </c:pt>
                <c:pt idx="494" formatCode="m/d/yyyy">
                  <c:v>44285</c:v>
                </c:pt>
                <c:pt idx="495" formatCode="m/d/yyyy">
                  <c:v>44284</c:v>
                </c:pt>
                <c:pt idx="496" formatCode="m/d/yyyy">
                  <c:v>44281</c:v>
                </c:pt>
                <c:pt idx="497" formatCode="m/d/yyyy">
                  <c:v>44280</c:v>
                </c:pt>
                <c:pt idx="498" formatCode="m/d/yyyy">
                  <c:v>44279</c:v>
                </c:pt>
                <c:pt idx="499" formatCode="m/d/yyyy">
                  <c:v>44278</c:v>
                </c:pt>
                <c:pt idx="500" formatCode="m/d/yyyy">
                  <c:v>44277</c:v>
                </c:pt>
                <c:pt idx="501" formatCode="m/d/yyyy">
                  <c:v>44274</c:v>
                </c:pt>
                <c:pt idx="502" formatCode="m/d/yyyy">
                  <c:v>44273</c:v>
                </c:pt>
                <c:pt idx="503" formatCode="m/d/yyyy">
                  <c:v>44272</c:v>
                </c:pt>
                <c:pt idx="504" formatCode="m/d/yyyy">
                  <c:v>44271</c:v>
                </c:pt>
                <c:pt idx="505" formatCode="m/d/yyyy">
                  <c:v>44270</c:v>
                </c:pt>
                <c:pt idx="506" formatCode="m/d/yyyy">
                  <c:v>44267</c:v>
                </c:pt>
                <c:pt idx="507" formatCode="m/d/yyyy">
                  <c:v>44266</c:v>
                </c:pt>
                <c:pt idx="508" formatCode="m/d/yyyy">
                  <c:v>44265</c:v>
                </c:pt>
                <c:pt idx="509" formatCode="m/d/yyyy">
                  <c:v>44264</c:v>
                </c:pt>
                <c:pt idx="510" formatCode="m/d/yyyy">
                  <c:v>44263</c:v>
                </c:pt>
                <c:pt idx="511" formatCode="m/d/yyyy">
                  <c:v>44260</c:v>
                </c:pt>
                <c:pt idx="512" formatCode="m/d/yyyy">
                  <c:v>44259</c:v>
                </c:pt>
                <c:pt idx="513" formatCode="m/d/yyyy">
                  <c:v>44258</c:v>
                </c:pt>
                <c:pt idx="514" formatCode="m/d/yyyy">
                  <c:v>44257</c:v>
                </c:pt>
                <c:pt idx="515" formatCode="m/d/yyyy">
                  <c:v>44256</c:v>
                </c:pt>
                <c:pt idx="516" formatCode="m/d/yyyy">
                  <c:v>44253</c:v>
                </c:pt>
                <c:pt idx="517" formatCode="m/d/yyyy">
                  <c:v>44252</c:v>
                </c:pt>
                <c:pt idx="518" formatCode="m/d/yyyy">
                  <c:v>44251</c:v>
                </c:pt>
                <c:pt idx="519" formatCode="m/d/yyyy">
                  <c:v>44250</c:v>
                </c:pt>
                <c:pt idx="520" formatCode="m/d/yyyy">
                  <c:v>44249</c:v>
                </c:pt>
                <c:pt idx="521" formatCode="m/d/yyyy">
                  <c:v>44246</c:v>
                </c:pt>
                <c:pt idx="522" formatCode="m/d/yyyy">
                  <c:v>44245</c:v>
                </c:pt>
                <c:pt idx="523" formatCode="m/d/yyyy">
                  <c:v>44244</c:v>
                </c:pt>
                <c:pt idx="524" formatCode="m/d/yyyy">
                  <c:v>44236</c:v>
                </c:pt>
                <c:pt idx="525" formatCode="m/d/yyyy">
                  <c:v>44235</c:v>
                </c:pt>
                <c:pt idx="526" formatCode="m/d/yyyy">
                  <c:v>44232</c:v>
                </c:pt>
                <c:pt idx="527" formatCode="m/d/yyyy">
                  <c:v>44231</c:v>
                </c:pt>
                <c:pt idx="528" formatCode="m/d/yyyy">
                  <c:v>44230</c:v>
                </c:pt>
                <c:pt idx="529" formatCode="m/d/yyyy">
                  <c:v>44229</c:v>
                </c:pt>
                <c:pt idx="530" formatCode="m/d/yyyy">
                  <c:v>44228</c:v>
                </c:pt>
                <c:pt idx="531" formatCode="m/d/yyyy">
                  <c:v>44225</c:v>
                </c:pt>
                <c:pt idx="532" formatCode="m/d/yyyy">
                  <c:v>44224</c:v>
                </c:pt>
                <c:pt idx="533" formatCode="m/d/yyyy">
                  <c:v>44223</c:v>
                </c:pt>
                <c:pt idx="534" formatCode="m/d/yyyy">
                  <c:v>44222</c:v>
                </c:pt>
                <c:pt idx="535" formatCode="m/d/yyyy">
                  <c:v>44221</c:v>
                </c:pt>
                <c:pt idx="536" formatCode="m/d/yyyy">
                  <c:v>44218</c:v>
                </c:pt>
                <c:pt idx="537" formatCode="m/d/yyyy">
                  <c:v>44217</c:v>
                </c:pt>
                <c:pt idx="538" formatCode="m/d/yyyy">
                  <c:v>44216</c:v>
                </c:pt>
                <c:pt idx="539" formatCode="m/d/yyyy">
                  <c:v>44215</c:v>
                </c:pt>
                <c:pt idx="540" formatCode="m/d/yyyy">
                  <c:v>44214</c:v>
                </c:pt>
                <c:pt idx="541" formatCode="m/d/yyyy">
                  <c:v>44211</c:v>
                </c:pt>
                <c:pt idx="542" formatCode="m/d/yyyy">
                  <c:v>44210</c:v>
                </c:pt>
                <c:pt idx="543" formatCode="m/d/yyyy">
                  <c:v>44209</c:v>
                </c:pt>
                <c:pt idx="544" formatCode="m/d/yyyy">
                  <c:v>44208</c:v>
                </c:pt>
                <c:pt idx="545" formatCode="m/d/yyyy">
                  <c:v>44207</c:v>
                </c:pt>
                <c:pt idx="546" formatCode="m/d/yyyy">
                  <c:v>44204</c:v>
                </c:pt>
                <c:pt idx="547" formatCode="m/d/yyyy">
                  <c:v>44203</c:v>
                </c:pt>
                <c:pt idx="548" formatCode="m/d/yyyy">
                  <c:v>44202</c:v>
                </c:pt>
                <c:pt idx="549" formatCode="m/d/yyyy">
                  <c:v>44201</c:v>
                </c:pt>
                <c:pt idx="550" formatCode="m/d/yyyy">
                  <c:v>44200</c:v>
                </c:pt>
                <c:pt idx="551" formatCode="m/d/yyyy">
                  <c:v>44196</c:v>
                </c:pt>
                <c:pt idx="552" formatCode="m/d/yyyy">
                  <c:v>44195</c:v>
                </c:pt>
                <c:pt idx="553" formatCode="m/d/yyyy">
                  <c:v>44194</c:v>
                </c:pt>
                <c:pt idx="554" formatCode="m/d/yyyy">
                  <c:v>44193</c:v>
                </c:pt>
                <c:pt idx="555" formatCode="m/d/yyyy">
                  <c:v>44190</c:v>
                </c:pt>
                <c:pt idx="556" formatCode="m/d/yyyy">
                  <c:v>44189</c:v>
                </c:pt>
                <c:pt idx="557" formatCode="m/d/yyyy">
                  <c:v>44188</c:v>
                </c:pt>
                <c:pt idx="558" formatCode="m/d/yyyy">
                  <c:v>44187</c:v>
                </c:pt>
                <c:pt idx="559" formatCode="m/d/yyyy">
                  <c:v>44186</c:v>
                </c:pt>
                <c:pt idx="560" formatCode="m/d/yyyy">
                  <c:v>44183</c:v>
                </c:pt>
                <c:pt idx="561" formatCode="m/d/yyyy">
                  <c:v>44182</c:v>
                </c:pt>
                <c:pt idx="562" formatCode="m/d/yyyy">
                  <c:v>44181</c:v>
                </c:pt>
                <c:pt idx="563" formatCode="m/d/yyyy">
                  <c:v>44180</c:v>
                </c:pt>
                <c:pt idx="564" formatCode="m/d/yyyy">
                  <c:v>44179</c:v>
                </c:pt>
                <c:pt idx="565" formatCode="m/d/yyyy">
                  <c:v>44176</c:v>
                </c:pt>
                <c:pt idx="566" formatCode="m/d/yyyy">
                  <c:v>44175</c:v>
                </c:pt>
                <c:pt idx="567" formatCode="m/d/yyyy">
                  <c:v>44174</c:v>
                </c:pt>
                <c:pt idx="568" formatCode="m/d/yyyy">
                  <c:v>44173</c:v>
                </c:pt>
                <c:pt idx="569" formatCode="m/d/yyyy">
                  <c:v>44172</c:v>
                </c:pt>
                <c:pt idx="570" formatCode="m/d/yyyy">
                  <c:v>44169</c:v>
                </c:pt>
                <c:pt idx="571" formatCode="m/d/yyyy">
                  <c:v>44168</c:v>
                </c:pt>
                <c:pt idx="572" formatCode="m/d/yyyy">
                  <c:v>44167</c:v>
                </c:pt>
                <c:pt idx="573" formatCode="m/d/yyyy">
                  <c:v>44166</c:v>
                </c:pt>
                <c:pt idx="574" formatCode="m/d/yyyy">
                  <c:v>44165</c:v>
                </c:pt>
                <c:pt idx="575" formatCode="m/d/yyyy">
                  <c:v>44162</c:v>
                </c:pt>
                <c:pt idx="576" formatCode="m/d/yyyy">
                  <c:v>44161</c:v>
                </c:pt>
                <c:pt idx="577" formatCode="m/d/yyyy">
                  <c:v>44160</c:v>
                </c:pt>
                <c:pt idx="578" formatCode="m/d/yyyy">
                  <c:v>44159</c:v>
                </c:pt>
                <c:pt idx="579" formatCode="m/d/yyyy">
                  <c:v>44158</c:v>
                </c:pt>
                <c:pt idx="580" formatCode="m/d/yyyy">
                  <c:v>44155</c:v>
                </c:pt>
                <c:pt idx="581" formatCode="m/d/yyyy">
                  <c:v>44154</c:v>
                </c:pt>
                <c:pt idx="582" formatCode="m/d/yyyy">
                  <c:v>44153</c:v>
                </c:pt>
                <c:pt idx="583" formatCode="m/d/yyyy">
                  <c:v>44152</c:v>
                </c:pt>
                <c:pt idx="584" formatCode="m/d/yyyy">
                  <c:v>44151</c:v>
                </c:pt>
                <c:pt idx="585" formatCode="m/d/yyyy">
                  <c:v>44148</c:v>
                </c:pt>
                <c:pt idx="586" formatCode="m/d/yyyy">
                  <c:v>44147</c:v>
                </c:pt>
                <c:pt idx="587" formatCode="m/d/yyyy">
                  <c:v>44146</c:v>
                </c:pt>
                <c:pt idx="588" formatCode="m/d/yyyy">
                  <c:v>44145</c:v>
                </c:pt>
                <c:pt idx="589" formatCode="m/d/yyyy">
                  <c:v>44144</c:v>
                </c:pt>
                <c:pt idx="590" formatCode="m/d/yyyy">
                  <c:v>44141</c:v>
                </c:pt>
                <c:pt idx="591" formatCode="m/d/yyyy">
                  <c:v>44140</c:v>
                </c:pt>
                <c:pt idx="592" formatCode="m/d/yyyy">
                  <c:v>44139</c:v>
                </c:pt>
                <c:pt idx="593" formatCode="m/d/yyyy">
                  <c:v>44138</c:v>
                </c:pt>
                <c:pt idx="594" formatCode="m/d/yyyy">
                  <c:v>44137</c:v>
                </c:pt>
                <c:pt idx="595" formatCode="m/d/yyyy">
                  <c:v>44134</c:v>
                </c:pt>
                <c:pt idx="596" formatCode="m/d/yyyy">
                  <c:v>44133</c:v>
                </c:pt>
                <c:pt idx="597" formatCode="m/d/yyyy">
                  <c:v>44132</c:v>
                </c:pt>
                <c:pt idx="598" formatCode="m/d/yyyy">
                  <c:v>44131</c:v>
                </c:pt>
                <c:pt idx="599" formatCode="m/d/yyyy">
                  <c:v>44130</c:v>
                </c:pt>
                <c:pt idx="600" formatCode="m/d/yyyy">
                  <c:v>44127</c:v>
                </c:pt>
                <c:pt idx="601" formatCode="m/d/yyyy">
                  <c:v>44126</c:v>
                </c:pt>
                <c:pt idx="602" formatCode="m/d/yyyy">
                  <c:v>44125</c:v>
                </c:pt>
                <c:pt idx="603" formatCode="m/d/yyyy">
                  <c:v>44124</c:v>
                </c:pt>
                <c:pt idx="604" formatCode="m/d/yyyy">
                  <c:v>44123</c:v>
                </c:pt>
                <c:pt idx="605" formatCode="m/d/yyyy">
                  <c:v>44120</c:v>
                </c:pt>
                <c:pt idx="606" formatCode="m/d/yyyy">
                  <c:v>44119</c:v>
                </c:pt>
                <c:pt idx="607" formatCode="m/d/yyyy">
                  <c:v>44118</c:v>
                </c:pt>
                <c:pt idx="608" formatCode="m/d/yyyy">
                  <c:v>44117</c:v>
                </c:pt>
                <c:pt idx="609" formatCode="m/d/yyyy">
                  <c:v>44116</c:v>
                </c:pt>
                <c:pt idx="610" formatCode="m/d/yyyy">
                  <c:v>44113</c:v>
                </c:pt>
                <c:pt idx="611" formatCode="m/d/yyyy">
                  <c:v>44112</c:v>
                </c:pt>
                <c:pt idx="612" formatCode="m/d/yyyy">
                  <c:v>44111</c:v>
                </c:pt>
                <c:pt idx="613" formatCode="m/d/yyyy">
                  <c:v>44110</c:v>
                </c:pt>
                <c:pt idx="614" formatCode="m/d/yyyy">
                  <c:v>44109</c:v>
                </c:pt>
                <c:pt idx="615" formatCode="m/d/yyyy">
                  <c:v>44106</c:v>
                </c:pt>
                <c:pt idx="616" formatCode="m/d/yyyy">
                  <c:v>44105</c:v>
                </c:pt>
                <c:pt idx="617" formatCode="m/d/yyyy">
                  <c:v>44104</c:v>
                </c:pt>
                <c:pt idx="618" formatCode="m/d/yyyy">
                  <c:v>44103</c:v>
                </c:pt>
                <c:pt idx="619" formatCode="m/d/yyyy">
                  <c:v>44102</c:v>
                </c:pt>
                <c:pt idx="620" formatCode="m/d/yyyy">
                  <c:v>44099</c:v>
                </c:pt>
                <c:pt idx="621" formatCode="m/d/yyyy">
                  <c:v>44098</c:v>
                </c:pt>
                <c:pt idx="622" formatCode="m/d/yyyy">
                  <c:v>44097</c:v>
                </c:pt>
                <c:pt idx="623" formatCode="m/d/yyyy">
                  <c:v>44096</c:v>
                </c:pt>
                <c:pt idx="624" formatCode="m/d/yyyy">
                  <c:v>44095</c:v>
                </c:pt>
                <c:pt idx="625" formatCode="m/d/yyyy">
                  <c:v>44092</c:v>
                </c:pt>
                <c:pt idx="626" formatCode="m/d/yyyy">
                  <c:v>44091</c:v>
                </c:pt>
                <c:pt idx="627" formatCode="m/d/yyyy">
                  <c:v>44090</c:v>
                </c:pt>
                <c:pt idx="628" formatCode="m/d/yyyy">
                  <c:v>44089</c:v>
                </c:pt>
                <c:pt idx="629" formatCode="m/d/yyyy">
                  <c:v>44088</c:v>
                </c:pt>
                <c:pt idx="630" formatCode="m/d/yyyy">
                  <c:v>44085</c:v>
                </c:pt>
                <c:pt idx="631" formatCode="m/d/yyyy">
                  <c:v>44084</c:v>
                </c:pt>
                <c:pt idx="632" formatCode="m/d/yyyy">
                  <c:v>44083</c:v>
                </c:pt>
                <c:pt idx="633" formatCode="m/d/yyyy">
                  <c:v>44082</c:v>
                </c:pt>
                <c:pt idx="634" formatCode="m/d/yyyy">
                  <c:v>44081</c:v>
                </c:pt>
                <c:pt idx="635" formatCode="m/d/yyyy">
                  <c:v>44078</c:v>
                </c:pt>
                <c:pt idx="636" formatCode="m/d/yyyy">
                  <c:v>44077</c:v>
                </c:pt>
                <c:pt idx="637" formatCode="m/d/yyyy">
                  <c:v>44075</c:v>
                </c:pt>
                <c:pt idx="638" formatCode="m/d/yyyy">
                  <c:v>44074</c:v>
                </c:pt>
                <c:pt idx="639" formatCode="m/d/yyyy">
                  <c:v>44071</c:v>
                </c:pt>
                <c:pt idx="640" formatCode="m/d/yyyy">
                  <c:v>44070</c:v>
                </c:pt>
                <c:pt idx="641" formatCode="m/d/yyyy">
                  <c:v>44069</c:v>
                </c:pt>
                <c:pt idx="642" formatCode="m/d/yyyy">
                  <c:v>44068</c:v>
                </c:pt>
                <c:pt idx="643" formatCode="m/d/yyyy">
                  <c:v>44067</c:v>
                </c:pt>
                <c:pt idx="644" formatCode="m/d/yyyy">
                  <c:v>44064</c:v>
                </c:pt>
                <c:pt idx="645" formatCode="m/d/yyyy">
                  <c:v>44063</c:v>
                </c:pt>
                <c:pt idx="646" formatCode="m/d/yyyy">
                  <c:v>44062</c:v>
                </c:pt>
                <c:pt idx="647" formatCode="m/d/yyyy">
                  <c:v>44061</c:v>
                </c:pt>
                <c:pt idx="648" formatCode="m/d/yyyy">
                  <c:v>44060</c:v>
                </c:pt>
                <c:pt idx="649" formatCode="m/d/yyyy">
                  <c:v>44057</c:v>
                </c:pt>
                <c:pt idx="650" formatCode="m/d/yyyy">
                  <c:v>44056</c:v>
                </c:pt>
                <c:pt idx="651" formatCode="m/d/yyyy">
                  <c:v>44055</c:v>
                </c:pt>
                <c:pt idx="652" formatCode="m/d/yyyy">
                  <c:v>44054</c:v>
                </c:pt>
                <c:pt idx="653" formatCode="m/d/yyyy">
                  <c:v>44053</c:v>
                </c:pt>
                <c:pt idx="654" formatCode="m/d/yyyy">
                  <c:v>44050</c:v>
                </c:pt>
                <c:pt idx="655" formatCode="m/d/yyyy">
                  <c:v>44049</c:v>
                </c:pt>
                <c:pt idx="656" formatCode="m/d/yyyy">
                  <c:v>44048</c:v>
                </c:pt>
                <c:pt idx="657" formatCode="m/d/yyyy">
                  <c:v>44047</c:v>
                </c:pt>
                <c:pt idx="658" formatCode="m/d/yyyy">
                  <c:v>44046</c:v>
                </c:pt>
                <c:pt idx="659" formatCode="m/d/yyyy">
                  <c:v>44043</c:v>
                </c:pt>
                <c:pt idx="660" formatCode="m/d/yyyy">
                  <c:v>44042</c:v>
                </c:pt>
                <c:pt idx="661" formatCode="m/d/yyyy">
                  <c:v>44041</c:v>
                </c:pt>
                <c:pt idx="662" formatCode="m/d/yyyy">
                  <c:v>44040</c:v>
                </c:pt>
                <c:pt idx="663" formatCode="m/d/yyyy">
                  <c:v>44039</c:v>
                </c:pt>
                <c:pt idx="664" formatCode="m/d/yyyy">
                  <c:v>44036</c:v>
                </c:pt>
                <c:pt idx="665" formatCode="m/d/yyyy">
                  <c:v>44035</c:v>
                </c:pt>
                <c:pt idx="666" formatCode="m/d/yyyy">
                  <c:v>44034</c:v>
                </c:pt>
                <c:pt idx="667" formatCode="m/d/yyyy">
                  <c:v>44033</c:v>
                </c:pt>
                <c:pt idx="668" formatCode="m/d/yyyy">
                  <c:v>44032</c:v>
                </c:pt>
                <c:pt idx="669" formatCode="m/d/yyyy">
                  <c:v>44029</c:v>
                </c:pt>
                <c:pt idx="670" formatCode="m/d/yyyy">
                  <c:v>44028</c:v>
                </c:pt>
                <c:pt idx="671" formatCode="m/d/yyyy">
                  <c:v>44027</c:v>
                </c:pt>
                <c:pt idx="672" formatCode="m/d/yyyy">
                  <c:v>44026</c:v>
                </c:pt>
                <c:pt idx="673" formatCode="m/d/yyyy">
                  <c:v>44025</c:v>
                </c:pt>
                <c:pt idx="674" formatCode="m/d/yyyy">
                  <c:v>44022</c:v>
                </c:pt>
                <c:pt idx="675" formatCode="m/d/yyyy">
                  <c:v>44021</c:v>
                </c:pt>
                <c:pt idx="676" formatCode="m/d/yyyy">
                  <c:v>44020</c:v>
                </c:pt>
                <c:pt idx="677" formatCode="m/d/yyyy">
                  <c:v>44019</c:v>
                </c:pt>
                <c:pt idx="678" formatCode="m/d/yyyy">
                  <c:v>44018</c:v>
                </c:pt>
                <c:pt idx="679" formatCode="m/d/yyyy">
                  <c:v>44015</c:v>
                </c:pt>
                <c:pt idx="680" formatCode="m/d/yyyy">
                  <c:v>44014</c:v>
                </c:pt>
                <c:pt idx="681" formatCode="m/d/yyyy">
                  <c:v>44013</c:v>
                </c:pt>
                <c:pt idx="682" formatCode="m/d/yyyy">
                  <c:v>44012</c:v>
                </c:pt>
                <c:pt idx="683" formatCode="m/d/yyyy">
                  <c:v>44011</c:v>
                </c:pt>
                <c:pt idx="684" formatCode="m/d/yyyy">
                  <c:v>44008</c:v>
                </c:pt>
                <c:pt idx="685" formatCode="m/d/yyyy">
                  <c:v>44007</c:v>
                </c:pt>
                <c:pt idx="686" formatCode="m/d/yyyy">
                  <c:v>44006</c:v>
                </c:pt>
                <c:pt idx="687" formatCode="m/d/yyyy">
                  <c:v>44005</c:v>
                </c:pt>
                <c:pt idx="688" formatCode="m/d/yyyy">
                  <c:v>44004</c:v>
                </c:pt>
                <c:pt idx="689" formatCode="m/d/yyyy">
                  <c:v>44001</c:v>
                </c:pt>
                <c:pt idx="690" formatCode="m/d/yyyy">
                  <c:v>44000</c:v>
                </c:pt>
                <c:pt idx="691" formatCode="m/d/yyyy">
                  <c:v>43999</c:v>
                </c:pt>
                <c:pt idx="692" formatCode="m/d/yyyy">
                  <c:v>43998</c:v>
                </c:pt>
                <c:pt idx="693" formatCode="m/d/yyyy">
                  <c:v>43997</c:v>
                </c:pt>
                <c:pt idx="694" formatCode="m/d/yyyy">
                  <c:v>43994</c:v>
                </c:pt>
                <c:pt idx="695" formatCode="m/d/yyyy">
                  <c:v>43993</c:v>
                </c:pt>
                <c:pt idx="696" formatCode="m/d/yyyy">
                  <c:v>43992</c:v>
                </c:pt>
                <c:pt idx="697" formatCode="m/d/yyyy">
                  <c:v>43991</c:v>
                </c:pt>
                <c:pt idx="698" formatCode="m/d/yyyy">
                  <c:v>43990</c:v>
                </c:pt>
                <c:pt idx="699" formatCode="m/d/yyyy">
                  <c:v>43987</c:v>
                </c:pt>
                <c:pt idx="700" formatCode="m/d/yyyy">
                  <c:v>43986</c:v>
                </c:pt>
                <c:pt idx="701" formatCode="m/d/yyyy">
                  <c:v>43985</c:v>
                </c:pt>
                <c:pt idx="702" formatCode="m/d/yyyy">
                  <c:v>43984</c:v>
                </c:pt>
                <c:pt idx="703" formatCode="m/d/yyyy">
                  <c:v>43983</c:v>
                </c:pt>
                <c:pt idx="704" formatCode="m/d/yyyy">
                  <c:v>43980</c:v>
                </c:pt>
                <c:pt idx="705" formatCode="m/d/yyyy">
                  <c:v>43979</c:v>
                </c:pt>
                <c:pt idx="706" formatCode="m/d/yyyy">
                  <c:v>43978</c:v>
                </c:pt>
                <c:pt idx="707" formatCode="m/d/yyyy">
                  <c:v>43977</c:v>
                </c:pt>
                <c:pt idx="708" formatCode="m/d/yyyy">
                  <c:v>43976</c:v>
                </c:pt>
                <c:pt idx="709" formatCode="m/d/yyyy">
                  <c:v>43973</c:v>
                </c:pt>
                <c:pt idx="710" formatCode="m/d/yyyy">
                  <c:v>43972</c:v>
                </c:pt>
                <c:pt idx="711" formatCode="m/d/yyyy">
                  <c:v>43971</c:v>
                </c:pt>
                <c:pt idx="712" formatCode="m/d/yyyy">
                  <c:v>43970</c:v>
                </c:pt>
                <c:pt idx="713" formatCode="m/d/yyyy">
                  <c:v>43969</c:v>
                </c:pt>
                <c:pt idx="714" formatCode="m/d/yyyy">
                  <c:v>43966</c:v>
                </c:pt>
                <c:pt idx="715" formatCode="m/d/yyyy">
                  <c:v>43965</c:v>
                </c:pt>
                <c:pt idx="716" formatCode="m/d/yyyy">
                  <c:v>43964</c:v>
                </c:pt>
                <c:pt idx="717" formatCode="m/d/yyyy">
                  <c:v>43963</c:v>
                </c:pt>
                <c:pt idx="718" formatCode="m/d/yyyy">
                  <c:v>43962</c:v>
                </c:pt>
                <c:pt idx="719" formatCode="m/d/yyyy">
                  <c:v>43959</c:v>
                </c:pt>
                <c:pt idx="720" formatCode="m/d/yyyy">
                  <c:v>43958</c:v>
                </c:pt>
                <c:pt idx="721" formatCode="m/d/yyyy">
                  <c:v>43957</c:v>
                </c:pt>
                <c:pt idx="722" formatCode="m/d/yyyy">
                  <c:v>43956</c:v>
                </c:pt>
                <c:pt idx="723" formatCode="m/d/yyyy">
                  <c:v>43955</c:v>
                </c:pt>
                <c:pt idx="724" formatCode="m/d/yyyy">
                  <c:v>43950</c:v>
                </c:pt>
                <c:pt idx="725" formatCode="m/d/yyyy">
                  <c:v>43949</c:v>
                </c:pt>
                <c:pt idx="726" formatCode="m/d/yyyy">
                  <c:v>43948</c:v>
                </c:pt>
                <c:pt idx="727" formatCode="m/d/yyyy">
                  <c:v>43945</c:v>
                </c:pt>
                <c:pt idx="728" formatCode="m/d/yyyy">
                  <c:v>43944</c:v>
                </c:pt>
                <c:pt idx="729" formatCode="m/d/yyyy">
                  <c:v>43943</c:v>
                </c:pt>
                <c:pt idx="730" formatCode="m/d/yyyy">
                  <c:v>43942</c:v>
                </c:pt>
                <c:pt idx="731" formatCode="m/d/yyyy">
                  <c:v>43941</c:v>
                </c:pt>
                <c:pt idx="732" formatCode="m/d/yyyy">
                  <c:v>43938</c:v>
                </c:pt>
                <c:pt idx="733" formatCode="m/d/yyyy">
                  <c:v>43937</c:v>
                </c:pt>
                <c:pt idx="734" formatCode="m/d/yyyy">
                  <c:v>43936</c:v>
                </c:pt>
                <c:pt idx="735" formatCode="m/d/yyyy">
                  <c:v>43935</c:v>
                </c:pt>
                <c:pt idx="736" formatCode="m/d/yyyy">
                  <c:v>43934</c:v>
                </c:pt>
                <c:pt idx="737" formatCode="m/d/yyyy">
                  <c:v>43931</c:v>
                </c:pt>
                <c:pt idx="738" formatCode="m/d/yyyy">
                  <c:v>43930</c:v>
                </c:pt>
                <c:pt idx="739" formatCode="m/d/yyyy">
                  <c:v>43929</c:v>
                </c:pt>
                <c:pt idx="740" formatCode="m/d/yyyy">
                  <c:v>43928</c:v>
                </c:pt>
                <c:pt idx="741" formatCode="m/d/yyyy">
                  <c:v>43927</c:v>
                </c:pt>
                <c:pt idx="742" formatCode="m/d/yyyy">
                  <c:v>43924</c:v>
                </c:pt>
                <c:pt idx="743" formatCode="m/d/yyyy">
                  <c:v>43922</c:v>
                </c:pt>
                <c:pt idx="744" formatCode="m/d/yyyy">
                  <c:v>43921</c:v>
                </c:pt>
                <c:pt idx="745" formatCode="m/d/yyyy">
                  <c:v>43920</c:v>
                </c:pt>
                <c:pt idx="746" formatCode="m/d/yyyy">
                  <c:v>43917</c:v>
                </c:pt>
                <c:pt idx="747" formatCode="m/d/yyyy">
                  <c:v>43916</c:v>
                </c:pt>
                <c:pt idx="748" formatCode="m/d/yyyy">
                  <c:v>43915</c:v>
                </c:pt>
                <c:pt idx="749" formatCode="m/d/yyyy">
                  <c:v>43914</c:v>
                </c:pt>
                <c:pt idx="750" formatCode="m/d/yyyy">
                  <c:v>43913</c:v>
                </c:pt>
                <c:pt idx="751" formatCode="m/d/yyyy">
                  <c:v>43910</c:v>
                </c:pt>
                <c:pt idx="752" formatCode="m/d/yyyy">
                  <c:v>43909</c:v>
                </c:pt>
                <c:pt idx="753" formatCode="m/d/yyyy">
                  <c:v>43908</c:v>
                </c:pt>
                <c:pt idx="754" formatCode="m/d/yyyy">
                  <c:v>43907</c:v>
                </c:pt>
                <c:pt idx="755" formatCode="m/d/yyyy">
                  <c:v>43906</c:v>
                </c:pt>
                <c:pt idx="756" formatCode="m/d/yyyy">
                  <c:v>43903</c:v>
                </c:pt>
                <c:pt idx="757" formatCode="m/d/yyyy">
                  <c:v>43902</c:v>
                </c:pt>
                <c:pt idx="758" formatCode="m/d/yyyy">
                  <c:v>43901</c:v>
                </c:pt>
                <c:pt idx="759" formatCode="m/d/yyyy">
                  <c:v>43900</c:v>
                </c:pt>
                <c:pt idx="760" formatCode="m/d/yyyy">
                  <c:v>43899</c:v>
                </c:pt>
                <c:pt idx="761" formatCode="m/d/yyyy">
                  <c:v>43896</c:v>
                </c:pt>
                <c:pt idx="762" formatCode="m/d/yyyy">
                  <c:v>43895</c:v>
                </c:pt>
                <c:pt idx="763" formatCode="m/d/yyyy">
                  <c:v>43894</c:v>
                </c:pt>
                <c:pt idx="764" formatCode="m/d/yyyy">
                  <c:v>43893</c:v>
                </c:pt>
                <c:pt idx="765" formatCode="m/d/yyyy">
                  <c:v>43892</c:v>
                </c:pt>
                <c:pt idx="766" formatCode="m/d/yyyy">
                  <c:v>43889</c:v>
                </c:pt>
                <c:pt idx="767" formatCode="m/d/yyyy">
                  <c:v>43888</c:v>
                </c:pt>
                <c:pt idx="768" formatCode="m/d/yyyy">
                  <c:v>43887</c:v>
                </c:pt>
                <c:pt idx="769" formatCode="m/d/yyyy">
                  <c:v>43886</c:v>
                </c:pt>
                <c:pt idx="770" formatCode="m/d/yyyy">
                  <c:v>43885</c:v>
                </c:pt>
                <c:pt idx="771" formatCode="m/d/yyyy">
                  <c:v>43882</c:v>
                </c:pt>
                <c:pt idx="772" formatCode="m/d/yyyy">
                  <c:v>43881</c:v>
                </c:pt>
                <c:pt idx="773" formatCode="m/d/yyyy">
                  <c:v>43880</c:v>
                </c:pt>
                <c:pt idx="774" formatCode="m/d/yyyy">
                  <c:v>43879</c:v>
                </c:pt>
                <c:pt idx="775" formatCode="m/d/yyyy">
                  <c:v>43878</c:v>
                </c:pt>
                <c:pt idx="776" formatCode="m/d/yyyy">
                  <c:v>43875</c:v>
                </c:pt>
                <c:pt idx="777" formatCode="m/d/yyyy">
                  <c:v>43874</c:v>
                </c:pt>
                <c:pt idx="778" formatCode="m/d/yyyy">
                  <c:v>43873</c:v>
                </c:pt>
                <c:pt idx="779" formatCode="m/d/yyyy">
                  <c:v>43872</c:v>
                </c:pt>
                <c:pt idx="780" formatCode="m/d/yyyy">
                  <c:v>43871</c:v>
                </c:pt>
                <c:pt idx="781" formatCode="m/d/yyyy">
                  <c:v>43868</c:v>
                </c:pt>
                <c:pt idx="782" formatCode="m/d/yyyy">
                  <c:v>43867</c:v>
                </c:pt>
                <c:pt idx="783" formatCode="m/d/yyyy">
                  <c:v>43866</c:v>
                </c:pt>
                <c:pt idx="784" formatCode="m/d/yyyy">
                  <c:v>43865</c:v>
                </c:pt>
                <c:pt idx="785" formatCode="m/d/yyyy">
                  <c:v>43864</c:v>
                </c:pt>
                <c:pt idx="786" formatCode="m/d/yyyy">
                  <c:v>43861</c:v>
                </c:pt>
                <c:pt idx="787" formatCode="m/d/yyyy">
                  <c:v>43860</c:v>
                </c:pt>
                <c:pt idx="788" formatCode="m/d/yyyy">
                  <c:v>43852</c:v>
                </c:pt>
                <c:pt idx="789" formatCode="m/d/yyyy">
                  <c:v>43851</c:v>
                </c:pt>
                <c:pt idx="790" formatCode="m/d/yyyy">
                  <c:v>43850</c:v>
                </c:pt>
                <c:pt idx="791" formatCode="m/d/yyyy">
                  <c:v>43847</c:v>
                </c:pt>
                <c:pt idx="792" formatCode="m/d/yyyy">
                  <c:v>43846</c:v>
                </c:pt>
                <c:pt idx="793" formatCode="m/d/yyyy">
                  <c:v>43845</c:v>
                </c:pt>
                <c:pt idx="794" formatCode="m/d/yyyy">
                  <c:v>43844</c:v>
                </c:pt>
                <c:pt idx="795" formatCode="m/d/yyyy">
                  <c:v>43843</c:v>
                </c:pt>
                <c:pt idx="796" formatCode="m/d/yyyy">
                  <c:v>43840</c:v>
                </c:pt>
                <c:pt idx="797" formatCode="m/d/yyyy">
                  <c:v>43839</c:v>
                </c:pt>
                <c:pt idx="798" formatCode="m/d/yyyy">
                  <c:v>43838</c:v>
                </c:pt>
                <c:pt idx="799" formatCode="m/d/yyyy">
                  <c:v>43837</c:v>
                </c:pt>
                <c:pt idx="800" formatCode="m/d/yyyy">
                  <c:v>43836</c:v>
                </c:pt>
                <c:pt idx="801" formatCode="m/d/yyyy">
                  <c:v>43833</c:v>
                </c:pt>
                <c:pt idx="802" formatCode="m/d/yyyy">
                  <c:v>43832</c:v>
                </c:pt>
                <c:pt idx="803" formatCode="m/d/yyyy">
                  <c:v>43830</c:v>
                </c:pt>
                <c:pt idx="804" formatCode="m/d/yyyy">
                  <c:v>43829</c:v>
                </c:pt>
                <c:pt idx="805" formatCode="m/d/yyyy">
                  <c:v>43826</c:v>
                </c:pt>
                <c:pt idx="806" formatCode="m/d/yyyy">
                  <c:v>43825</c:v>
                </c:pt>
                <c:pt idx="807" formatCode="m/d/yyyy">
                  <c:v>43824</c:v>
                </c:pt>
                <c:pt idx="808" formatCode="m/d/yyyy">
                  <c:v>43823</c:v>
                </c:pt>
                <c:pt idx="809" formatCode="m/d/yyyy">
                  <c:v>43822</c:v>
                </c:pt>
                <c:pt idx="810" formatCode="m/d/yyyy">
                  <c:v>43819</c:v>
                </c:pt>
                <c:pt idx="811" formatCode="m/d/yyyy">
                  <c:v>43818</c:v>
                </c:pt>
                <c:pt idx="812" formatCode="m/d/yyyy">
                  <c:v>43817</c:v>
                </c:pt>
                <c:pt idx="813" formatCode="m/d/yyyy">
                  <c:v>43816</c:v>
                </c:pt>
                <c:pt idx="814" formatCode="m/d/yyyy">
                  <c:v>43815</c:v>
                </c:pt>
                <c:pt idx="815" formatCode="m/d/yyyy">
                  <c:v>43812</c:v>
                </c:pt>
                <c:pt idx="816" formatCode="m/d/yyyy">
                  <c:v>43811</c:v>
                </c:pt>
                <c:pt idx="817" formatCode="m/d/yyyy">
                  <c:v>43810</c:v>
                </c:pt>
                <c:pt idx="818" formatCode="m/d/yyyy">
                  <c:v>43809</c:v>
                </c:pt>
                <c:pt idx="819" formatCode="m/d/yyyy">
                  <c:v>43808</c:v>
                </c:pt>
                <c:pt idx="820" formatCode="m/d/yyyy">
                  <c:v>43805</c:v>
                </c:pt>
                <c:pt idx="821" formatCode="m/d/yyyy">
                  <c:v>43804</c:v>
                </c:pt>
                <c:pt idx="822" formatCode="m/d/yyyy">
                  <c:v>43803</c:v>
                </c:pt>
                <c:pt idx="823" formatCode="m/d/yyyy">
                  <c:v>43802</c:v>
                </c:pt>
                <c:pt idx="824" formatCode="m/d/yyyy">
                  <c:v>43801</c:v>
                </c:pt>
                <c:pt idx="825" formatCode="m/d/yyyy">
                  <c:v>43798</c:v>
                </c:pt>
                <c:pt idx="826" formatCode="m/d/yyyy">
                  <c:v>43797</c:v>
                </c:pt>
                <c:pt idx="827" formatCode="m/d/yyyy">
                  <c:v>43796</c:v>
                </c:pt>
                <c:pt idx="828" formatCode="m/d/yyyy">
                  <c:v>43795</c:v>
                </c:pt>
                <c:pt idx="829" formatCode="m/d/yyyy">
                  <c:v>43794</c:v>
                </c:pt>
                <c:pt idx="830" formatCode="m/d/yyyy">
                  <c:v>43791</c:v>
                </c:pt>
                <c:pt idx="831" formatCode="m/d/yyyy">
                  <c:v>43790</c:v>
                </c:pt>
                <c:pt idx="832" formatCode="m/d/yyyy">
                  <c:v>43789</c:v>
                </c:pt>
                <c:pt idx="833" formatCode="m/d/yyyy">
                  <c:v>43788</c:v>
                </c:pt>
                <c:pt idx="834" formatCode="m/d/yyyy">
                  <c:v>43787</c:v>
                </c:pt>
                <c:pt idx="835" formatCode="m/d/yyyy">
                  <c:v>43784</c:v>
                </c:pt>
                <c:pt idx="836" formatCode="m/d/yyyy">
                  <c:v>43783</c:v>
                </c:pt>
                <c:pt idx="837" formatCode="m/d/yyyy">
                  <c:v>43782</c:v>
                </c:pt>
                <c:pt idx="838" formatCode="m/d/yyyy">
                  <c:v>43781</c:v>
                </c:pt>
                <c:pt idx="839" formatCode="m/d/yyyy">
                  <c:v>43780</c:v>
                </c:pt>
                <c:pt idx="840" formatCode="m/d/yyyy">
                  <c:v>43777</c:v>
                </c:pt>
                <c:pt idx="841" formatCode="m/d/yyyy">
                  <c:v>43776</c:v>
                </c:pt>
                <c:pt idx="842" formatCode="m/d/yyyy">
                  <c:v>43775</c:v>
                </c:pt>
                <c:pt idx="843" formatCode="m/d/yyyy">
                  <c:v>43774</c:v>
                </c:pt>
                <c:pt idx="844" formatCode="m/d/yyyy">
                  <c:v>43773</c:v>
                </c:pt>
                <c:pt idx="845" formatCode="m/d/yyyy">
                  <c:v>43770</c:v>
                </c:pt>
                <c:pt idx="846" formatCode="m/d/yyyy">
                  <c:v>43769</c:v>
                </c:pt>
                <c:pt idx="847" formatCode="m/d/yyyy">
                  <c:v>43768</c:v>
                </c:pt>
                <c:pt idx="848" formatCode="m/d/yyyy">
                  <c:v>43767</c:v>
                </c:pt>
                <c:pt idx="849" formatCode="m/d/yyyy">
                  <c:v>43766</c:v>
                </c:pt>
                <c:pt idx="850" formatCode="m/d/yyyy">
                  <c:v>43763</c:v>
                </c:pt>
                <c:pt idx="851" formatCode="m/d/yyyy">
                  <c:v>43762</c:v>
                </c:pt>
                <c:pt idx="852" formatCode="m/d/yyyy">
                  <c:v>43761</c:v>
                </c:pt>
                <c:pt idx="853" formatCode="m/d/yyyy">
                  <c:v>43760</c:v>
                </c:pt>
                <c:pt idx="854" formatCode="m/d/yyyy">
                  <c:v>43759</c:v>
                </c:pt>
                <c:pt idx="855" formatCode="m/d/yyyy">
                  <c:v>43756</c:v>
                </c:pt>
                <c:pt idx="856" formatCode="m/d/yyyy">
                  <c:v>43755</c:v>
                </c:pt>
                <c:pt idx="857" formatCode="m/d/yyyy">
                  <c:v>43754</c:v>
                </c:pt>
                <c:pt idx="858" formatCode="m/d/yyyy">
                  <c:v>43753</c:v>
                </c:pt>
                <c:pt idx="859" formatCode="m/d/yyyy">
                  <c:v>43752</c:v>
                </c:pt>
                <c:pt idx="860" formatCode="m/d/yyyy">
                  <c:v>43749</c:v>
                </c:pt>
                <c:pt idx="861" formatCode="m/d/yyyy">
                  <c:v>43748</c:v>
                </c:pt>
                <c:pt idx="862" formatCode="m/d/yyyy">
                  <c:v>43747</c:v>
                </c:pt>
                <c:pt idx="863" formatCode="m/d/yyyy">
                  <c:v>43746</c:v>
                </c:pt>
                <c:pt idx="864" formatCode="m/d/yyyy">
                  <c:v>43745</c:v>
                </c:pt>
                <c:pt idx="865" formatCode="m/d/yyyy">
                  <c:v>43742</c:v>
                </c:pt>
                <c:pt idx="866" formatCode="m/d/yyyy">
                  <c:v>43741</c:v>
                </c:pt>
                <c:pt idx="867" formatCode="m/d/yyyy">
                  <c:v>43740</c:v>
                </c:pt>
                <c:pt idx="868" formatCode="m/d/yyyy">
                  <c:v>43739</c:v>
                </c:pt>
                <c:pt idx="869" formatCode="m/d/yyyy">
                  <c:v>43738</c:v>
                </c:pt>
                <c:pt idx="870" formatCode="m/d/yyyy">
                  <c:v>43735</c:v>
                </c:pt>
                <c:pt idx="871" formatCode="m/d/yyyy">
                  <c:v>43734</c:v>
                </c:pt>
                <c:pt idx="872" formatCode="m/d/yyyy">
                  <c:v>43733</c:v>
                </c:pt>
                <c:pt idx="873" formatCode="m/d/yyyy">
                  <c:v>43732</c:v>
                </c:pt>
                <c:pt idx="874" formatCode="m/d/yyyy">
                  <c:v>43731</c:v>
                </c:pt>
                <c:pt idx="875" formatCode="m/d/yyyy">
                  <c:v>43728</c:v>
                </c:pt>
                <c:pt idx="876" formatCode="m/d/yyyy">
                  <c:v>43727</c:v>
                </c:pt>
                <c:pt idx="877" formatCode="m/d/yyyy">
                  <c:v>43726</c:v>
                </c:pt>
                <c:pt idx="878" formatCode="m/d/yyyy">
                  <c:v>43725</c:v>
                </c:pt>
                <c:pt idx="879" formatCode="m/d/yyyy">
                  <c:v>43724</c:v>
                </c:pt>
                <c:pt idx="880" formatCode="m/d/yyyy">
                  <c:v>43721</c:v>
                </c:pt>
                <c:pt idx="881" formatCode="m/d/yyyy">
                  <c:v>43720</c:v>
                </c:pt>
                <c:pt idx="882" formatCode="m/d/yyyy">
                  <c:v>43719</c:v>
                </c:pt>
                <c:pt idx="883" formatCode="m/d/yyyy">
                  <c:v>43718</c:v>
                </c:pt>
                <c:pt idx="884" formatCode="m/d/yyyy">
                  <c:v>43717</c:v>
                </c:pt>
                <c:pt idx="885" formatCode="m/d/yyyy">
                  <c:v>43714</c:v>
                </c:pt>
                <c:pt idx="886" formatCode="m/d/yyyy">
                  <c:v>43713</c:v>
                </c:pt>
                <c:pt idx="887" formatCode="m/d/yyyy">
                  <c:v>43712</c:v>
                </c:pt>
                <c:pt idx="888" formatCode="m/d/yyyy">
                  <c:v>43711</c:v>
                </c:pt>
                <c:pt idx="889" formatCode="m/d/yyyy">
                  <c:v>43707</c:v>
                </c:pt>
                <c:pt idx="890" formatCode="m/d/yyyy">
                  <c:v>43706</c:v>
                </c:pt>
                <c:pt idx="891" formatCode="m/d/yyyy">
                  <c:v>43705</c:v>
                </c:pt>
                <c:pt idx="892" formatCode="m/d/yyyy">
                  <c:v>43704</c:v>
                </c:pt>
                <c:pt idx="893" formatCode="m/d/yyyy">
                  <c:v>43703</c:v>
                </c:pt>
                <c:pt idx="894" formatCode="m/d/yyyy">
                  <c:v>43700</c:v>
                </c:pt>
                <c:pt idx="895" formatCode="m/d/yyyy">
                  <c:v>43699</c:v>
                </c:pt>
                <c:pt idx="896" formatCode="m/d/yyyy">
                  <c:v>43698</c:v>
                </c:pt>
                <c:pt idx="897" formatCode="m/d/yyyy">
                  <c:v>43697</c:v>
                </c:pt>
                <c:pt idx="898" formatCode="m/d/yyyy">
                  <c:v>43696</c:v>
                </c:pt>
                <c:pt idx="899" formatCode="m/d/yyyy">
                  <c:v>43693</c:v>
                </c:pt>
                <c:pt idx="900" formatCode="m/d/yyyy">
                  <c:v>43692</c:v>
                </c:pt>
                <c:pt idx="901" formatCode="m/d/yyyy">
                  <c:v>43691</c:v>
                </c:pt>
                <c:pt idx="902" formatCode="m/d/yyyy">
                  <c:v>43690</c:v>
                </c:pt>
                <c:pt idx="903" formatCode="m/d/yyyy">
                  <c:v>43689</c:v>
                </c:pt>
                <c:pt idx="904" formatCode="m/d/yyyy">
                  <c:v>43686</c:v>
                </c:pt>
                <c:pt idx="905" formatCode="m/d/yyyy">
                  <c:v>43685</c:v>
                </c:pt>
                <c:pt idx="906" formatCode="m/d/yyyy">
                  <c:v>43684</c:v>
                </c:pt>
                <c:pt idx="907" formatCode="m/d/yyyy">
                  <c:v>43683</c:v>
                </c:pt>
                <c:pt idx="908" formatCode="m/d/yyyy">
                  <c:v>43682</c:v>
                </c:pt>
                <c:pt idx="909" formatCode="m/d/yyyy">
                  <c:v>43679</c:v>
                </c:pt>
                <c:pt idx="910" formatCode="m/d/yyyy">
                  <c:v>43678</c:v>
                </c:pt>
                <c:pt idx="911" formatCode="m/d/yyyy">
                  <c:v>43677</c:v>
                </c:pt>
                <c:pt idx="912" formatCode="m/d/yyyy">
                  <c:v>43676</c:v>
                </c:pt>
                <c:pt idx="913" formatCode="m/d/yyyy">
                  <c:v>43675</c:v>
                </c:pt>
                <c:pt idx="914" formatCode="m/d/yyyy">
                  <c:v>43672</c:v>
                </c:pt>
                <c:pt idx="915" formatCode="m/d/yyyy">
                  <c:v>43671</c:v>
                </c:pt>
                <c:pt idx="916" formatCode="m/d/yyyy">
                  <c:v>43670</c:v>
                </c:pt>
                <c:pt idx="917" formatCode="m/d/yyyy">
                  <c:v>43669</c:v>
                </c:pt>
                <c:pt idx="918" formatCode="m/d/yyyy">
                  <c:v>43668</c:v>
                </c:pt>
                <c:pt idx="919" formatCode="m/d/yyyy">
                  <c:v>43665</c:v>
                </c:pt>
                <c:pt idx="920" formatCode="m/d/yyyy">
                  <c:v>43664</c:v>
                </c:pt>
                <c:pt idx="921" formatCode="m/d/yyyy">
                  <c:v>43663</c:v>
                </c:pt>
                <c:pt idx="922" formatCode="m/d/yyyy">
                  <c:v>43662</c:v>
                </c:pt>
                <c:pt idx="923" formatCode="m/d/yyyy">
                  <c:v>43661</c:v>
                </c:pt>
                <c:pt idx="924" formatCode="m/d/yyyy">
                  <c:v>43658</c:v>
                </c:pt>
                <c:pt idx="925" formatCode="m/d/yyyy">
                  <c:v>43657</c:v>
                </c:pt>
                <c:pt idx="926" formatCode="m/d/yyyy">
                  <c:v>43656</c:v>
                </c:pt>
                <c:pt idx="927" formatCode="m/d/yyyy">
                  <c:v>43655</c:v>
                </c:pt>
                <c:pt idx="928" formatCode="m/d/yyyy">
                  <c:v>43654</c:v>
                </c:pt>
                <c:pt idx="929" formatCode="m/d/yyyy">
                  <c:v>43651</c:v>
                </c:pt>
                <c:pt idx="930" formatCode="m/d/yyyy">
                  <c:v>43650</c:v>
                </c:pt>
                <c:pt idx="931" formatCode="m/d/yyyy">
                  <c:v>43649</c:v>
                </c:pt>
                <c:pt idx="932" formatCode="m/d/yyyy">
                  <c:v>43648</c:v>
                </c:pt>
                <c:pt idx="933" formatCode="m/d/yyyy">
                  <c:v>43647</c:v>
                </c:pt>
                <c:pt idx="934" formatCode="m/d/yyyy">
                  <c:v>43644</c:v>
                </c:pt>
                <c:pt idx="935" formatCode="m/d/yyyy">
                  <c:v>43643</c:v>
                </c:pt>
                <c:pt idx="936" formatCode="m/d/yyyy">
                  <c:v>43642</c:v>
                </c:pt>
                <c:pt idx="937" formatCode="m/d/yyyy">
                  <c:v>43641</c:v>
                </c:pt>
                <c:pt idx="938" formatCode="m/d/yyyy">
                  <c:v>43640</c:v>
                </c:pt>
                <c:pt idx="939" formatCode="m/d/yyyy">
                  <c:v>43637</c:v>
                </c:pt>
                <c:pt idx="940" formatCode="m/d/yyyy">
                  <c:v>43636</c:v>
                </c:pt>
                <c:pt idx="941" formatCode="m/d/yyyy">
                  <c:v>43635</c:v>
                </c:pt>
                <c:pt idx="942" formatCode="m/d/yyyy">
                  <c:v>43634</c:v>
                </c:pt>
                <c:pt idx="943" formatCode="m/d/yyyy">
                  <c:v>43633</c:v>
                </c:pt>
                <c:pt idx="944" formatCode="m/d/yyyy">
                  <c:v>43630</c:v>
                </c:pt>
                <c:pt idx="945" formatCode="m/d/yyyy">
                  <c:v>43629</c:v>
                </c:pt>
                <c:pt idx="946" formatCode="m/d/yyyy">
                  <c:v>43628</c:v>
                </c:pt>
                <c:pt idx="947" formatCode="m/d/yyyy">
                  <c:v>43627</c:v>
                </c:pt>
                <c:pt idx="948" formatCode="m/d/yyyy">
                  <c:v>43626</c:v>
                </c:pt>
                <c:pt idx="949" formatCode="m/d/yyyy">
                  <c:v>43623</c:v>
                </c:pt>
                <c:pt idx="950" formatCode="m/d/yyyy">
                  <c:v>43622</c:v>
                </c:pt>
                <c:pt idx="951" formatCode="m/d/yyyy">
                  <c:v>43621</c:v>
                </c:pt>
                <c:pt idx="952" formatCode="m/d/yyyy">
                  <c:v>43620</c:v>
                </c:pt>
                <c:pt idx="953" formatCode="m/d/yyyy">
                  <c:v>43619</c:v>
                </c:pt>
                <c:pt idx="954" formatCode="m/d/yyyy">
                  <c:v>43616</c:v>
                </c:pt>
                <c:pt idx="955" formatCode="m/d/yyyy">
                  <c:v>43615</c:v>
                </c:pt>
                <c:pt idx="956" formatCode="m/d/yyyy">
                  <c:v>43614</c:v>
                </c:pt>
                <c:pt idx="957" formatCode="m/d/yyyy">
                  <c:v>43613</c:v>
                </c:pt>
                <c:pt idx="958" formatCode="m/d/yyyy">
                  <c:v>43612</c:v>
                </c:pt>
                <c:pt idx="959" formatCode="m/d/yyyy">
                  <c:v>43609</c:v>
                </c:pt>
                <c:pt idx="960" formatCode="m/d/yyyy">
                  <c:v>43608</c:v>
                </c:pt>
                <c:pt idx="961" formatCode="m/d/yyyy">
                  <c:v>43607</c:v>
                </c:pt>
                <c:pt idx="962" formatCode="m/d/yyyy">
                  <c:v>43606</c:v>
                </c:pt>
                <c:pt idx="963" formatCode="m/d/yyyy">
                  <c:v>43605</c:v>
                </c:pt>
                <c:pt idx="964" formatCode="m/d/yyyy">
                  <c:v>43602</c:v>
                </c:pt>
                <c:pt idx="965" formatCode="m/d/yyyy">
                  <c:v>43601</c:v>
                </c:pt>
                <c:pt idx="966" formatCode="m/d/yyyy">
                  <c:v>43600</c:v>
                </c:pt>
                <c:pt idx="967" formatCode="m/d/yyyy">
                  <c:v>43599</c:v>
                </c:pt>
                <c:pt idx="968" formatCode="m/d/yyyy">
                  <c:v>43598</c:v>
                </c:pt>
                <c:pt idx="969" formatCode="m/d/yyyy">
                  <c:v>43595</c:v>
                </c:pt>
                <c:pt idx="970" formatCode="m/d/yyyy">
                  <c:v>43594</c:v>
                </c:pt>
                <c:pt idx="971" formatCode="m/d/yyyy">
                  <c:v>43593</c:v>
                </c:pt>
                <c:pt idx="972" formatCode="m/d/yyyy">
                  <c:v>43592</c:v>
                </c:pt>
                <c:pt idx="973" formatCode="m/d/yyyy">
                  <c:v>43591</c:v>
                </c:pt>
                <c:pt idx="974" formatCode="m/d/yyyy">
                  <c:v>43588</c:v>
                </c:pt>
                <c:pt idx="975" formatCode="m/d/yyyy">
                  <c:v>43587</c:v>
                </c:pt>
                <c:pt idx="976" formatCode="m/d/yyyy">
                  <c:v>43581</c:v>
                </c:pt>
                <c:pt idx="977" formatCode="m/d/yyyy">
                  <c:v>43580</c:v>
                </c:pt>
                <c:pt idx="978" formatCode="m/d/yyyy">
                  <c:v>43579</c:v>
                </c:pt>
                <c:pt idx="979" formatCode="m/d/yyyy">
                  <c:v>43578</c:v>
                </c:pt>
                <c:pt idx="980" formatCode="m/d/yyyy">
                  <c:v>43577</c:v>
                </c:pt>
                <c:pt idx="981" formatCode="m/d/yyyy">
                  <c:v>43574</c:v>
                </c:pt>
                <c:pt idx="982" formatCode="m/d/yyyy">
                  <c:v>43573</c:v>
                </c:pt>
                <c:pt idx="983" formatCode="m/d/yyyy">
                  <c:v>43572</c:v>
                </c:pt>
                <c:pt idx="984" formatCode="m/d/yyyy">
                  <c:v>43571</c:v>
                </c:pt>
                <c:pt idx="985" formatCode="m/d/yyyy">
                  <c:v>43567</c:v>
                </c:pt>
                <c:pt idx="986" formatCode="m/d/yyyy">
                  <c:v>43566</c:v>
                </c:pt>
                <c:pt idx="987" formatCode="m/d/yyyy">
                  <c:v>43565</c:v>
                </c:pt>
                <c:pt idx="988" formatCode="m/d/yyyy">
                  <c:v>43564</c:v>
                </c:pt>
                <c:pt idx="989" formatCode="m/d/yyyy">
                  <c:v>43563</c:v>
                </c:pt>
                <c:pt idx="990" formatCode="m/d/yyyy">
                  <c:v>43560</c:v>
                </c:pt>
                <c:pt idx="991" formatCode="m/d/yyyy">
                  <c:v>43559</c:v>
                </c:pt>
                <c:pt idx="992" formatCode="m/d/yyyy">
                  <c:v>43558</c:v>
                </c:pt>
                <c:pt idx="993" formatCode="m/d/yyyy">
                  <c:v>43557</c:v>
                </c:pt>
                <c:pt idx="994" formatCode="m/d/yyyy">
                  <c:v>43556</c:v>
                </c:pt>
                <c:pt idx="995" formatCode="m/d/yyyy">
                  <c:v>43553</c:v>
                </c:pt>
                <c:pt idx="996" formatCode="m/d/yyyy">
                  <c:v>43552</c:v>
                </c:pt>
                <c:pt idx="997" formatCode="m/d/yyyy">
                  <c:v>43551</c:v>
                </c:pt>
                <c:pt idx="998" formatCode="m/d/yyyy">
                  <c:v>43550</c:v>
                </c:pt>
                <c:pt idx="999" formatCode="m/d/yyyy">
                  <c:v>43549</c:v>
                </c:pt>
                <c:pt idx="1000" formatCode="m/d/yyyy">
                  <c:v>43546</c:v>
                </c:pt>
                <c:pt idx="1001" formatCode="m/d/yyyy">
                  <c:v>43545</c:v>
                </c:pt>
                <c:pt idx="1002" formatCode="m/d/yyyy">
                  <c:v>43544</c:v>
                </c:pt>
                <c:pt idx="1003" formatCode="m/d/yyyy">
                  <c:v>43543</c:v>
                </c:pt>
                <c:pt idx="1004" formatCode="m/d/yyyy">
                  <c:v>43542</c:v>
                </c:pt>
                <c:pt idx="1005" formatCode="m/d/yyyy">
                  <c:v>43539</c:v>
                </c:pt>
                <c:pt idx="1006" formatCode="m/d/yyyy">
                  <c:v>43538</c:v>
                </c:pt>
                <c:pt idx="1007" formatCode="m/d/yyyy">
                  <c:v>43537</c:v>
                </c:pt>
                <c:pt idx="1008" formatCode="m/d/yyyy">
                  <c:v>43536</c:v>
                </c:pt>
                <c:pt idx="1009" formatCode="m/d/yyyy">
                  <c:v>43535</c:v>
                </c:pt>
                <c:pt idx="1010" formatCode="m/d/yyyy">
                  <c:v>43532</c:v>
                </c:pt>
                <c:pt idx="1011" formatCode="m/d/yyyy">
                  <c:v>43531</c:v>
                </c:pt>
                <c:pt idx="1012" formatCode="m/d/yyyy">
                  <c:v>43530</c:v>
                </c:pt>
                <c:pt idx="1013" formatCode="m/d/yyyy">
                  <c:v>43529</c:v>
                </c:pt>
                <c:pt idx="1014" formatCode="m/d/yyyy">
                  <c:v>43528</c:v>
                </c:pt>
                <c:pt idx="1015" formatCode="m/d/yyyy">
                  <c:v>43525</c:v>
                </c:pt>
                <c:pt idx="1016" formatCode="m/d/yyyy">
                  <c:v>43524</c:v>
                </c:pt>
                <c:pt idx="1017" formatCode="m/d/yyyy">
                  <c:v>43523</c:v>
                </c:pt>
                <c:pt idx="1018" formatCode="m/d/yyyy">
                  <c:v>43522</c:v>
                </c:pt>
                <c:pt idx="1019" formatCode="m/d/yyyy">
                  <c:v>43521</c:v>
                </c:pt>
                <c:pt idx="1020" formatCode="m/d/yyyy">
                  <c:v>43518</c:v>
                </c:pt>
                <c:pt idx="1021" formatCode="m/d/yyyy">
                  <c:v>43517</c:v>
                </c:pt>
                <c:pt idx="1022" formatCode="m/d/yyyy">
                  <c:v>43516</c:v>
                </c:pt>
                <c:pt idx="1023" formatCode="m/d/yyyy">
                  <c:v>43515</c:v>
                </c:pt>
                <c:pt idx="1024" formatCode="m/d/yyyy">
                  <c:v>43514</c:v>
                </c:pt>
                <c:pt idx="1025" formatCode="m/d/yyyy">
                  <c:v>43511</c:v>
                </c:pt>
                <c:pt idx="1026" formatCode="m/d/yyyy">
                  <c:v>43510</c:v>
                </c:pt>
                <c:pt idx="1027" formatCode="m/d/yyyy">
                  <c:v>43509</c:v>
                </c:pt>
                <c:pt idx="1028" formatCode="m/d/yyyy">
                  <c:v>43508</c:v>
                </c:pt>
                <c:pt idx="1029" formatCode="m/d/yyyy">
                  <c:v>43507</c:v>
                </c:pt>
                <c:pt idx="1030" formatCode="m/d/yyyy">
                  <c:v>43497</c:v>
                </c:pt>
                <c:pt idx="1031" formatCode="m/d/yyyy">
                  <c:v>43496</c:v>
                </c:pt>
                <c:pt idx="1032" formatCode="m/d/yyyy">
                  <c:v>43495</c:v>
                </c:pt>
                <c:pt idx="1033" formatCode="m/d/yyyy">
                  <c:v>43494</c:v>
                </c:pt>
                <c:pt idx="1034" formatCode="m/d/yyyy">
                  <c:v>43493</c:v>
                </c:pt>
                <c:pt idx="1035" formatCode="m/d/yyyy">
                  <c:v>43490</c:v>
                </c:pt>
                <c:pt idx="1036" formatCode="m/d/yyyy">
                  <c:v>43489</c:v>
                </c:pt>
                <c:pt idx="1037" formatCode="m/d/yyyy">
                  <c:v>43488</c:v>
                </c:pt>
                <c:pt idx="1038" formatCode="m/d/yyyy">
                  <c:v>43487</c:v>
                </c:pt>
                <c:pt idx="1039" formatCode="m/d/yyyy">
                  <c:v>43486</c:v>
                </c:pt>
                <c:pt idx="1040" formatCode="m/d/yyyy">
                  <c:v>43483</c:v>
                </c:pt>
                <c:pt idx="1041" formatCode="m/d/yyyy">
                  <c:v>43482</c:v>
                </c:pt>
                <c:pt idx="1042" formatCode="m/d/yyyy">
                  <c:v>43481</c:v>
                </c:pt>
                <c:pt idx="1043" formatCode="m/d/yyyy">
                  <c:v>43480</c:v>
                </c:pt>
                <c:pt idx="1044" formatCode="m/d/yyyy">
                  <c:v>43479</c:v>
                </c:pt>
                <c:pt idx="1045" formatCode="m/d/yyyy">
                  <c:v>43476</c:v>
                </c:pt>
                <c:pt idx="1046" formatCode="m/d/yyyy">
                  <c:v>43475</c:v>
                </c:pt>
                <c:pt idx="1047" formatCode="m/d/yyyy">
                  <c:v>43474</c:v>
                </c:pt>
                <c:pt idx="1048" formatCode="m/d/yyyy">
                  <c:v>43473</c:v>
                </c:pt>
                <c:pt idx="1049" formatCode="m/d/yyyy">
                  <c:v>43472</c:v>
                </c:pt>
                <c:pt idx="1050" formatCode="m/d/yyyy">
                  <c:v>43469</c:v>
                </c:pt>
                <c:pt idx="1051" formatCode="m/d/yyyy">
                  <c:v>43468</c:v>
                </c:pt>
                <c:pt idx="1052" formatCode="m/d/yyyy">
                  <c:v>43467</c:v>
                </c:pt>
                <c:pt idx="1053" formatCode="m/d/yyyy">
                  <c:v>43462</c:v>
                </c:pt>
                <c:pt idx="1054" formatCode="m/d/yyyy">
                  <c:v>43461</c:v>
                </c:pt>
                <c:pt idx="1055" formatCode="m/d/yyyy">
                  <c:v>43460</c:v>
                </c:pt>
                <c:pt idx="1056" formatCode="m/d/yyyy">
                  <c:v>43459</c:v>
                </c:pt>
                <c:pt idx="1057" formatCode="m/d/yyyy">
                  <c:v>43458</c:v>
                </c:pt>
                <c:pt idx="1058" formatCode="m/d/yyyy">
                  <c:v>43455</c:v>
                </c:pt>
                <c:pt idx="1059" formatCode="m/d/yyyy">
                  <c:v>43454</c:v>
                </c:pt>
                <c:pt idx="1060" formatCode="m/d/yyyy">
                  <c:v>43453</c:v>
                </c:pt>
                <c:pt idx="1061" formatCode="m/d/yyyy">
                  <c:v>43452</c:v>
                </c:pt>
                <c:pt idx="1062" formatCode="m/d/yyyy">
                  <c:v>43451</c:v>
                </c:pt>
                <c:pt idx="1063" formatCode="m/d/yyyy">
                  <c:v>43448</c:v>
                </c:pt>
                <c:pt idx="1064" formatCode="m/d/yyyy">
                  <c:v>43447</c:v>
                </c:pt>
                <c:pt idx="1065" formatCode="m/d/yyyy">
                  <c:v>43446</c:v>
                </c:pt>
                <c:pt idx="1066" formatCode="m/d/yyyy">
                  <c:v>43445</c:v>
                </c:pt>
                <c:pt idx="1067" formatCode="m/d/yyyy">
                  <c:v>43444</c:v>
                </c:pt>
                <c:pt idx="1068" formatCode="m/d/yyyy">
                  <c:v>43441</c:v>
                </c:pt>
                <c:pt idx="1069" formatCode="m/d/yyyy">
                  <c:v>43440</c:v>
                </c:pt>
                <c:pt idx="1070" formatCode="m/d/yyyy">
                  <c:v>43439</c:v>
                </c:pt>
                <c:pt idx="1071" formatCode="m/d/yyyy">
                  <c:v>43438</c:v>
                </c:pt>
                <c:pt idx="1072" formatCode="m/d/yyyy">
                  <c:v>43437</c:v>
                </c:pt>
                <c:pt idx="1073" formatCode="m/d/yyyy">
                  <c:v>43434</c:v>
                </c:pt>
                <c:pt idx="1074" formatCode="m/d/yyyy">
                  <c:v>43433</c:v>
                </c:pt>
                <c:pt idx="1075" formatCode="m/d/yyyy">
                  <c:v>43432</c:v>
                </c:pt>
                <c:pt idx="1076" formatCode="m/d/yyyy">
                  <c:v>43431</c:v>
                </c:pt>
                <c:pt idx="1077" formatCode="m/d/yyyy">
                  <c:v>43430</c:v>
                </c:pt>
                <c:pt idx="1078" formatCode="m/d/yyyy">
                  <c:v>43427</c:v>
                </c:pt>
                <c:pt idx="1079" formatCode="m/d/yyyy">
                  <c:v>43426</c:v>
                </c:pt>
                <c:pt idx="1080" formatCode="m/d/yyyy">
                  <c:v>43425</c:v>
                </c:pt>
                <c:pt idx="1081" formatCode="m/d/yyyy">
                  <c:v>43424</c:v>
                </c:pt>
                <c:pt idx="1082" formatCode="m/d/yyyy">
                  <c:v>43423</c:v>
                </c:pt>
                <c:pt idx="1083" formatCode="m/d/yyyy">
                  <c:v>43420</c:v>
                </c:pt>
                <c:pt idx="1084" formatCode="m/d/yyyy">
                  <c:v>43419</c:v>
                </c:pt>
                <c:pt idx="1085" formatCode="m/d/yyyy">
                  <c:v>43418</c:v>
                </c:pt>
                <c:pt idx="1086" formatCode="m/d/yyyy">
                  <c:v>43417</c:v>
                </c:pt>
                <c:pt idx="1087" formatCode="m/d/yyyy">
                  <c:v>43416</c:v>
                </c:pt>
                <c:pt idx="1088" formatCode="m/d/yyyy">
                  <c:v>43413</c:v>
                </c:pt>
                <c:pt idx="1089" formatCode="m/d/yyyy">
                  <c:v>43412</c:v>
                </c:pt>
                <c:pt idx="1090" formatCode="m/d/yyyy">
                  <c:v>43411</c:v>
                </c:pt>
                <c:pt idx="1091" formatCode="m/d/yyyy">
                  <c:v>43410</c:v>
                </c:pt>
                <c:pt idx="1092" formatCode="m/d/yyyy">
                  <c:v>43409</c:v>
                </c:pt>
                <c:pt idx="1093" formatCode="m/d/yyyy">
                  <c:v>43406</c:v>
                </c:pt>
                <c:pt idx="1094" formatCode="m/d/yyyy">
                  <c:v>43405</c:v>
                </c:pt>
                <c:pt idx="1095" formatCode="m/d/yyyy">
                  <c:v>43404</c:v>
                </c:pt>
                <c:pt idx="1096" formatCode="m/d/yyyy">
                  <c:v>43403</c:v>
                </c:pt>
                <c:pt idx="1097" formatCode="m/d/yyyy">
                  <c:v>43402</c:v>
                </c:pt>
                <c:pt idx="1098" formatCode="m/d/yyyy">
                  <c:v>43399</c:v>
                </c:pt>
                <c:pt idx="1099" formatCode="m/d/yyyy">
                  <c:v>43398</c:v>
                </c:pt>
                <c:pt idx="1100" formatCode="m/d/yyyy">
                  <c:v>43397</c:v>
                </c:pt>
                <c:pt idx="1101" formatCode="m/d/yyyy">
                  <c:v>43396</c:v>
                </c:pt>
                <c:pt idx="1102" formatCode="m/d/yyyy">
                  <c:v>43395</c:v>
                </c:pt>
                <c:pt idx="1103" formatCode="m/d/yyyy">
                  <c:v>43392</c:v>
                </c:pt>
                <c:pt idx="1104" formatCode="m/d/yyyy">
                  <c:v>43391</c:v>
                </c:pt>
                <c:pt idx="1105" formatCode="m/d/yyyy">
                  <c:v>43390</c:v>
                </c:pt>
                <c:pt idx="1106" formatCode="m/d/yyyy">
                  <c:v>43389</c:v>
                </c:pt>
                <c:pt idx="1107" formatCode="m/d/yyyy">
                  <c:v>43388</c:v>
                </c:pt>
                <c:pt idx="1108" formatCode="m/d/yyyy">
                  <c:v>43385</c:v>
                </c:pt>
                <c:pt idx="1109" formatCode="m/d/yyyy">
                  <c:v>43384</c:v>
                </c:pt>
                <c:pt idx="1110" formatCode="m/d/yyyy">
                  <c:v>43383</c:v>
                </c:pt>
                <c:pt idx="1111" formatCode="m/d/yyyy">
                  <c:v>43382</c:v>
                </c:pt>
                <c:pt idx="1112" formatCode="m/d/yyyy">
                  <c:v>43381</c:v>
                </c:pt>
                <c:pt idx="1113" formatCode="m/d/yyyy">
                  <c:v>43378</c:v>
                </c:pt>
                <c:pt idx="1114" formatCode="m/d/yyyy">
                  <c:v>43377</c:v>
                </c:pt>
                <c:pt idx="1115" formatCode="m/d/yyyy">
                  <c:v>43376</c:v>
                </c:pt>
                <c:pt idx="1116" formatCode="m/d/yyyy">
                  <c:v>43375</c:v>
                </c:pt>
                <c:pt idx="1117" formatCode="m/d/yyyy">
                  <c:v>43374</c:v>
                </c:pt>
                <c:pt idx="1118" formatCode="m/d/yyyy">
                  <c:v>43371</c:v>
                </c:pt>
                <c:pt idx="1119" formatCode="m/d/yyyy">
                  <c:v>43370</c:v>
                </c:pt>
                <c:pt idx="1120" formatCode="m/d/yyyy">
                  <c:v>43369</c:v>
                </c:pt>
                <c:pt idx="1121" formatCode="m/d/yyyy">
                  <c:v>43368</c:v>
                </c:pt>
                <c:pt idx="1122" formatCode="m/d/yyyy">
                  <c:v>43367</c:v>
                </c:pt>
                <c:pt idx="1123" formatCode="m/d/yyyy">
                  <c:v>43364</c:v>
                </c:pt>
                <c:pt idx="1124" formatCode="m/d/yyyy">
                  <c:v>43363</c:v>
                </c:pt>
                <c:pt idx="1125" formatCode="m/d/yyyy">
                  <c:v>43362</c:v>
                </c:pt>
                <c:pt idx="1126" formatCode="m/d/yyyy">
                  <c:v>43361</c:v>
                </c:pt>
                <c:pt idx="1127" formatCode="m/d/yyyy">
                  <c:v>43360</c:v>
                </c:pt>
                <c:pt idx="1128" formatCode="m/d/yyyy">
                  <c:v>43357</c:v>
                </c:pt>
                <c:pt idx="1129" formatCode="m/d/yyyy">
                  <c:v>43356</c:v>
                </c:pt>
                <c:pt idx="1130" formatCode="m/d/yyyy">
                  <c:v>43355</c:v>
                </c:pt>
                <c:pt idx="1131" formatCode="m/d/yyyy">
                  <c:v>43354</c:v>
                </c:pt>
                <c:pt idx="1132" formatCode="m/d/yyyy">
                  <c:v>43353</c:v>
                </c:pt>
                <c:pt idx="1133" formatCode="m/d/yyyy">
                  <c:v>43350</c:v>
                </c:pt>
                <c:pt idx="1134" formatCode="m/d/yyyy">
                  <c:v>43349</c:v>
                </c:pt>
                <c:pt idx="1135" formatCode="m/d/yyyy">
                  <c:v>43348</c:v>
                </c:pt>
                <c:pt idx="1136" formatCode="m/d/yyyy">
                  <c:v>43347</c:v>
                </c:pt>
                <c:pt idx="1137" formatCode="m/d/yyyy">
                  <c:v>43343</c:v>
                </c:pt>
                <c:pt idx="1138" formatCode="m/d/yyyy">
                  <c:v>43342</c:v>
                </c:pt>
                <c:pt idx="1139" formatCode="m/d/yyyy">
                  <c:v>43341</c:v>
                </c:pt>
                <c:pt idx="1140" formatCode="m/d/yyyy">
                  <c:v>43340</c:v>
                </c:pt>
                <c:pt idx="1141" formatCode="m/d/yyyy">
                  <c:v>43339</c:v>
                </c:pt>
                <c:pt idx="1142" formatCode="m/d/yyyy">
                  <c:v>43336</c:v>
                </c:pt>
                <c:pt idx="1143" formatCode="m/d/yyyy">
                  <c:v>43335</c:v>
                </c:pt>
                <c:pt idx="1144" formatCode="m/d/yyyy">
                  <c:v>43334</c:v>
                </c:pt>
                <c:pt idx="1145" formatCode="m/d/yyyy">
                  <c:v>43333</c:v>
                </c:pt>
                <c:pt idx="1146" formatCode="m/d/yyyy">
                  <c:v>43332</c:v>
                </c:pt>
                <c:pt idx="1147" formatCode="m/d/yyyy">
                  <c:v>43329</c:v>
                </c:pt>
                <c:pt idx="1148" formatCode="m/d/yyyy">
                  <c:v>43328</c:v>
                </c:pt>
                <c:pt idx="1149" formatCode="m/d/yyyy">
                  <c:v>43327</c:v>
                </c:pt>
                <c:pt idx="1150" formatCode="m/d/yyyy">
                  <c:v>43326</c:v>
                </c:pt>
                <c:pt idx="1151" formatCode="m/d/yyyy">
                  <c:v>43325</c:v>
                </c:pt>
                <c:pt idx="1152" formatCode="m/d/yyyy">
                  <c:v>43322</c:v>
                </c:pt>
                <c:pt idx="1153" formatCode="m/d/yyyy">
                  <c:v>43321</c:v>
                </c:pt>
                <c:pt idx="1154" formatCode="m/d/yyyy">
                  <c:v>43320</c:v>
                </c:pt>
                <c:pt idx="1155" formatCode="m/d/yyyy">
                  <c:v>43319</c:v>
                </c:pt>
                <c:pt idx="1156" formatCode="m/d/yyyy">
                  <c:v>43318</c:v>
                </c:pt>
                <c:pt idx="1157" formatCode="m/d/yyyy">
                  <c:v>43315</c:v>
                </c:pt>
                <c:pt idx="1158" formatCode="m/d/yyyy">
                  <c:v>43314</c:v>
                </c:pt>
                <c:pt idx="1159" formatCode="m/d/yyyy">
                  <c:v>43313</c:v>
                </c:pt>
                <c:pt idx="1160" formatCode="m/d/yyyy">
                  <c:v>43312</c:v>
                </c:pt>
                <c:pt idx="1161" formatCode="m/d/yyyy">
                  <c:v>43311</c:v>
                </c:pt>
                <c:pt idx="1162" formatCode="m/d/yyyy">
                  <c:v>43308</c:v>
                </c:pt>
                <c:pt idx="1163" formatCode="m/d/yyyy">
                  <c:v>43307</c:v>
                </c:pt>
                <c:pt idx="1164" formatCode="m/d/yyyy">
                  <c:v>43306</c:v>
                </c:pt>
                <c:pt idx="1165" formatCode="m/d/yyyy">
                  <c:v>43305</c:v>
                </c:pt>
                <c:pt idx="1166" formatCode="m/d/yyyy">
                  <c:v>43304</c:v>
                </c:pt>
                <c:pt idx="1167" formatCode="m/d/yyyy">
                  <c:v>43301</c:v>
                </c:pt>
                <c:pt idx="1168" formatCode="m/d/yyyy">
                  <c:v>43300</c:v>
                </c:pt>
                <c:pt idx="1169" formatCode="m/d/yyyy">
                  <c:v>43299</c:v>
                </c:pt>
                <c:pt idx="1170" formatCode="m/d/yyyy">
                  <c:v>43298</c:v>
                </c:pt>
                <c:pt idx="1171" formatCode="m/d/yyyy">
                  <c:v>43297</c:v>
                </c:pt>
                <c:pt idx="1172" formatCode="m/d/yyyy">
                  <c:v>43294</c:v>
                </c:pt>
                <c:pt idx="1173" formatCode="m/d/yyyy">
                  <c:v>43293</c:v>
                </c:pt>
                <c:pt idx="1174" formatCode="m/d/yyyy">
                  <c:v>43292</c:v>
                </c:pt>
                <c:pt idx="1175" formatCode="m/d/yyyy">
                  <c:v>43291</c:v>
                </c:pt>
                <c:pt idx="1176" formatCode="m/d/yyyy">
                  <c:v>43290</c:v>
                </c:pt>
                <c:pt idx="1177" formatCode="m/d/yyyy">
                  <c:v>43287</c:v>
                </c:pt>
                <c:pt idx="1178" formatCode="m/d/yyyy">
                  <c:v>43286</c:v>
                </c:pt>
                <c:pt idx="1179" formatCode="m/d/yyyy">
                  <c:v>43285</c:v>
                </c:pt>
                <c:pt idx="1180" formatCode="m/d/yyyy">
                  <c:v>43284</c:v>
                </c:pt>
                <c:pt idx="1181" formatCode="m/d/yyyy">
                  <c:v>43283</c:v>
                </c:pt>
                <c:pt idx="1182" formatCode="m/d/yyyy">
                  <c:v>43280</c:v>
                </c:pt>
                <c:pt idx="1183" formatCode="m/d/yyyy">
                  <c:v>43279</c:v>
                </c:pt>
                <c:pt idx="1184" formatCode="m/d/yyyy">
                  <c:v>43278</c:v>
                </c:pt>
                <c:pt idx="1185" formatCode="m/d/yyyy">
                  <c:v>43277</c:v>
                </c:pt>
                <c:pt idx="1186" formatCode="m/d/yyyy">
                  <c:v>43276</c:v>
                </c:pt>
                <c:pt idx="1187" formatCode="m/d/yyyy">
                  <c:v>43273</c:v>
                </c:pt>
                <c:pt idx="1188" formatCode="m/d/yyyy">
                  <c:v>43272</c:v>
                </c:pt>
                <c:pt idx="1189" formatCode="m/d/yyyy">
                  <c:v>43271</c:v>
                </c:pt>
                <c:pt idx="1190" formatCode="m/d/yyyy">
                  <c:v>43270</c:v>
                </c:pt>
                <c:pt idx="1191" formatCode="m/d/yyyy">
                  <c:v>43269</c:v>
                </c:pt>
                <c:pt idx="1192" formatCode="m/d/yyyy">
                  <c:v>43266</c:v>
                </c:pt>
                <c:pt idx="1193" formatCode="m/d/yyyy">
                  <c:v>43265</c:v>
                </c:pt>
                <c:pt idx="1194" formatCode="m/d/yyyy">
                  <c:v>43264</c:v>
                </c:pt>
                <c:pt idx="1195" formatCode="m/d/yyyy">
                  <c:v>43263</c:v>
                </c:pt>
                <c:pt idx="1196" formatCode="m/d/yyyy">
                  <c:v>43262</c:v>
                </c:pt>
                <c:pt idx="1197" formatCode="m/d/yyyy">
                  <c:v>43259</c:v>
                </c:pt>
                <c:pt idx="1198" formatCode="m/d/yyyy">
                  <c:v>43258</c:v>
                </c:pt>
                <c:pt idx="1199" formatCode="m/d/yyyy">
                  <c:v>43257</c:v>
                </c:pt>
                <c:pt idx="1200" formatCode="m/d/yyyy">
                  <c:v>43256</c:v>
                </c:pt>
                <c:pt idx="1201" formatCode="m/d/yyyy">
                  <c:v>43255</c:v>
                </c:pt>
                <c:pt idx="1202" formatCode="m/d/yyyy">
                  <c:v>43252</c:v>
                </c:pt>
                <c:pt idx="1203" formatCode="m/d/yyyy">
                  <c:v>43251</c:v>
                </c:pt>
                <c:pt idx="1204" formatCode="m/d/yyyy">
                  <c:v>43250</c:v>
                </c:pt>
                <c:pt idx="1205" formatCode="m/d/yyyy">
                  <c:v>43249</c:v>
                </c:pt>
                <c:pt idx="1206" formatCode="m/d/yyyy">
                  <c:v>43248</c:v>
                </c:pt>
                <c:pt idx="1207" formatCode="m/d/yyyy">
                  <c:v>43245</c:v>
                </c:pt>
                <c:pt idx="1208" formatCode="m/d/yyyy">
                  <c:v>43244</c:v>
                </c:pt>
                <c:pt idx="1209" formatCode="m/d/yyyy">
                  <c:v>43243</c:v>
                </c:pt>
                <c:pt idx="1210" formatCode="m/d/yyyy">
                  <c:v>43242</c:v>
                </c:pt>
                <c:pt idx="1211" formatCode="m/d/yyyy">
                  <c:v>43241</c:v>
                </c:pt>
                <c:pt idx="1212" formatCode="m/d/yyyy">
                  <c:v>43238</c:v>
                </c:pt>
                <c:pt idx="1213" formatCode="m/d/yyyy">
                  <c:v>43237</c:v>
                </c:pt>
                <c:pt idx="1214" formatCode="m/d/yyyy">
                  <c:v>43236</c:v>
                </c:pt>
                <c:pt idx="1215" formatCode="m/d/yyyy">
                  <c:v>43235</c:v>
                </c:pt>
                <c:pt idx="1216" formatCode="m/d/yyyy">
                  <c:v>43234</c:v>
                </c:pt>
                <c:pt idx="1217" formatCode="m/d/yyyy">
                  <c:v>43231</c:v>
                </c:pt>
                <c:pt idx="1218" formatCode="m/d/yyyy">
                  <c:v>43230</c:v>
                </c:pt>
                <c:pt idx="1219" formatCode="m/d/yyyy">
                  <c:v>43229</c:v>
                </c:pt>
                <c:pt idx="1220" formatCode="m/d/yyyy">
                  <c:v>43228</c:v>
                </c:pt>
                <c:pt idx="1221" formatCode="m/d/yyyy">
                  <c:v>43227</c:v>
                </c:pt>
                <c:pt idx="1222" formatCode="m/d/yyyy">
                  <c:v>43224</c:v>
                </c:pt>
                <c:pt idx="1223" formatCode="m/d/yyyy">
                  <c:v>43223</c:v>
                </c:pt>
                <c:pt idx="1224" formatCode="m/d/yyyy">
                  <c:v>43222</c:v>
                </c:pt>
                <c:pt idx="1225" formatCode="m/d/yyyy">
                  <c:v>43217</c:v>
                </c:pt>
                <c:pt idx="1226" formatCode="m/d/yyyy">
                  <c:v>43216</c:v>
                </c:pt>
                <c:pt idx="1227" formatCode="m/d/yyyy">
                  <c:v>43214</c:v>
                </c:pt>
                <c:pt idx="1228" formatCode="m/d/yyyy">
                  <c:v>43213</c:v>
                </c:pt>
                <c:pt idx="1229" formatCode="m/d/yyyy">
                  <c:v>43210</c:v>
                </c:pt>
                <c:pt idx="1230" formatCode="m/d/yyyy">
                  <c:v>43209</c:v>
                </c:pt>
                <c:pt idx="1231" formatCode="m/d/yyyy">
                  <c:v>43208</c:v>
                </c:pt>
                <c:pt idx="1232" formatCode="m/d/yyyy">
                  <c:v>43207</c:v>
                </c:pt>
                <c:pt idx="1233" formatCode="m/d/yyyy">
                  <c:v>43206</c:v>
                </c:pt>
                <c:pt idx="1234" formatCode="m/d/yyyy">
                  <c:v>43203</c:v>
                </c:pt>
                <c:pt idx="1235" formatCode="m/d/yyyy">
                  <c:v>43202</c:v>
                </c:pt>
                <c:pt idx="1236" formatCode="m/d/yyyy">
                  <c:v>43201</c:v>
                </c:pt>
                <c:pt idx="1237" formatCode="m/d/yyyy">
                  <c:v>43200</c:v>
                </c:pt>
                <c:pt idx="1238" formatCode="m/d/yyyy">
                  <c:v>43199</c:v>
                </c:pt>
                <c:pt idx="1239" formatCode="m/d/yyyy">
                  <c:v>43196</c:v>
                </c:pt>
                <c:pt idx="1240" formatCode="m/d/yyyy">
                  <c:v>43195</c:v>
                </c:pt>
                <c:pt idx="1241" formatCode="m/d/yyyy">
                  <c:v>43194</c:v>
                </c:pt>
                <c:pt idx="1242" formatCode="m/d/yyyy">
                  <c:v>43193</c:v>
                </c:pt>
                <c:pt idx="1243" formatCode="m/d/yyyy">
                  <c:v>43192</c:v>
                </c:pt>
                <c:pt idx="1244" formatCode="m/d/yyyy">
                  <c:v>43189</c:v>
                </c:pt>
                <c:pt idx="1245" formatCode="m/d/yyyy">
                  <c:v>43188</c:v>
                </c:pt>
                <c:pt idx="1246" formatCode="m/d/yyyy">
                  <c:v>43187</c:v>
                </c:pt>
                <c:pt idx="1247" formatCode="m/d/yyyy">
                  <c:v>43186</c:v>
                </c:pt>
                <c:pt idx="1248" formatCode="m/d/yyyy">
                  <c:v>43185</c:v>
                </c:pt>
                <c:pt idx="1249" formatCode="m/d/yyyy">
                  <c:v>43182</c:v>
                </c:pt>
                <c:pt idx="1250" formatCode="m/d/yyyy">
                  <c:v>43181</c:v>
                </c:pt>
                <c:pt idx="1251" formatCode="m/d/yyyy">
                  <c:v>43180</c:v>
                </c:pt>
                <c:pt idx="1252" formatCode="m/d/yyyy">
                  <c:v>43179</c:v>
                </c:pt>
                <c:pt idx="1253" formatCode="m/d/yyyy">
                  <c:v>43178</c:v>
                </c:pt>
                <c:pt idx="1254" formatCode="m/d/yyyy">
                  <c:v>43175</c:v>
                </c:pt>
                <c:pt idx="1255" formatCode="m/d/yyyy">
                  <c:v>43174</c:v>
                </c:pt>
                <c:pt idx="1256" formatCode="m/d/yyyy">
                  <c:v>43173</c:v>
                </c:pt>
                <c:pt idx="1257" formatCode="m/d/yyyy">
                  <c:v>43172</c:v>
                </c:pt>
                <c:pt idx="1258" formatCode="m/d/yyyy">
                  <c:v>43171</c:v>
                </c:pt>
                <c:pt idx="1259" formatCode="m/d/yyyy">
                  <c:v>43168</c:v>
                </c:pt>
                <c:pt idx="1260" formatCode="m/d/yyyy">
                  <c:v>43167</c:v>
                </c:pt>
                <c:pt idx="1261" formatCode="m/d/yyyy">
                  <c:v>43166</c:v>
                </c:pt>
                <c:pt idx="1262" formatCode="m/d/yyyy">
                  <c:v>43165</c:v>
                </c:pt>
                <c:pt idx="1263" formatCode="m/d/yyyy">
                  <c:v>43164</c:v>
                </c:pt>
                <c:pt idx="1264" formatCode="m/d/yyyy">
                  <c:v>43161</c:v>
                </c:pt>
                <c:pt idx="1265" formatCode="m/d/yyyy">
                  <c:v>43160</c:v>
                </c:pt>
                <c:pt idx="1266" formatCode="m/d/yyyy">
                  <c:v>43159</c:v>
                </c:pt>
                <c:pt idx="1267" formatCode="m/d/yyyy">
                  <c:v>43158</c:v>
                </c:pt>
                <c:pt idx="1268" formatCode="m/d/yyyy">
                  <c:v>43157</c:v>
                </c:pt>
                <c:pt idx="1269" formatCode="m/d/yyyy">
                  <c:v>43154</c:v>
                </c:pt>
                <c:pt idx="1270" formatCode="m/d/yyyy">
                  <c:v>43153</c:v>
                </c:pt>
                <c:pt idx="1271" formatCode="m/d/yyyy">
                  <c:v>43152</c:v>
                </c:pt>
                <c:pt idx="1272" formatCode="m/d/yyyy">
                  <c:v>43144</c:v>
                </c:pt>
                <c:pt idx="1273" formatCode="m/d/yyyy">
                  <c:v>43143</c:v>
                </c:pt>
                <c:pt idx="1274" formatCode="m/d/yyyy">
                  <c:v>43140</c:v>
                </c:pt>
                <c:pt idx="1275" formatCode="m/d/yyyy">
                  <c:v>43139</c:v>
                </c:pt>
                <c:pt idx="1276" formatCode="m/d/yyyy">
                  <c:v>43138</c:v>
                </c:pt>
                <c:pt idx="1277" formatCode="m/d/yyyy">
                  <c:v>43137</c:v>
                </c:pt>
                <c:pt idx="1278" formatCode="m/d/yyyy">
                  <c:v>43136</c:v>
                </c:pt>
                <c:pt idx="1279" formatCode="m/d/yyyy">
                  <c:v>43133</c:v>
                </c:pt>
                <c:pt idx="1280" formatCode="m/d/yyyy">
                  <c:v>43132</c:v>
                </c:pt>
                <c:pt idx="1281" formatCode="m/d/yyyy">
                  <c:v>43131</c:v>
                </c:pt>
                <c:pt idx="1282" formatCode="m/d/yyyy">
                  <c:v>43130</c:v>
                </c:pt>
                <c:pt idx="1283" formatCode="m/d/yyyy">
                  <c:v>43129</c:v>
                </c:pt>
                <c:pt idx="1284" formatCode="m/d/yyyy">
                  <c:v>43126</c:v>
                </c:pt>
                <c:pt idx="1285" formatCode="m/d/yyyy">
                  <c:v>43125</c:v>
                </c:pt>
                <c:pt idx="1286" formatCode="m/d/yyyy">
                  <c:v>43124</c:v>
                </c:pt>
                <c:pt idx="1287" formatCode="m/d/yyyy">
                  <c:v>43123</c:v>
                </c:pt>
                <c:pt idx="1288" formatCode="m/d/yyyy">
                  <c:v>43122</c:v>
                </c:pt>
                <c:pt idx="1289" formatCode="m/d/yyyy">
                  <c:v>43119</c:v>
                </c:pt>
                <c:pt idx="1290" formatCode="m/d/yyyy">
                  <c:v>43118</c:v>
                </c:pt>
                <c:pt idx="1291" formatCode="m/d/yyyy">
                  <c:v>43117</c:v>
                </c:pt>
                <c:pt idx="1292" formatCode="m/d/yyyy">
                  <c:v>43116</c:v>
                </c:pt>
                <c:pt idx="1293" formatCode="m/d/yyyy">
                  <c:v>43115</c:v>
                </c:pt>
                <c:pt idx="1294" formatCode="m/d/yyyy">
                  <c:v>43112</c:v>
                </c:pt>
                <c:pt idx="1295" formatCode="m/d/yyyy">
                  <c:v>43111</c:v>
                </c:pt>
                <c:pt idx="1296" formatCode="m/d/yyyy">
                  <c:v>43110</c:v>
                </c:pt>
                <c:pt idx="1297" formatCode="m/d/yyyy">
                  <c:v>43109</c:v>
                </c:pt>
                <c:pt idx="1298" formatCode="m/d/yyyy">
                  <c:v>43108</c:v>
                </c:pt>
                <c:pt idx="1299" formatCode="m/d/yyyy">
                  <c:v>43105</c:v>
                </c:pt>
                <c:pt idx="1300" formatCode="m/d/yyyy">
                  <c:v>43104</c:v>
                </c:pt>
                <c:pt idx="1301" formatCode="m/d/yyyy">
                  <c:v>43103</c:v>
                </c:pt>
                <c:pt idx="1302" formatCode="m/d/yyyy">
                  <c:v>43102</c:v>
                </c:pt>
                <c:pt idx="1303" formatCode="m/d/yyyy">
                  <c:v>43098</c:v>
                </c:pt>
                <c:pt idx="1304" formatCode="m/d/yyyy">
                  <c:v>43097</c:v>
                </c:pt>
                <c:pt idx="1305" formatCode="m/d/yyyy">
                  <c:v>43096</c:v>
                </c:pt>
                <c:pt idx="1306" formatCode="m/d/yyyy">
                  <c:v>43095</c:v>
                </c:pt>
                <c:pt idx="1307" formatCode="m/d/yyyy">
                  <c:v>43094</c:v>
                </c:pt>
                <c:pt idx="1308" formatCode="m/d/yyyy">
                  <c:v>43091</c:v>
                </c:pt>
                <c:pt idx="1309" formatCode="m/d/yyyy">
                  <c:v>43090</c:v>
                </c:pt>
                <c:pt idx="1310" formatCode="m/d/yyyy">
                  <c:v>43089</c:v>
                </c:pt>
                <c:pt idx="1311" formatCode="m/d/yyyy">
                  <c:v>43088</c:v>
                </c:pt>
                <c:pt idx="1312" formatCode="m/d/yyyy">
                  <c:v>43087</c:v>
                </c:pt>
                <c:pt idx="1313" formatCode="m/d/yyyy">
                  <c:v>43084</c:v>
                </c:pt>
                <c:pt idx="1314" formatCode="m/d/yyyy">
                  <c:v>43083</c:v>
                </c:pt>
                <c:pt idx="1315" formatCode="m/d/yyyy">
                  <c:v>43082</c:v>
                </c:pt>
                <c:pt idx="1316" formatCode="m/d/yyyy">
                  <c:v>43081</c:v>
                </c:pt>
                <c:pt idx="1317" formatCode="m/d/yyyy">
                  <c:v>43080</c:v>
                </c:pt>
                <c:pt idx="1318" formatCode="m/d/yyyy">
                  <c:v>43077</c:v>
                </c:pt>
                <c:pt idx="1319" formatCode="m/d/yyyy">
                  <c:v>43076</c:v>
                </c:pt>
                <c:pt idx="1320" formatCode="m/d/yyyy">
                  <c:v>43075</c:v>
                </c:pt>
                <c:pt idx="1321" formatCode="m/d/yyyy">
                  <c:v>43074</c:v>
                </c:pt>
                <c:pt idx="1322" formatCode="m/d/yyyy">
                  <c:v>43073</c:v>
                </c:pt>
                <c:pt idx="1323" formatCode="m/d/yyyy">
                  <c:v>43070</c:v>
                </c:pt>
                <c:pt idx="1324" formatCode="m/d/yyyy">
                  <c:v>43069</c:v>
                </c:pt>
                <c:pt idx="1325" formatCode="m/d/yyyy">
                  <c:v>43068</c:v>
                </c:pt>
                <c:pt idx="1326" formatCode="m/d/yyyy">
                  <c:v>43067</c:v>
                </c:pt>
                <c:pt idx="1327" formatCode="m/d/yyyy">
                  <c:v>43066</c:v>
                </c:pt>
                <c:pt idx="1328" formatCode="m/d/yyyy">
                  <c:v>43063</c:v>
                </c:pt>
                <c:pt idx="1329" formatCode="m/d/yyyy">
                  <c:v>43062</c:v>
                </c:pt>
                <c:pt idx="1330" formatCode="m/d/yyyy">
                  <c:v>43061</c:v>
                </c:pt>
                <c:pt idx="1331" formatCode="m/d/yyyy">
                  <c:v>43060</c:v>
                </c:pt>
                <c:pt idx="1332" formatCode="m/d/yyyy">
                  <c:v>43059</c:v>
                </c:pt>
                <c:pt idx="1333" formatCode="m/d/yyyy">
                  <c:v>43056</c:v>
                </c:pt>
                <c:pt idx="1334" formatCode="m/d/yyyy">
                  <c:v>43055</c:v>
                </c:pt>
                <c:pt idx="1335" formatCode="m/d/yyyy">
                  <c:v>43054</c:v>
                </c:pt>
                <c:pt idx="1336" formatCode="m/d/yyyy">
                  <c:v>43053</c:v>
                </c:pt>
                <c:pt idx="1337" formatCode="m/d/yyyy">
                  <c:v>43052</c:v>
                </c:pt>
                <c:pt idx="1338" formatCode="m/d/yyyy">
                  <c:v>43049</c:v>
                </c:pt>
                <c:pt idx="1339" formatCode="m/d/yyyy">
                  <c:v>43048</c:v>
                </c:pt>
                <c:pt idx="1340" formatCode="m/d/yyyy">
                  <c:v>43047</c:v>
                </c:pt>
                <c:pt idx="1341" formatCode="m/d/yyyy">
                  <c:v>43046</c:v>
                </c:pt>
                <c:pt idx="1342" formatCode="m/d/yyyy">
                  <c:v>43045</c:v>
                </c:pt>
                <c:pt idx="1343" formatCode="m/d/yyyy">
                  <c:v>43042</c:v>
                </c:pt>
                <c:pt idx="1344" formatCode="m/d/yyyy">
                  <c:v>43041</c:v>
                </c:pt>
                <c:pt idx="1345" formatCode="m/d/yyyy">
                  <c:v>43040</c:v>
                </c:pt>
                <c:pt idx="1346" formatCode="m/d/yyyy">
                  <c:v>43039</c:v>
                </c:pt>
                <c:pt idx="1347" formatCode="m/d/yyyy">
                  <c:v>43038</c:v>
                </c:pt>
                <c:pt idx="1348" formatCode="m/d/yyyy">
                  <c:v>43035</c:v>
                </c:pt>
                <c:pt idx="1349" formatCode="m/d/yyyy">
                  <c:v>43034</c:v>
                </c:pt>
                <c:pt idx="1350" formatCode="m/d/yyyy">
                  <c:v>43033</c:v>
                </c:pt>
                <c:pt idx="1351" formatCode="m/d/yyyy">
                  <c:v>43032</c:v>
                </c:pt>
                <c:pt idx="1352" formatCode="m/d/yyyy">
                  <c:v>43031</c:v>
                </c:pt>
                <c:pt idx="1353" formatCode="m/d/yyyy">
                  <c:v>43028</c:v>
                </c:pt>
                <c:pt idx="1354" formatCode="m/d/yyyy">
                  <c:v>43027</c:v>
                </c:pt>
                <c:pt idx="1355" formatCode="m/d/yyyy">
                  <c:v>43026</c:v>
                </c:pt>
                <c:pt idx="1356" formatCode="m/d/yyyy">
                  <c:v>43025</c:v>
                </c:pt>
                <c:pt idx="1357" formatCode="m/d/yyyy">
                  <c:v>43024</c:v>
                </c:pt>
                <c:pt idx="1358" formatCode="m/d/yyyy">
                  <c:v>43021</c:v>
                </c:pt>
                <c:pt idx="1359" formatCode="m/d/yyyy">
                  <c:v>43020</c:v>
                </c:pt>
                <c:pt idx="1360" formatCode="m/d/yyyy">
                  <c:v>43019</c:v>
                </c:pt>
                <c:pt idx="1361" formatCode="m/d/yyyy">
                  <c:v>43018</c:v>
                </c:pt>
                <c:pt idx="1362" formatCode="m/d/yyyy">
                  <c:v>43017</c:v>
                </c:pt>
                <c:pt idx="1363" formatCode="m/d/yyyy">
                  <c:v>43014</c:v>
                </c:pt>
                <c:pt idx="1364" formatCode="m/d/yyyy">
                  <c:v>43013</c:v>
                </c:pt>
                <c:pt idx="1365" formatCode="m/d/yyyy">
                  <c:v>43012</c:v>
                </c:pt>
                <c:pt idx="1366" formatCode="m/d/yyyy">
                  <c:v>43011</c:v>
                </c:pt>
                <c:pt idx="1367" formatCode="m/d/yyyy">
                  <c:v>43010</c:v>
                </c:pt>
                <c:pt idx="1368" formatCode="m/d/yyyy">
                  <c:v>43007</c:v>
                </c:pt>
                <c:pt idx="1369" formatCode="m/d/yyyy">
                  <c:v>43006</c:v>
                </c:pt>
                <c:pt idx="1370" formatCode="m/d/yyyy">
                  <c:v>43005</c:v>
                </c:pt>
                <c:pt idx="1371" formatCode="m/d/yyyy">
                  <c:v>43004</c:v>
                </c:pt>
                <c:pt idx="1372" formatCode="m/d/yyyy">
                  <c:v>43003</c:v>
                </c:pt>
                <c:pt idx="1373" formatCode="m/d/yyyy">
                  <c:v>43000</c:v>
                </c:pt>
                <c:pt idx="1374" formatCode="m/d/yyyy">
                  <c:v>42999</c:v>
                </c:pt>
                <c:pt idx="1375" formatCode="m/d/yyyy">
                  <c:v>42998</c:v>
                </c:pt>
                <c:pt idx="1376" formatCode="m/d/yyyy">
                  <c:v>42997</c:v>
                </c:pt>
                <c:pt idx="1377" formatCode="m/d/yyyy">
                  <c:v>42996</c:v>
                </c:pt>
                <c:pt idx="1378" formatCode="m/d/yyyy">
                  <c:v>42993</c:v>
                </c:pt>
                <c:pt idx="1379" formatCode="m/d/yyyy">
                  <c:v>42992</c:v>
                </c:pt>
                <c:pt idx="1380" formatCode="m/d/yyyy">
                  <c:v>42991</c:v>
                </c:pt>
                <c:pt idx="1381" formatCode="m/d/yyyy">
                  <c:v>42990</c:v>
                </c:pt>
                <c:pt idx="1382" formatCode="m/d/yyyy">
                  <c:v>42989</c:v>
                </c:pt>
                <c:pt idx="1383" formatCode="m/d/yyyy">
                  <c:v>42986</c:v>
                </c:pt>
                <c:pt idx="1384" formatCode="m/d/yyyy">
                  <c:v>42985</c:v>
                </c:pt>
                <c:pt idx="1385" formatCode="m/d/yyyy">
                  <c:v>42984</c:v>
                </c:pt>
                <c:pt idx="1386" formatCode="m/d/yyyy">
                  <c:v>42983</c:v>
                </c:pt>
                <c:pt idx="1387" formatCode="m/d/yyyy">
                  <c:v>42979</c:v>
                </c:pt>
                <c:pt idx="1388" formatCode="m/d/yyyy">
                  <c:v>42978</c:v>
                </c:pt>
                <c:pt idx="1389" formatCode="m/d/yyyy">
                  <c:v>42977</c:v>
                </c:pt>
                <c:pt idx="1390" formatCode="m/d/yyyy">
                  <c:v>42976</c:v>
                </c:pt>
                <c:pt idx="1391" formatCode="m/d/yyyy">
                  <c:v>42975</c:v>
                </c:pt>
                <c:pt idx="1392" formatCode="m/d/yyyy">
                  <c:v>42972</c:v>
                </c:pt>
                <c:pt idx="1393" formatCode="m/d/yyyy">
                  <c:v>42971</c:v>
                </c:pt>
                <c:pt idx="1394" formatCode="m/d/yyyy">
                  <c:v>42970</c:v>
                </c:pt>
                <c:pt idx="1395" formatCode="m/d/yyyy">
                  <c:v>42969</c:v>
                </c:pt>
                <c:pt idx="1396" formatCode="m/d/yyyy">
                  <c:v>42968</c:v>
                </c:pt>
                <c:pt idx="1397" formatCode="m/d/yyyy">
                  <c:v>42965</c:v>
                </c:pt>
                <c:pt idx="1398" formatCode="m/d/yyyy">
                  <c:v>42964</c:v>
                </c:pt>
                <c:pt idx="1399" formatCode="m/d/yyyy">
                  <c:v>42963</c:v>
                </c:pt>
                <c:pt idx="1400" formatCode="m/d/yyyy">
                  <c:v>42962</c:v>
                </c:pt>
                <c:pt idx="1401" formatCode="m/d/yyyy">
                  <c:v>42961</c:v>
                </c:pt>
                <c:pt idx="1402" formatCode="m/d/yyyy">
                  <c:v>42958</c:v>
                </c:pt>
                <c:pt idx="1403" formatCode="m/d/yyyy">
                  <c:v>42957</c:v>
                </c:pt>
                <c:pt idx="1404" formatCode="m/d/yyyy">
                  <c:v>42956</c:v>
                </c:pt>
                <c:pt idx="1405" formatCode="m/d/yyyy">
                  <c:v>42955</c:v>
                </c:pt>
                <c:pt idx="1406" formatCode="m/d/yyyy">
                  <c:v>42954</c:v>
                </c:pt>
                <c:pt idx="1407" formatCode="m/d/yyyy">
                  <c:v>42951</c:v>
                </c:pt>
                <c:pt idx="1408" formatCode="m/d/yyyy">
                  <c:v>42950</c:v>
                </c:pt>
                <c:pt idx="1409" formatCode="m/d/yyyy">
                  <c:v>42949</c:v>
                </c:pt>
                <c:pt idx="1410" formatCode="m/d/yyyy">
                  <c:v>42948</c:v>
                </c:pt>
                <c:pt idx="1411" formatCode="m/d/yyyy">
                  <c:v>42947</c:v>
                </c:pt>
                <c:pt idx="1412" formatCode="m/d/yyyy">
                  <c:v>42944</c:v>
                </c:pt>
                <c:pt idx="1413" formatCode="m/d/yyyy">
                  <c:v>42943</c:v>
                </c:pt>
                <c:pt idx="1414" formatCode="m/d/yyyy">
                  <c:v>42942</c:v>
                </c:pt>
                <c:pt idx="1415" formatCode="m/d/yyyy">
                  <c:v>42941</c:v>
                </c:pt>
                <c:pt idx="1416" formatCode="m/d/yyyy">
                  <c:v>42940</c:v>
                </c:pt>
                <c:pt idx="1417" formatCode="m/d/yyyy">
                  <c:v>42937</c:v>
                </c:pt>
                <c:pt idx="1418" formatCode="m/d/yyyy">
                  <c:v>42936</c:v>
                </c:pt>
                <c:pt idx="1419" formatCode="m/d/yyyy">
                  <c:v>42935</c:v>
                </c:pt>
                <c:pt idx="1420" formatCode="m/d/yyyy">
                  <c:v>42934</c:v>
                </c:pt>
                <c:pt idx="1421" formatCode="m/d/yyyy">
                  <c:v>42933</c:v>
                </c:pt>
                <c:pt idx="1422" formatCode="m/d/yyyy">
                  <c:v>42930</c:v>
                </c:pt>
                <c:pt idx="1423" formatCode="m/d/yyyy">
                  <c:v>42929</c:v>
                </c:pt>
                <c:pt idx="1424" formatCode="m/d/yyyy">
                  <c:v>42928</c:v>
                </c:pt>
                <c:pt idx="1425" formatCode="m/d/yyyy">
                  <c:v>42927</c:v>
                </c:pt>
                <c:pt idx="1426" formatCode="m/d/yyyy">
                  <c:v>42926</c:v>
                </c:pt>
                <c:pt idx="1427" formatCode="m/d/yyyy">
                  <c:v>42923</c:v>
                </c:pt>
                <c:pt idx="1428" formatCode="m/d/yyyy">
                  <c:v>42922</c:v>
                </c:pt>
                <c:pt idx="1429" formatCode="m/d/yyyy">
                  <c:v>42921</c:v>
                </c:pt>
                <c:pt idx="1430" formatCode="m/d/yyyy">
                  <c:v>42920</c:v>
                </c:pt>
                <c:pt idx="1431" formatCode="m/d/yyyy">
                  <c:v>42919</c:v>
                </c:pt>
                <c:pt idx="1432" formatCode="m/d/yyyy">
                  <c:v>42916</c:v>
                </c:pt>
                <c:pt idx="1433" formatCode="m/d/yyyy">
                  <c:v>42915</c:v>
                </c:pt>
                <c:pt idx="1434" formatCode="m/d/yyyy">
                  <c:v>42914</c:v>
                </c:pt>
                <c:pt idx="1435" formatCode="m/d/yyyy">
                  <c:v>42913</c:v>
                </c:pt>
                <c:pt idx="1436" formatCode="m/d/yyyy">
                  <c:v>42912</c:v>
                </c:pt>
                <c:pt idx="1437" formatCode="m/d/yyyy">
                  <c:v>42909</c:v>
                </c:pt>
                <c:pt idx="1438" formatCode="m/d/yyyy">
                  <c:v>42908</c:v>
                </c:pt>
                <c:pt idx="1439" formatCode="m/d/yyyy">
                  <c:v>42907</c:v>
                </c:pt>
                <c:pt idx="1440" formatCode="m/d/yyyy">
                  <c:v>42906</c:v>
                </c:pt>
                <c:pt idx="1441" formatCode="m/d/yyyy">
                  <c:v>42905</c:v>
                </c:pt>
                <c:pt idx="1442" formatCode="m/d/yyyy">
                  <c:v>42902</c:v>
                </c:pt>
                <c:pt idx="1443" formatCode="m/d/yyyy">
                  <c:v>42901</c:v>
                </c:pt>
                <c:pt idx="1444" formatCode="m/d/yyyy">
                  <c:v>42900</c:v>
                </c:pt>
                <c:pt idx="1445" formatCode="m/d/yyyy">
                  <c:v>42899</c:v>
                </c:pt>
                <c:pt idx="1446" formatCode="m/d/yyyy">
                  <c:v>42898</c:v>
                </c:pt>
                <c:pt idx="1447" formatCode="m/d/yyyy">
                  <c:v>42895</c:v>
                </c:pt>
                <c:pt idx="1448" formatCode="m/d/yyyy">
                  <c:v>42894</c:v>
                </c:pt>
                <c:pt idx="1449" formatCode="m/d/yyyy">
                  <c:v>42893</c:v>
                </c:pt>
                <c:pt idx="1450" formatCode="m/d/yyyy">
                  <c:v>42892</c:v>
                </c:pt>
                <c:pt idx="1451" formatCode="m/d/yyyy">
                  <c:v>42891</c:v>
                </c:pt>
                <c:pt idx="1452" formatCode="m/d/yyyy">
                  <c:v>42888</c:v>
                </c:pt>
                <c:pt idx="1453" formatCode="m/d/yyyy">
                  <c:v>42887</c:v>
                </c:pt>
                <c:pt idx="1454" formatCode="m/d/yyyy">
                  <c:v>42886</c:v>
                </c:pt>
                <c:pt idx="1455" formatCode="m/d/yyyy">
                  <c:v>42885</c:v>
                </c:pt>
                <c:pt idx="1456" formatCode="m/d/yyyy">
                  <c:v>42884</c:v>
                </c:pt>
                <c:pt idx="1457" formatCode="m/d/yyyy">
                  <c:v>42881</c:v>
                </c:pt>
                <c:pt idx="1458" formatCode="m/d/yyyy">
                  <c:v>42880</c:v>
                </c:pt>
                <c:pt idx="1459" formatCode="m/d/yyyy">
                  <c:v>42879</c:v>
                </c:pt>
                <c:pt idx="1460" formatCode="m/d/yyyy">
                  <c:v>42878</c:v>
                </c:pt>
                <c:pt idx="1461" formatCode="m/d/yyyy">
                  <c:v>42877</c:v>
                </c:pt>
                <c:pt idx="1462" formatCode="m/d/yyyy">
                  <c:v>42874</c:v>
                </c:pt>
                <c:pt idx="1463" formatCode="m/d/yyyy">
                  <c:v>42873</c:v>
                </c:pt>
                <c:pt idx="1464" formatCode="m/d/yyyy">
                  <c:v>42872</c:v>
                </c:pt>
                <c:pt idx="1465" formatCode="m/d/yyyy">
                  <c:v>42871</c:v>
                </c:pt>
                <c:pt idx="1466" formatCode="m/d/yyyy">
                  <c:v>42870</c:v>
                </c:pt>
                <c:pt idx="1467" formatCode="m/d/yyyy">
                  <c:v>42867</c:v>
                </c:pt>
                <c:pt idx="1468" formatCode="m/d/yyyy">
                  <c:v>42866</c:v>
                </c:pt>
                <c:pt idx="1469" formatCode="m/d/yyyy">
                  <c:v>42865</c:v>
                </c:pt>
                <c:pt idx="1470" formatCode="m/d/yyyy">
                  <c:v>42864</c:v>
                </c:pt>
                <c:pt idx="1471" formatCode="m/d/yyyy">
                  <c:v>42863</c:v>
                </c:pt>
                <c:pt idx="1472" formatCode="m/d/yyyy">
                  <c:v>42860</c:v>
                </c:pt>
                <c:pt idx="1473" formatCode="m/d/yyyy">
                  <c:v>42859</c:v>
                </c:pt>
                <c:pt idx="1474" formatCode="m/d/yyyy">
                  <c:v>42858</c:v>
                </c:pt>
                <c:pt idx="1475" formatCode="m/d/yyyy">
                  <c:v>42853</c:v>
                </c:pt>
                <c:pt idx="1476" formatCode="m/d/yyyy">
                  <c:v>42852</c:v>
                </c:pt>
                <c:pt idx="1477" formatCode="m/d/yyyy">
                  <c:v>42851</c:v>
                </c:pt>
                <c:pt idx="1478" formatCode="m/d/yyyy">
                  <c:v>42850</c:v>
                </c:pt>
                <c:pt idx="1479" formatCode="m/d/yyyy">
                  <c:v>42849</c:v>
                </c:pt>
                <c:pt idx="1480" formatCode="m/d/yyyy">
                  <c:v>42846</c:v>
                </c:pt>
                <c:pt idx="1481" formatCode="m/d/yyyy">
                  <c:v>42845</c:v>
                </c:pt>
                <c:pt idx="1482" formatCode="m/d/yyyy">
                  <c:v>42844</c:v>
                </c:pt>
                <c:pt idx="1483" formatCode="m/d/yyyy">
                  <c:v>42843</c:v>
                </c:pt>
                <c:pt idx="1484" formatCode="m/d/yyyy">
                  <c:v>42842</c:v>
                </c:pt>
                <c:pt idx="1485" formatCode="m/d/yyyy">
                  <c:v>42839</c:v>
                </c:pt>
                <c:pt idx="1486" formatCode="m/d/yyyy">
                  <c:v>42838</c:v>
                </c:pt>
                <c:pt idx="1487" formatCode="m/d/yyyy">
                  <c:v>42837</c:v>
                </c:pt>
                <c:pt idx="1488" formatCode="m/d/yyyy">
                  <c:v>42836</c:v>
                </c:pt>
                <c:pt idx="1489" formatCode="m/d/yyyy">
                  <c:v>42835</c:v>
                </c:pt>
                <c:pt idx="1490" formatCode="m/d/yyyy">
                  <c:v>42832</c:v>
                </c:pt>
                <c:pt idx="1491" formatCode="m/d/yyyy">
                  <c:v>42830</c:v>
                </c:pt>
                <c:pt idx="1492" formatCode="m/d/yyyy">
                  <c:v>42829</c:v>
                </c:pt>
                <c:pt idx="1493" formatCode="m/d/yyyy">
                  <c:v>42828</c:v>
                </c:pt>
                <c:pt idx="1494" formatCode="m/d/yyyy">
                  <c:v>42825</c:v>
                </c:pt>
                <c:pt idx="1495" formatCode="m/d/yyyy">
                  <c:v>42824</c:v>
                </c:pt>
                <c:pt idx="1496" formatCode="m/d/yyyy">
                  <c:v>42823</c:v>
                </c:pt>
                <c:pt idx="1497" formatCode="m/d/yyyy">
                  <c:v>42822</c:v>
                </c:pt>
                <c:pt idx="1498" formatCode="m/d/yyyy">
                  <c:v>42821</c:v>
                </c:pt>
                <c:pt idx="1499" formatCode="m/d/yyyy">
                  <c:v>42818</c:v>
                </c:pt>
                <c:pt idx="1500" formatCode="m/d/yyyy">
                  <c:v>42817</c:v>
                </c:pt>
                <c:pt idx="1501" formatCode="m/d/yyyy">
                  <c:v>42816</c:v>
                </c:pt>
                <c:pt idx="1502" formatCode="m/d/yyyy">
                  <c:v>42815</c:v>
                </c:pt>
                <c:pt idx="1503" formatCode="m/d/yyyy">
                  <c:v>42814</c:v>
                </c:pt>
                <c:pt idx="1504" formatCode="m/d/yyyy">
                  <c:v>42811</c:v>
                </c:pt>
                <c:pt idx="1505" formatCode="m/d/yyyy">
                  <c:v>42810</c:v>
                </c:pt>
                <c:pt idx="1506" formatCode="m/d/yyyy">
                  <c:v>42809</c:v>
                </c:pt>
                <c:pt idx="1507" formatCode="m/d/yyyy">
                  <c:v>42808</c:v>
                </c:pt>
                <c:pt idx="1508" formatCode="m/d/yyyy">
                  <c:v>42807</c:v>
                </c:pt>
                <c:pt idx="1509" formatCode="m/d/yyyy">
                  <c:v>42804</c:v>
                </c:pt>
                <c:pt idx="1510" formatCode="m/d/yyyy">
                  <c:v>42803</c:v>
                </c:pt>
                <c:pt idx="1511" formatCode="m/d/yyyy">
                  <c:v>42802</c:v>
                </c:pt>
                <c:pt idx="1512" formatCode="m/d/yyyy">
                  <c:v>42801</c:v>
                </c:pt>
                <c:pt idx="1513" formatCode="m/d/yyyy">
                  <c:v>42800</c:v>
                </c:pt>
                <c:pt idx="1514" formatCode="m/d/yyyy">
                  <c:v>42797</c:v>
                </c:pt>
                <c:pt idx="1515" formatCode="m/d/yyyy">
                  <c:v>42796</c:v>
                </c:pt>
                <c:pt idx="1516" formatCode="m/d/yyyy">
                  <c:v>42795</c:v>
                </c:pt>
                <c:pt idx="1517" formatCode="m/d/yyyy">
                  <c:v>42794</c:v>
                </c:pt>
                <c:pt idx="1518" formatCode="m/d/yyyy">
                  <c:v>42793</c:v>
                </c:pt>
                <c:pt idx="1519" formatCode="m/d/yyyy">
                  <c:v>42790</c:v>
                </c:pt>
                <c:pt idx="1520" formatCode="m/d/yyyy">
                  <c:v>42789</c:v>
                </c:pt>
                <c:pt idx="1521" formatCode="m/d/yyyy">
                  <c:v>42788</c:v>
                </c:pt>
                <c:pt idx="1522" formatCode="m/d/yyyy">
                  <c:v>42787</c:v>
                </c:pt>
                <c:pt idx="1523" formatCode="m/d/yyyy">
                  <c:v>42786</c:v>
                </c:pt>
                <c:pt idx="1524" formatCode="m/d/yyyy">
                  <c:v>42783</c:v>
                </c:pt>
                <c:pt idx="1525" formatCode="m/d/yyyy">
                  <c:v>42782</c:v>
                </c:pt>
                <c:pt idx="1526" formatCode="m/d/yyyy">
                  <c:v>42781</c:v>
                </c:pt>
                <c:pt idx="1527" formatCode="m/d/yyyy">
                  <c:v>42780</c:v>
                </c:pt>
                <c:pt idx="1528" formatCode="m/d/yyyy">
                  <c:v>42779</c:v>
                </c:pt>
                <c:pt idx="1529" formatCode="m/d/yyyy">
                  <c:v>42776</c:v>
                </c:pt>
                <c:pt idx="1530" formatCode="m/d/yyyy">
                  <c:v>42775</c:v>
                </c:pt>
                <c:pt idx="1531" formatCode="m/d/yyyy">
                  <c:v>42774</c:v>
                </c:pt>
                <c:pt idx="1532" formatCode="m/d/yyyy">
                  <c:v>42773</c:v>
                </c:pt>
                <c:pt idx="1533" formatCode="m/d/yyyy">
                  <c:v>42772</c:v>
                </c:pt>
                <c:pt idx="1534" formatCode="m/d/yyyy">
                  <c:v>42769</c:v>
                </c:pt>
                <c:pt idx="1535" formatCode="m/d/yyyy">
                  <c:v>42768</c:v>
                </c:pt>
                <c:pt idx="1536" formatCode="m/d/yyyy">
                  <c:v>42760</c:v>
                </c:pt>
                <c:pt idx="1537" formatCode="m/d/yyyy">
                  <c:v>42759</c:v>
                </c:pt>
                <c:pt idx="1538" formatCode="m/d/yyyy">
                  <c:v>42758</c:v>
                </c:pt>
                <c:pt idx="1539" formatCode="m/d/yyyy">
                  <c:v>42755</c:v>
                </c:pt>
                <c:pt idx="1540" formatCode="m/d/yyyy">
                  <c:v>42754</c:v>
                </c:pt>
                <c:pt idx="1541" formatCode="m/d/yyyy">
                  <c:v>42753</c:v>
                </c:pt>
                <c:pt idx="1542" formatCode="m/d/yyyy">
                  <c:v>42752</c:v>
                </c:pt>
                <c:pt idx="1543" formatCode="m/d/yyyy">
                  <c:v>42751</c:v>
                </c:pt>
                <c:pt idx="1544" formatCode="m/d/yyyy">
                  <c:v>42748</c:v>
                </c:pt>
                <c:pt idx="1545" formatCode="m/d/yyyy">
                  <c:v>42747</c:v>
                </c:pt>
                <c:pt idx="1546" formatCode="m/d/yyyy">
                  <c:v>42746</c:v>
                </c:pt>
                <c:pt idx="1547" formatCode="m/d/yyyy">
                  <c:v>42745</c:v>
                </c:pt>
                <c:pt idx="1548" formatCode="m/d/yyyy">
                  <c:v>42744</c:v>
                </c:pt>
                <c:pt idx="1549" formatCode="m/d/yyyy">
                  <c:v>42741</c:v>
                </c:pt>
                <c:pt idx="1550" formatCode="m/d/yyyy">
                  <c:v>42740</c:v>
                </c:pt>
                <c:pt idx="1551" formatCode="m/d/yyyy">
                  <c:v>42739</c:v>
                </c:pt>
                <c:pt idx="1552" formatCode="m/d/yyyy">
                  <c:v>42738</c:v>
                </c:pt>
                <c:pt idx="1553" formatCode="m/d/yyyy">
                  <c:v>42734</c:v>
                </c:pt>
                <c:pt idx="1554" formatCode="m/d/yyyy">
                  <c:v>42733</c:v>
                </c:pt>
                <c:pt idx="1555" formatCode="m/d/yyyy">
                  <c:v>42732</c:v>
                </c:pt>
                <c:pt idx="1556" formatCode="m/d/yyyy">
                  <c:v>42731</c:v>
                </c:pt>
                <c:pt idx="1557" formatCode="m/d/yyyy">
                  <c:v>42730</c:v>
                </c:pt>
                <c:pt idx="1558" formatCode="m/d/yyyy">
                  <c:v>42727</c:v>
                </c:pt>
                <c:pt idx="1559" formatCode="m/d/yyyy">
                  <c:v>42726</c:v>
                </c:pt>
                <c:pt idx="1560" formatCode="m/d/yyyy">
                  <c:v>42725</c:v>
                </c:pt>
                <c:pt idx="1561" formatCode="m/d/yyyy">
                  <c:v>42724</c:v>
                </c:pt>
                <c:pt idx="1562" formatCode="m/d/yyyy">
                  <c:v>42723</c:v>
                </c:pt>
                <c:pt idx="1563" formatCode="m/d/yyyy">
                  <c:v>42720</c:v>
                </c:pt>
                <c:pt idx="1564" formatCode="m/d/yyyy">
                  <c:v>42719</c:v>
                </c:pt>
                <c:pt idx="1565" formatCode="m/d/yyyy">
                  <c:v>42718</c:v>
                </c:pt>
                <c:pt idx="1566" formatCode="m/d/yyyy">
                  <c:v>42717</c:v>
                </c:pt>
                <c:pt idx="1567" formatCode="m/d/yyyy">
                  <c:v>42716</c:v>
                </c:pt>
                <c:pt idx="1568" formatCode="m/d/yyyy">
                  <c:v>42713</c:v>
                </c:pt>
                <c:pt idx="1569" formatCode="m/d/yyyy">
                  <c:v>42712</c:v>
                </c:pt>
                <c:pt idx="1570" formatCode="m/d/yyyy">
                  <c:v>42711</c:v>
                </c:pt>
                <c:pt idx="1571" formatCode="m/d/yyyy">
                  <c:v>42710</c:v>
                </c:pt>
                <c:pt idx="1572" formatCode="m/d/yyyy">
                  <c:v>42709</c:v>
                </c:pt>
                <c:pt idx="1573" formatCode="m/d/yyyy">
                  <c:v>42706</c:v>
                </c:pt>
                <c:pt idx="1574" formatCode="m/d/yyyy">
                  <c:v>42705</c:v>
                </c:pt>
                <c:pt idx="1575" formatCode="m/d/yyyy">
                  <c:v>42704</c:v>
                </c:pt>
                <c:pt idx="1576" formatCode="m/d/yyyy">
                  <c:v>42703</c:v>
                </c:pt>
                <c:pt idx="1577" formatCode="m/d/yyyy">
                  <c:v>42702</c:v>
                </c:pt>
                <c:pt idx="1578" formatCode="m/d/yyyy">
                  <c:v>42699</c:v>
                </c:pt>
                <c:pt idx="1579" formatCode="m/d/yyyy">
                  <c:v>42698</c:v>
                </c:pt>
                <c:pt idx="1580" formatCode="m/d/yyyy">
                  <c:v>42697</c:v>
                </c:pt>
                <c:pt idx="1581" formatCode="m/d/yyyy">
                  <c:v>42696</c:v>
                </c:pt>
                <c:pt idx="1582" formatCode="m/d/yyyy">
                  <c:v>42695</c:v>
                </c:pt>
                <c:pt idx="1583" formatCode="m/d/yyyy">
                  <c:v>42692</c:v>
                </c:pt>
                <c:pt idx="1584" formatCode="m/d/yyyy">
                  <c:v>42691</c:v>
                </c:pt>
                <c:pt idx="1585" formatCode="m/d/yyyy">
                  <c:v>42690</c:v>
                </c:pt>
                <c:pt idx="1586" formatCode="m/d/yyyy">
                  <c:v>42689</c:v>
                </c:pt>
                <c:pt idx="1587" formatCode="m/d/yyyy">
                  <c:v>42688</c:v>
                </c:pt>
                <c:pt idx="1588" formatCode="m/d/yyyy">
                  <c:v>42685</c:v>
                </c:pt>
                <c:pt idx="1589" formatCode="m/d/yyyy">
                  <c:v>42684</c:v>
                </c:pt>
                <c:pt idx="1590" formatCode="m/d/yyyy">
                  <c:v>42683</c:v>
                </c:pt>
                <c:pt idx="1591" formatCode="m/d/yyyy">
                  <c:v>42682</c:v>
                </c:pt>
                <c:pt idx="1592" formatCode="m/d/yyyy">
                  <c:v>42681</c:v>
                </c:pt>
                <c:pt idx="1593" formatCode="m/d/yyyy">
                  <c:v>42678</c:v>
                </c:pt>
                <c:pt idx="1594" formatCode="m/d/yyyy">
                  <c:v>42677</c:v>
                </c:pt>
                <c:pt idx="1595" formatCode="m/d/yyyy">
                  <c:v>42676</c:v>
                </c:pt>
                <c:pt idx="1596" formatCode="m/d/yyyy">
                  <c:v>42675</c:v>
                </c:pt>
                <c:pt idx="1597" formatCode="m/d/yyyy">
                  <c:v>42674</c:v>
                </c:pt>
                <c:pt idx="1598" formatCode="m/d/yyyy">
                  <c:v>42671</c:v>
                </c:pt>
                <c:pt idx="1599" formatCode="m/d/yyyy">
                  <c:v>42670</c:v>
                </c:pt>
                <c:pt idx="1600" formatCode="m/d/yyyy">
                  <c:v>42669</c:v>
                </c:pt>
                <c:pt idx="1601" formatCode="m/d/yyyy">
                  <c:v>42668</c:v>
                </c:pt>
                <c:pt idx="1602" formatCode="m/d/yyyy">
                  <c:v>42667</c:v>
                </c:pt>
                <c:pt idx="1603" formatCode="m/d/yyyy">
                  <c:v>42664</c:v>
                </c:pt>
                <c:pt idx="1604" formatCode="m/d/yyyy">
                  <c:v>42663</c:v>
                </c:pt>
                <c:pt idx="1605" formatCode="m/d/yyyy">
                  <c:v>42662</c:v>
                </c:pt>
                <c:pt idx="1606" formatCode="m/d/yyyy">
                  <c:v>42661</c:v>
                </c:pt>
                <c:pt idx="1607" formatCode="m/d/yyyy">
                  <c:v>42660</c:v>
                </c:pt>
                <c:pt idx="1608" formatCode="m/d/yyyy">
                  <c:v>42657</c:v>
                </c:pt>
                <c:pt idx="1609" formatCode="m/d/yyyy">
                  <c:v>42656</c:v>
                </c:pt>
                <c:pt idx="1610" formatCode="m/d/yyyy">
                  <c:v>42655</c:v>
                </c:pt>
                <c:pt idx="1611" formatCode="m/d/yyyy">
                  <c:v>42654</c:v>
                </c:pt>
                <c:pt idx="1612" formatCode="m/d/yyyy">
                  <c:v>42653</c:v>
                </c:pt>
                <c:pt idx="1613" formatCode="m/d/yyyy">
                  <c:v>42650</c:v>
                </c:pt>
                <c:pt idx="1614" formatCode="m/d/yyyy">
                  <c:v>42649</c:v>
                </c:pt>
                <c:pt idx="1615" formatCode="m/d/yyyy">
                  <c:v>42648</c:v>
                </c:pt>
                <c:pt idx="1616" formatCode="m/d/yyyy">
                  <c:v>42647</c:v>
                </c:pt>
                <c:pt idx="1617" formatCode="m/d/yyyy">
                  <c:v>42646</c:v>
                </c:pt>
                <c:pt idx="1618" formatCode="m/d/yyyy">
                  <c:v>42643</c:v>
                </c:pt>
                <c:pt idx="1619" formatCode="m/d/yyyy">
                  <c:v>42642</c:v>
                </c:pt>
                <c:pt idx="1620" formatCode="m/d/yyyy">
                  <c:v>42641</c:v>
                </c:pt>
                <c:pt idx="1621" formatCode="m/d/yyyy">
                  <c:v>42640</c:v>
                </c:pt>
                <c:pt idx="1622" formatCode="m/d/yyyy">
                  <c:v>42639</c:v>
                </c:pt>
                <c:pt idx="1623" formatCode="m/d/yyyy">
                  <c:v>42636</c:v>
                </c:pt>
                <c:pt idx="1624" formatCode="m/d/yyyy">
                  <c:v>42635</c:v>
                </c:pt>
                <c:pt idx="1625" formatCode="m/d/yyyy">
                  <c:v>42634</c:v>
                </c:pt>
                <c:pt idx="1626" formatCode="m/d/yyyy">
                  <c:v>42633</c:v>
                </c:pt>
                <c:pt idx="1627" formatCode="m/d/yyyy">
                  <c:v>42632</c:v>
                </c:pt>
                <c:pt idx="1628" formatCode="m/d/yyyy">
                  <c:v>42629</c:v>
                </c:pt>
                <c:pt idx="1629" formatCode="m/d/yyyy">
                  <c:v>42628</c:v>
                </c:pt>
                <c:pt idx="1630" formatCode="m/d/yyyy">
                  <c:v>42627</c:v>
                </c:pt>
                <c:pt idx="1631" formatCode="m/d/yyyy">
                  <c:v>42626</c:v>
                </c:pt>
                <c:pt idx="1632" formatCode="m/d/yyyy">
                  <c:v>42625</c:v>
                </c:pt>
                <c:pt idx="1633" formatCode="m/d/yyyy">
                  <c:v>42622</c:v>
                </c:pt>
                <c:pt idx="1634" formatCode="m/d/yyyy">
                  <c:v>42621</c:v>
                </c:pt>
                <c:pt idx="1635" formatCode="m/d/yyyy">
                  <c:v>42620</c:v>
                </c:pt>
                <c:pt idx="1636" formatCode="m/d/yyyy">
                  <c:v>42619</c:v>
                </c:pt>
                <c:pt idx="1637" formatCode="m/d/yyyy">
                  <c:v>42618</c:v>
                </c:pt>
                <c:pt idx="1638" formatCode="m/d/yyyy">
                  <c:v>42614</c:v>
                </c:pt>
                <c:pt idx="1639" formatCode="m/d/yyyy">
                  <c:v>42613</c:v>
                </c:pt>
                <c:pt idx="1640" formatCode="m/d/yyyy">
                  <c:v>42612</c:v>
                </c:pt>
                <c:pt idx="1641" formatCode="m/d/yyyy">
                  <c:v>42611</c:v>
                </c:pt>
                <c:pt idx="1642" formatCode="m/d/yyyy">
                  <c:v>42608</c:v>
                </c:pt>
                <c:pt idx="1643" formatCode="m/d/yyyy">
                  <c:v>42607</c:v>
                </c:pt>
                <c:pt idx="1644" formatCode="m/d/yyyy">
                  <c:v>42606</c:v>
                </c:pt>
                <c:pt idx="1645" formatCode="m/d/yyyy">
                  <c:v>42605</c:v>
                </c:pt>
                <c:pt idx="1646" formatCode="m/d/yyyy">
                  <c:v>42604</c:v>
                </c:pt>
                <c:pt idx="1647" formatCode="m/d/yyyy">
                  <c:v>42601</c:v>
                </c:pt>
                <c:pt idx="1648" formatCode="m/d/yyyy">
                  <c:v>42600</c:v>
                </c:pt>
                <c:pt idx="1649" formatCode="m/d/yyyy">
                  <c:v>42599</c:v>
                </c:pt>
                <c:pt idx="1650" formatCode="m/d/yyyy">
                  <c:v>42598</c:v>
                </c:pt>
                <c:pt idx="1651" formatCode="m/d/yyyy">
                  <c:v>42597</c:v>
                </c:pt>
                <c:pt idx="1652" formatCode="m/d/yyyy">
                  <c:v>42594</c:v>
                </c:pt>
                <c:pt idx="1653" formatCode="m/d/yyyy">
                  <c:v>42593</c:v>
                </c:pt>
                <c:pt idx="1654" formatCode="m/d/yyyy">
                  <c:v>42592</c:v>
                </c:pt>
                <c:pt idx="1655" formatCode="m/d/yyyy">
                  <c:v>42591</c:v>
                </c:pt>
                <c:pt idx="1656" formatCode="m/d/yyyy">
                  <c:v>42590</c:v>
                </c:pt>
                <c:pt idx="1657" formatCode="m/d/yyyy">
                  <c:v>42587</c:v>
                </c:pt>
                <c:pt idx="1658" formatCode="m/d/yyyy">
                  <c:v>42586</c:v>
                </c:pt>
                <c:pt idx="1659" formatCode="m/d/yyyy">
                  <c:v>42585</c:v>
                </c:pt>
                <c:pt idx="1660" formatCode="m/d/yyyy">
                  <c:v>42584</c:v>
                </c:pt>
                <c:pt idx="1661" formatCode="m/d/yyyy">
                  <c:v>42583</c:v>
                </c:pt>
                <c:pt idx="1662" formatCode="m/d/yyyy">
                  <c:v>42580</c:v>
                </c:pt>
                <c:pt idx="1663" formatCode="m/d/yyyy">
                  <c:v>42579</c:v>
                </c:pt>
                <c:pt idx="1664" formatCode="m/d/yyyy">
                  <c:v>42578</c:v>
                </c:pt>
                <c:pt idx="1665" formatCode="m/d/yyyy">
                  <c:v>42577</c:v>
                </c:pt>
                <c:pt idx="1666" formatCode="m/d/yyyy">
                  <c:v>42576</c:v>
                </c:pt>
                <c:pt idx="1667" formatCode="m/d/yyyy">
                  <c:v>42573</c:v>
                </c:pt>
                <c:pt idx="1668" formatCode="m/d/yyyy">
                  <c:v>42572</c:v>
                </c:pt>
                <c:pt idx="1669" formatCode="m/d/yyyy">
                  <c:v>42571</c:v>
                </c:pt>
                <c:pt idx="1670" formatCode="m/d/yyyy">
                  <c:v>42570</c:v>
                </c:pt>
                <c:pt idx="1671" formatCode="m/d/yyyy">
                  <c:v>42569</c:v>
                </c:pt>
                <c:pt idx="1672" formatCode="m/d/yyyy">
                  <c:v>42566</c:v>
                </c:pt>
                <c:pt idx="1673" formatCode="m/d/yyyy">
                  <c:v>42565</c:v>
                </c:pt>
                <c:pt idx="1674" formatCode="m/d/yyyy">
                  <c:v>42564</c:v>
                </c:pt>
                <c:pt idx="1675" formatCode="m/d/yyyy">
                  <c:v>42563</c:v>
                </c:pt>
                <c:pt idx="1676" formatCode="m/d/yyyy">
                  <c:v>42562</c:v>
                </c:pt>
                <c:pt idx="1677" formatCode="m/d/yyyy">
                  <c:v>42559</c:v>
                </c:pt>
                <c:pt idx="1678" formatCode="m/d/yyyy">
                  <c:v>42558</c:v>
                </c:pt>
                <c:pt idx="1679" formatCode="m/d/yyyy">
                  <c:v>42557</c:v>
                </c:pt>
                <c:pt idx="1680" formatCode="m/d/yyyy">
                  <c:v>42556</c:v>
                </c:pt>
                <c:pt idx="1681" formatCode="m/d/yyyy">
                  <c:v>42555</c:v>
                </c:pt>
                <c:pt idx="1682" formatCode="m/d/yyyy">
                  <c:v>42552</c:v>
                </c:pt>
                <c:pt idx="1683" formatCode="m/d/yyyy">
                  <c:v>42551</c:v>
                </c:pt>
                <c:pt idx="1684" formatCode="m/d/yyyy">
                  <c:v>42550</c:v>
                </c:pt>
                <c:pt idx="1685" formatCode="m/d/yyyy">
                  <c:v>42549</c:v>
                </c:pt>
                <c:pt idx="1686" formatCode="m/d/yyyy">
                  <c:v>42548</c:v>
                </c:pt>
                <c:pt idx="1687" formatCode="m/d/yyyy">
                  <c:v>42545</c:v>
                </c:pt>
                <c:pt idx="1688" formatCode="m/d/yyyy">
                  <c:v>42544</c:v>
                </c:pt>
                <c:pt idx="1689" formatCode="m/d/yyyy">
                  <c:v>42543</c:v>
                </c:pt>
                <c:pt idx="1690" formatCode="m/d/yyyy">
                  <c:v>42542</c:v>
                </c:pt>
                <c:pt idx="1691" formatCode="m/d/yyyy">
                  <c:v>42541</c:v>
                </c:pt>
                <c:pt idx="1692" formatCode="m/d/yyyy">
                  <c:v>42538</c:v>
                </c:pt>
                <c:pt idx="1693" formatCode="m/d/yyyy">
                  <c:v>42537</c:v>
                </c:pt>
                <c:pt idx="1694" formatCode="m/d/yyyy">
                  <c:v>42536</c:v>
                </c:pt>
                <c:pt idx="1695" formatCode="m/d/yyyy">
                  <c:v>42535</c:v>
                </c:pt>
                <c:pt idx="1696" formatCode="m/d/yyyy">
                  <c:v>42534</c:v>
                </c:pt>
                <c:pt idx="1697" formatCode="m/d/yyyy">
                  <c:v>42531</c:v>
                </c:pt>
                <c:pt idx="1698" formatCode="m/d/yyyy">
                  <c:v>42530</c:v>
                </c:pt>
                <c:pt idx="1699" formatCode="m/d/yyyy">
                  <c:v>42529</c:v>
                </c:pt>
                <c:pt idx="1700" formatCode="m/d/yyyy">
                  <c:v>42528</c:v>
                </c:pt>
                <c:pt idx="1701" formatCode="m/d/yyyy">
                  <c:v>42527</c:v>
                </c:pt>
                <c:pt idx="1702" formatCode="m/d/yyyy">
                  <c:v>42524</c:v>
                </c:pt>
                <c:pt idx="1703" formatCode="m/d/yyyy">
                  <c:v>42523</c:v>
                </c:pt>
                <c:pt idx="1704" formatCode="m/d/yyyy">
                  <c:v>42522</c:v>
                </c:pt>
                <c:pt idx="1705" formatCode="m/d/yyyy">
                  <c:v>42521</c:v>
                </c:pt>
                <c:pt idx="1706" formatCode="m/d/yyyy">
                  <c:v>42520</c:v>
                </c:pt>
                <c:pt idx="1707" formatCode="m/d/yyyy">
                  <c:v>42517</c:v>
                </c:pt>
                <c:pt idx="1708" formatCode="m/d/yyyy">
                  <c:v>42516</c:v>
                </c:pt>
                <c:pt idx="1709" formatCode="m/d/yyyy">
                  <c:v>42515</c:v>
                </c:pt>
                <c:pt idx="1710" formatCode="m/d/yyyy">
                  <c:v>42514</c:v>
                </c:pt>
                <c:pt idx="1711" formatCode="m/d/yyyy">
                  <c:v>42513</c:v>
                </c:pt>
                <c:pt idx="1712" formatCode="m/d/yyyy">
                  <c:v>42510</c:v>
                </c:pt>
                <c:pt idx="1713" formatCode="m/d/yyyy">
                  <c:v>42509</c:v>
                </c:pt>
                <c:pt idx="1714" formatCode="m/d/yyyy">
                  <c:v>42508</c:v>
                </c:pt>
                <c:pt idx="1715" formatCode="m/d/yyyy">
                  <c:v>42507</c:v>
                </c:pt>
                <c:pt idx="1716" formatCode="m/d/yyyy">
                  <c:v>42506</c:v>
                </c:pt>
                <c:pt idx="1717" formatCode="m/d/yyyy">
                  <c:v>42503</c:v>
                </c:pt>
                <c:pt idx="1718" formatCode="m/d/yyyy">
                  <c:v>42502</c:v>
                </c:pt>
                <c:pt idx="1719" formatCode="m/d/yyyy">
                  <c:v>42501</c:v>
                </c:pt>
                <c:pt idx="1720" formatCode="m/d/yyyy">
                  <c:v>42500</c:v>
                </c:pt>
                <c:pt idx="1721" formatCode="m/d/yyyy">
                  <c:v>42499</c:v>
                </c:pt>
                <c:pt idx="1722" formatCode="m/d/yyyy">
                  <c:v>42496</c:v>
                </c:pt>
                <c:pt idx="1723" formatCode="m/d/yyyy">
                  <c:v>42495</c:v>
                </c:pt>
                <c:pt idx="1724" formatCode="m/d/yyyy">
                  <c:v>42494</c:v>
                </c:pt>
                <c:pt idx="1725" formatCode="m/d/yyyy">
                  <c:v>42489</c:v>
                </c:pt>
                <c:pt idx="1726" formatCode="m/d/yyyy">
                  <c:v>42488</c:v>
                </c:pt>
                <c:pt idx="1727" formatCode="m/d/yyyy">
                  <c:v>42487</c:v>
                </c:pt>
                <c:pt idx="1728" formatCode="m/d/yyyy">
                  <c:v>42486</c:v>
                </c:pt>
                <c:pt idx="1729" formatCode="m/d/yyyy">
                  <c:v>42485</c:v>
                </c:pt>
                <c:pt idx="1730" formatCode="m/d/yyyy">
                  <c:v>42482</c:v>
                </c:pt>
                <c:pt idx="1731" formatCode="m/d/yyyy">
                  <c:v>42481</c:v>
                </c:pt>
                <c:pt idx="1732" formatCode="m/d/yyyy">
                  <c:v>42480</c:v>
                </c:pt>
                <c:pt idx="1733" formatCode="m/d/yyyy">
                  <c:v>42479</c:v>
                </c:pt>
                <c:pt idx="1734" formatCode="m/d/yyyy">
                  <c:v>42475</c:v>
                </c:pt>
                <c:pt idx="1735" formatCode="m/d/yyyy">
                  <c:v>42474</c:v>
                </c:pt>
                <c:pt idx="1736" formatCode="m/d/yyyy">
                  <c:v>42473</c:v>
                </c:pt>
                <c:pt idx="1737" formatCode="m/d/yyyy">
                  <c:v>42472</c:v>
                </c:pt>
                <c:pt idx="1738" formatCode="m/d/yyyy">
                  <c:v>42471</c:v>
                </c:pt>
                <c:pt idx="1739" formatCode="m/d/yyyy">
                  <c:v>42468</c:v>
                </c:pt>
                <c:pt idx="1740" formatCode="m/d/yyyy">
                  <c:v>42467</c:v>
                </c:pt>
                <c:pt idx="1741" formatCode="m/d/yyyy">
                  <c:v>42466</c:v>
                </c:pt>
                <c:pt idx="1742" formatCode="m/d/yyyy">
                  <c:v>42465</c:v>
                </c:pt>
                <c:pt idx="1743" formatCode="m/d/yyyy">
                  <c:v>42464</c:v>
                </c:pt>
                <c:pt idx="1744" formatCode="m/d/yyyy">
                  <c:v>42461</c:v>
                </c:pt>
                <c:pt idx="1745" formatCode="m/d/yyyy">
                  <c:v>42460</c:v>
                </c:pt>
                <c:pt idx="1746" formatCode="m/d/yyyy">
                  <c:v>42459</c:v>
                </c:pt>
                <c:pt idx="1747" formatCode="m/d/yyyy">
                  <c:v>42458</c:v>
                </c:pt>
                <c:pt idx="1748" formatCode="m/d/yyyy">
                  <c:v>42457</c:v>
                </c:pt>
                <c:pt idx="1749" formatCode="m/d/yyyy">
                  <c:v>42454</c:v>
                </c:pt>
                <c:pt idx="1750" formatCode="m/d/yyyy">
                  <c:v>42453</c:v>
                </c:pt>
                <c:pt idx="1751" formatCode="m/d/yyyy">
                  <c:v>42452</c:v>
                </c:pt>
                <c:pt idx="1752" formatCode="m/d/yyyy">
                  <c:v>42451</c:v>
                </c:pt>
                <c:pt idx="1753" formatCode="m/d/yyyy">
                  <c:v>42450</c:v>
                </c:pt>
                <c:pt idx="1754" formatCode="m/d/yyyy">
                  <c:v>42447</c:v>
                </c:pt>
                <c:pt idx="1755" formatCode="m/d/yyyy">
                  <c:v>42446</c:v>
                </c:pt>
                <c:pt idx="1756" formatCode="m/d/yyyy">
                  <c:v>42445</c:v>
                </c:pt>
                <c:pt idx="1757" formatCode="m/d/yyyy">
                  <c:v>42444</c:v>
                </c:pt>
                <c:pt idx="1758" formatCode="m/d/yyyy">
                  <c:v>42443</c:v>
                </c:pt>
                <c:pt idx="1759" formatCode="m/d/yyyy">
                  <c:v>42440</c:v>
                </c:pt>
                <c:pt idx="1760" formatCode="m/d/yyyy">
                  <c:v>42439</c:v>
                </c:pt>
                <c:pt idx="1761" formatCode="m/d/yyyy">
                  <c:v>42438</c:v>
                </c:pt>
                <c:pt idx="1762" formatCode="m/d/yyyy">
                  <c:v>42437</c:v>
                </c:pt>
                <c:pt idx="1763" formatCode="m/d/yyyy">
                  <c:v>42436</c:v>
                </c:pt>
                <c:pt idx="1764" formatCode="m/d/yyyy">
                  <c:v>42433</c:v>
                </c:pt>
                <c:pt idx="1765" formatCode="m/d/yyyy">
                  <c:v>42432</c:v>
                </c:pt>
                <c:pt idx="1766" formatCode="m/d/yyyy">
                  <c:v>42431</c:v>
                </c:pt>
                <c:pt idx="1767" formatCode="m/d/yyyy">
                  <c:v>42430</c:v>
                </c:pt>
                <c:pt idx="1768" formatCode="m/d/yyyy">
                  <c:v>42429</c:v>
                </c:pt>
                <c:pt idx="1769" formatCode="m/d/yyyy">
                  <c:v>42426</c:v>
                </c:pt>
                <c:pt idx="1770" formatCode="m/d/yyyy">
                  <c:v>42425</c:v>
                </c:pt>
                <c:pt idx="1771" formatCode="m/d/yyyy">
                  <c:v>42424</c:v>
                </c:pt>
                <c:pt idx="1772" formatCode="m/d/yyyy">
                  <c:v>42423</c:v>
                </c:pt>
                <c:pt idx="1773" formatCode="m/d/yyyy">
                  <c:v>42422</c:v>
                </c:pt>
                <c:pt idx="1774" formatCode="m/d/yyyy">
                  <c:v>42419</c:v>
                </c:pt>
                <c:pt idx="1775" formatCode="m/d/yyyy">
                  <c:v>42418</c:v>
                </c:pt>
                <c:pt idx="1776" formatCode="m/d/yyyy">
                  <c:v>42417</c:v>
                </c:pt>
                <c:pt idx="1777" formatCode="m/d/yyyy">
                  <c:v>42416</c:v>
                </c:pt>
                <c:pt idx="1778" formatCode="m/d/yyyy">
                  <c:v>42415</c:v>
                </c:pt>
                <c:pt idx="1779" formatCode="m/d/yyyy">
                  <c:v>42405</c:v>
                </c:pt>
                <c:pt idx="1780" formatCode="m/d/yyyy">
                  <c:v>42404</c:v>
                </c:pt>
                <c:pt idx="1781" formatCode="m/d/yyyy">
                  <c:v>42403</c:v>
                </c:pt>
                <c:pt idx="1782" formatCode="m/d/yyyy">
                  <c:v>42402</c:v>
                </c:pt>
                <c:pt idx="1783" formatCode="m/d/yyyy">
                  <c:v>42401</c:v>
                </c:pt>
                <c:pt idx="1784" formatCode="m/d/yyyy">
                  <c:v>42398</c:v>
                </c:pt>
                <c:pt idx="1785" formatCode="m/d/yyyy">
                  <c:v>42397</c:v>
                </c:pt>
                <c:pt idx="1786" formatCode="m/d/yyyy">
                  <c:v>42396</c:v>
                </c:pt>
                <c:pt idx="1787" formatCode="m/d/yyyy">
                  <c:v>42395</c:v>
                </c:pt>
                <c:pt idx="1788" formatCode="m/d/yyyy">
                  <c:v>42394</c:v>
                </c:pt>
                <c:pt idx="1789" formatCode="m/d/yyyy">
                  <c:v>42391</c:v>
                </c:pt>
                <c:pt idx="1790" formatCode="m/d/yyyy">
                  <c:v>42390</c:v>
                </c:pt>
                <c:pt idx="1791" formatCode="m/d/yyyy">
                  <c:v>42389</c:v>
                </c:pt>
                <c:pt idx="1792" formatCode="m/d/yyyy">
                  <c:v>42388</c:v>
                </c:pt>
                <c:pt idx="1793" formatCode="m/d/yyyy">
                  <c:v>42387</c:v>
                </c:pt>
                <c:pt idx="1794" formatCode="m/d/yyyy">
                  <c:v>42384</c:v>
                </c:pt>
                <c:pt idx="1795" formatCode="m/d/yyyy">
                  <c:v>42383</c:v>
                </c:pt>
                <c:pt idx="1796" formatCode="m/d/yyyy">
                  <c:v>42382</c:v>
                </c:pt>
                <c:pt idx="1797" formatCode="m/d/yyyy">
                  <c:v>42381</c:v>
                </c:pt>
                <c:pt idx="1798" formatCode="m/d/yyyy">
                  <c:v>42380</c:v>
                </c:pt>
                <c:pt idx="1799" formatCode="m/d/yyyy">
                  <c:v>42377</c:v>
                </c:pt>
                <c:pt idx="1800" formatCode="m/d/yyyy">
                  <c:v>42376</c:v>
                </c:pt>
                <c:pt idx="1801" formatCode="m/d/yyyy">
                  <c:v>42375</c:v>
                </c:pt>
                <c:pt idx="1802" formatCode="m/d/yyyy">
                  <c:v>42374</c:v>
                </c:pt>
                <c:pt idx="1803" formatCode="m/d/yyyy">
                  <c:v>42373</c:v>
                </c:pt>
                <c:pt idx="1804" formatCode="m/d/yyyy">
                  <c:v>42369</c:v>
                </c:pt>
                <c:pt idx="1805" formatCode="m/d/yyyy">
                  <c:v>42368</c:v>
                </c:pt>
                <c:pt idx="1806" formatCode="m/d/yyyy">
                  <c:v>42367</c:v>
                </c:pt>
                <c:pt idx="1807" formatCode="m/d/yyyy">
                  <c:v>42366</c:v>
                </c:pt>
                <c:pt idx="1808" formatCode="m/d/yyyy">
                  <c:v>42363</c:v>
                </c:pt>
                <c:pt idx="1809" formatCode="m/d/yyyy">
                  <c:v>42362</c:v>
                </c:pt>
                <c:pt idx="1810" formatCode="m/d/yyyy">
                  <c:v>42361</c:v>
                </c:pt>
                <c:pt idx="1811" formatCode="m/d/yyyy">
                  <c:v>42360</c:v>
                </c:pt>
                <c:pt idx="1812" formatCode="m/d/yyyy">
                  <c:v>42359</c:v>
                </c:pt>
                <c:pt idx="1813" formatCode="m/d/yyyy">
                  <c:v>42356</c:v>
                </c:pt>
                <c:pt idx="1814" formatCode="m/d/yyyy">
                  <c:v>42355</c:v>
                </c:pt>
                <c:pt idx="1815" formatCode="m/d/yyyy">
                  <c:v>42354</c:v>
                </c:pt>
                <c:pt idx="1816" formatCode="m/d/yyyy">
                  <c:v>42353</c:v>
                </c:pt>
                <c:pt idx="1817" formatCode="m/d/yyyy">
                  <c:v>42352</c:v>
                </c:pt>
                <c:pt idx="1818" formatCode="m/d/yyyy">
                  <c:v>42349</c:v>
                </c:pt>
                <c:pt idx="1819" formatCode="m/d/yyyy">
                  <c:v>42348</c:v>
                </c:pt>
                <c:pt idx="1820" formatCode="m/d/yyyy">
                  <c:v>42347</c:v>
                </c:pt>
                <c:pt idx="1821" formatCode="m/d/yyyy">
                  <c:v>42346</c:v>
                </c:pt>
                <c:pt idx="1822" formatCode="m/d/yyyy">
                  <c:v>42345</c:v>
                </c:pt>
                <c:pt idx="1823" formatCode="m/d/yyyy">
                  <c:v>42342</c:v>
                </c:pt>
                <c:pt idx="1824" formatCode="m/d/yyyy">
                  <c:v>42341</c:v>
                </c:pt>
                <c:pt idx="1825" formatCode="m/d/yyyy">
                  <c:v>42340</c:v>
                </c:pt>
                <c:pt idx="1826" formatCode="m/d/yyyy">
                  <c:v>42339</c:v>
                </c:pt>
                <c:pt idx="1827" formatCode="m/d/yyyy">
                  <c:v>42338</c:v>
                </c:pt>
                <c:pt idx="1828" formatCode="m/d/yyyy">
                  <c:v>42335</c:v>
                </c:pt>
                <c:pt idx="1829" formatCode="m/d/yyyy">
                  <c:v>42334</c:v>
                </c:pt>
                <c:pt idx="1830" formatCode="m/d/yyyy">
                  <c:v>42333</c:v>
                </c:pt>
                <c:pt idx="1831" formatCode="m/d/yyyy">
                  <c:v>42332</c:v>
                </c:pt>
                <c:pt idx="1832" formatCode="m/d/yyyy">
                  <c:v>42331</c:v>
                </c:pt>
                <c:pt idx="1833" formatCode="m/d/yyyy">
                  <c:v>42328</c:v>
                </c:pt>
                <c:pt idx="1834" formatCode="m/d/yyyy">
                  <c:v>42327</c:v>
                </c:pt>
                <c:pt idx="1835" formatCode="m/d/yyyy">
                  <c:v>42326</c:v>
                </c:pt>
                <c:pt idx="1836" formatCode="m/d/yyyy">
                  <c:v>42325</c:v>
                </c:pt>
                <c:pt idx="1837" formatCode="m/d/yyyy">
                  <c:v>42324</c:v>
                </c:pt>
                <c:pt idx="1838" formatCode="m/d/yyyy">
                  <c:v>42321</c:v>
                </c:pt>
                <c:pt idx="1839" formatCode="m/d/yyyy">
                  <c:v>42320</c:v>
                </c:pt>
                <c:pt idx="1840" formatCode="m/d/yyyy">
                  <c:v>42319</c:v>
                </c:pt>
                <c:pt idx="1841" formatCode="m/d/yyyy">
                  <c:v>42318</c:v>
                </c:pt>
                <c:pt idx="1842" formatCode="m/d/yyyy">
                  <c:v>42317</c:v>
                </c:pt>
                <c:pt idx="1843" formatCode="m/d/yyyy">
                  <c:v>42314</c:v>
                </c:pt>
                <c:pt idx="1844" formatCode="m/d/yyyy">
                  <c:v>42313</c:v>
                </c:pt>
                <c:pt idx="1845" formatCode="m/d/yyyy">
                  <c:v>42312</c:v>
                </c:pt>
                <c:pt idx="1846" formatCode="m/d/yyyy">
                  <c:v>42311</c:v>
                </c:pt>
                <c:pt idx="1847" formatCode="m/d/yyyy">
                  <c:v>42310</c:v>
                </c:pt>
                <c:pt idx="1848" formatCode="m/d/yyyy">
                  <c:v>42307</c:v>
                </c:pt>
                <c:pt idx="1849" formatCode="m/d/yyyy">
                  <c:v>42306</c:v>
                </c:pt>
                <c:pt idx="1850" formatCode="m/d/yyyy">
                  <c:v>42305</c:v>
                </c:pt>
                <c:pt idx="1851" formatCode="m/d/yyyy">
                  <c:v>42304</c:v>
                </c:pt>
                <c:pt idx="1852" formatCode="m/d/yyyy">
                  <c:v>42303</c:v>
                </c:pt>
                <c:pt idx="1853" formatCode="m/d/yyyy">
                  <c:v>42300</c:v>
                </c:pt>
                <c:pt idx="1854" formatCode="m/d/yyyy">
                  <c:v>42299</c:v>
                </c:pt>
                <c:pt idx="1855" formatCode="m/d/yyyy">
                  <c:v>42298</c:v>
                </c:pt>
                <c:pt idx="1856" formatCode="m/d/yyyy">
                  <c:v>42297</c:v>
                </c:pt>
                <c:pt idx="1857" formatCode="m/d/yyyy">
                  <c:v>42296</c:v>
                </c:pt>
                <c:pt idx="1858" formatCode="m/d/yyyy">
                  <c:v>42293</c:v>
                </c:pt>
                <c:pt idx="1859" formatCode="m/d/yyyy">
                  <c:v>42292</c:v>
                </c:pt>
                <c:pt idx="1860" formatCode="m/d/yyyy">
                  <c:v>42291</c:v>
                </c:pt>
                <c:pt idx="1861" formatCode="m/d/yyyy">
                  <c:v>42290</c:v>
                </c:pt>
                <c:pt idx="1862" formatCode="m/d/yyyy">
                  <c:v>42289</c:v>
                </c:pt>
                <c:pt idx="1863" formatCode="m/d/yyyy">
                  <c:v>42286</c:v>
                </c:pt>
                <c:pt idx="1864" formatCode="m/d/yyyy">
                  <c:v>42285</c:v>
                </c:pt>
                <c:pt idx="1865" formatCode="m/d/yyyy">
                  <c:v>42284</c:v>
                </c:pt>
                <c:pt idx="1866" formatCode="m/d/yyyy">
                  <c:v>42283</c:v>
                </c:pt>
                <c:pt idx="1867" formatCode="m/d/yyyy">
                  <c:v>42282</c:v>
                </c:pt>
                <c:pt idx="1868" formatCode="m/d/yyyy">
                  <c:v>42279</c:v>
                </c:pt>
                <c:pt idx="1869" formatCode="m/d/yyyy">
                  <c:v>42278</c:v>
                </c:pt>
                <c:pt idx="1870" formatCode="m/d/yyyy">
                  <c:v>42277</c:v>
                </c:pt>
                <c:pt idx="1871" formatCode="m/d/yyyy">
                  <c:v>42276</c:v>
                </c:pt>
                <c:pt idx="1872" formatCode="m/d/yyyy">
                  <c:v>42275</c:v>
                </c:pt>
                <c:pt idx="1873" formatCode="m/d/yyyy">
                  <c:v>42272</c:v>
                </c:pt>
                <c:pt idx="1874" formatCode="m/d/yyyy">
                  <c:v>42271</c:v>
                </c:pt>
                <c:pt idx="1875" formatCode="m/d/yyyy">
                  <c:v>42270</c:v>
                </c:pt>
                <c:pt idx="1876" formatCode="m/d/yyyy">
                  <c:v>42269</c:v>
                </c:pt>
                <c:pt idx="1877" formatCode="m/d/yyyy">
                  <c:v>42268</c:v>
                </c:pt>
                <c:pt idx="1878" formatCode="m/d/yyyy">
                  <c:v>42265</c:v>
                </c:pt>
                <c:pt idx="1879" formatCode="m/d/yyyy">
                  <c:v>42264</c:v>
                </c:pt>
                <c:pt idx="1880" formatCode="m/d/yyyy">
                  <c:v>42263</c:v>
                </c:pt>
                <c:pt idx="1881" formatCode="m/d/yyyy">
                  <c:v>42262</c:v>
                </c:pt>
                <c:pt idx="1882" formatCode="m/d/yyyy">
                  <c:v>42261</c:v>
                </c:pt>
                <c:pt idx="1883" formatCode="m/d/yyyy">
                  <c:v>42258</c:v>
                </c:pt>
                <c:pt idx="1884" formatCode="m/d/yyyy">
                  <c:v>42257</c:v>
                </c:pt>
                <c:pt idx="1885" formatCode="m/d/yyyy">
                  <c:v>42256</c:v>
                </c:pt>
                <c:pt idx="1886" formatCode="m/d/yyyy">
                  <c:v>42255</c:v>
                </c:pt>
                <c:pt idx="1887" formatCode="m/d/yyyy">
                  <c:v>42254</c:v>
                </c:pt>
                <c:pt idx="1888" formatCode="m/d/yyyy">
                  <c:v>42251</c:v>
                </c:pt>
                <c:pt idx="1889" formatCode="m/d/yyyy">
                  <c:v>42250</c:v>
                </c:pt>
                <c:pt idx="1890" formatCode="m/d/yyyy">
                  <c:v>42248</c:v>
                </c:pt>
                <c:pt idx="1891" formatCode="m/d/yyyy">
                  <c:v>42247</c:v>
                </c:pt>
                <c:pt idx="1892" formatCode="m/d/yyyy">
                  <c:v>42244</c:v>
                </c:pt>
                <c:pt idx="1893" formatCode="m/d/yyyy">
                  <c:v>42243</c:v>
                </c:pt>
                <c:pt idx="1894" formatCode="m/d/yyyy">
                  <c:v>42242</c:v>
                </c:pt>
                <c:pt idx="1895" formatCode="m/d/yyyy">
                  <c:v>42241</c:v>
                </c:pt>
                <c:pt idx="1896" formatCode="m/d/yyyy">
                  <c:v>42240</c:v>
                </c:pt>
                <c:pt idx="1897" formatCode="m/d/yyyy">
                  <c:v>42237</c:v>
                </c:pt>
                <c:pt idx="1898" formatCode="m/d/yyyy">
                  <c:v>42236</c:v>
                </c:pt>
                <c:pt idx="1899" formatCode="m/d/yyyy">
                  <c:v>42235</c:v>
                </c:pt>
                <c:pt idx="1900" formatCode="m/d/yyyy">
                  <c:v>42234</c:v>
                </c:pt>
                <c:pt idx="1901" formatCode="m/d/yyyy">
                  <c:v>42233</c:v>
                </c:pt>
                <c:pt idx="1902" formatCode="m/d/yyyy">
                  <c:v>42230</c:v>
                </c:pt>
                <c:pt idx="1903" formatCode="m/d/yyyy">
                  <c:v>42229</c:v>
                </c:pt>
                <c:pt idx="1904" formatCode="m/d/yyyy">
                  <c:v>42228</c:v>
                </c:pt>
                <c:pt idx="1905" formatCode="m/d/yyyy">
                  <c:v>42227</c:v>
                </c:pt>
                <c:pt idx="1906" formatCode="m/d/yyyy">
                  <c:v>42226</c:v>
                </c:pt>
                <c:pt idx="1907" formatCode="m/d/yyyy">
                  <c:v>42223</c:v>
                </c:pt>
                <c:pt idx="1908" formatCode="m/d/yyyy">
                  <c:v>42222</c:v>
                </c:pt>
                <c:pt idx="1909" formatCode="m/d/yyyy">
                  <c:v>42221</c:v>
                </c:pt>
                <c:pt idx="1910" formatCode="m/d/yyyy">
                  <c:v>42220</c:v>
                </c:pt>
                <c:pt idx="1911" formatCode="m/d/yyyy">
                  <c:v>42219</c:v>
                </c:pt>
                <c:pt idx="1912" formatCode="m/d/yyyy">
                  <c:v>42216</c:v>
                </c:pt>
                <c:pt idx="1913" formatCode="m/d/yyyy">
                  <c:v>42215</c:v>
                </c:pt>
                <c:pt idx="1914" formatCode="m/d/yyyy">
                  <c:v>42214</c:v>
                </c:pt>
                <c:pt idx="1915" formatCode="m/d/yyyy">
                  <c:v>42213</c:v>
                </c:pt>
                <c:pt idx="1916" formatCode="m/d/yyyy">
                  <c:v>42212</c:v>
                </c:pt>
                <c:pt idx="1917" formatCode="m/d/yyyy">
                  <c:v>42209</c:v>
                </c:pt>
                <c:pt idx="1918" formatCode="m/d/yyyy">
                  <c:v>42208</c:v>
                </c:pt>
                <c:pt idx="1919" formatCode="m/d/yyyy">
                  <c:v>42207</c:v>
                </c:pt>
                <c:pt idx="1920" formatCode="m/d/yyyy">
                  <c:v>42206</c:v>
                </c:pt>
                <c:pt idx="1921" formatCode="m/d/yyyy">
                  <c:v>42205</c:v>
                </c:pt>
                <c:pt idx="1922" formatCode="m/d/yyyy">
                  <c:v>42202</c:v>
                </c:pt>
                <c:pt idx="1923" formatCode="m/d/yyyy">
                  <c:v>42201</c:v>
                </c:pt>
                <c:pt idx="1924" formatCode="m/d/yyyy">
                  <c:v>42200</c:v>
                </c:pt>
                <c:pt idx="1925" formatCode="m/d/yyyy">
                  <c:v>42199</c:v>
                </c:pt>
                <c:pt idx="1926" formatCode="m/d/yyyy">
                  <c:v>42198</c:v>
                </c:pt>
                <c:pt idx="1927" formatCode="m/d/yyyy">
                  <c:v>42195</c:v>
                </c:pt>
                <c:pt idx="1928" formatCode="m/d/yyyy">
                  <c:v>42194</c:v>
                </c:pt>
                <c:pt idx="1929" formatCode="m/d/yyyy">
                  <c:v>42193</c:v>
                </c:pt>
                <c:pt idx="1930" formatCode="m/d/yyyy">
                  <c:v>42192</c:v>
                </c:pt>
                <c:pt idx="1931" formatCode="m/d/yyyy">
                  <c:v>42191</c:v>
                </c:pt>
                <c:pt idx="1932" formatCode="m/d/yyyy">
                  <c:v>42188</c:v>
                </c:pt>
                <c:pt idx="1933" formatCode="m/d/yyyy">
                  <c:v>42187</c:v>
                </c:pt>
                <c:pt idx="1934" formatCode="m/d/yyyy">
                  <c:v>42186</c:v>
                </c:pt>
                <c:pt idx="1935" formatCode="m/d/yyyy">
                  <c:v>42185</c:v>
                </c:pt>
                <c:pt idx="1936" formatCode="m/d/yyyy">
                  <c:v>42184</c:v>
                </c:pt>
                <c:pt idx="1937" formatCode="m/d/yyyy">
                  <c:v>42181</c:v>
                </c:pt>
                <c:pt idx="1938" formatCode="m/d/yyyy">
                  <c:v>42180</c:v>
                </c:pt>
                <c:pt idx="1939" formatCode="m/d/yyyy">
                  <c:v>42179</c:v>
                </c:pt>
                <c:pt idx="1940" formatCode="m/d/yyyy">
                  <c:v>42178</c:v>
                </c:pt>
                <c:pt idx="1941" formatCode="m/d/yyyy">
                  <c:v>42177</c:v>
                </c:pt>
                <c:pt idx="1942" formatCode="m/d/yyyy">
                  <c:v>42174</c:v>
                </c:pt>
                <c:pt idx="1943" formatCode="m/d/yyyy">
                  <c:v>42173</c:v>
                </c:pt>
                <c:pt idx="1944" formatCode="m/d/yyyy">
                  <c:v>42172</c:v>
                </c:pt>
                <c:pt idx="1945" formatCode="m/d/yyyy">
                  <c:v>42171</c:v>
                </c:pt>
                <c:pt idx="1946" formatCode="m/d/yyyy">
                  <c:v>42170</c:v>
                </c:pt>
                <c:pt idx="1947" formatCode="m/d/yyyy">
                  <c:v>42167</c:v>
                </c:pt>
                <c:pt idx="1948" formatCode="m/d/yyyy">
                  <c:v>42166</c:v>
                </c:pt>
                <c:pt idx="1949" formatCode="m/d/yyyy">
                  <c:v>42165</c:v>
                </c:pt>
                <c:pt idx="1950" formatCode="m/d/yyyy">
                  <c:v>42164</c:v>
                </c:pt>
                <c:pt idx="1951" formatCode="m/d/yyyy">
                  <c:v>42163</c:v>
                </c:pt>
                <c:pt idx="1952" formatCode="m/d/yyyy">
                  <c:v>42160</c:v>
                </c:pt>
                <c:pt idx="1953" formatCode="m/d/yyyy">
                  <c:v>42159</c:v>
                </c:pt>
                <c:pt idx="1954" formatCode="m/d/yyyy">
                  <c:v>42158</c:v>
                </c:pt>
                <c:pt idx="1955" formatCode="m/d/yyyy">
                  <c:v>42157</c:v>
                </c:pt>
                <c:pt idx="1956" formatCode="m/d/yyyy">
                  <c:v>42156</c:v>
                </c:pt>
                <c:pt idx="1957" formatCode="m/d/yyyy">
                  <c:v>42153</c:v>
                </c:pt>
                <c:pt idx="1958" formatCode="m/d/yyyy">
                  <c:v>42152</c:v>
                </c:pt>
                <c:pt idx="1959" formatCode="m/d/yyyy">
                  <c:v>42151</c:v>
                </c:pt>
                <c:pt idx="1960" formatCode="m/d/yyyy">
                  <c:v>42150</c:v>
                </c:pt>
                <c:pt idx="1961" formatCode="m/d/yyyy">
                  <c:v>42149</c:v>
                </c:pt>
                <c:pt idx="1962" formatCode="m/d/yyyy">
                  <c:v>42146</c:v>
                </c:pt>
                <c:pt idx="1963" formatCode="m/d/yyyy">
                  <c:v>42145</c:v>
                </c:pt>
                <c:pt idx="1964" formatCode="m/d/yyyy">
                  <c:v>42144</c:v>
                </c:pt>
                <c:pt idx="1965" formatCode="m/d/yyyy">
                  <c:v>42143</c:v>
                </c:pt>
                <c:pt idx="1966" formatCode="m/d/yyyy">
                  <c:v>42142</c:v>
                </c:pt>
                <c:pt idx="1967" formatCode="m/d/yyyy">
                  <c:v>42139</c:v>
                </c:pt>
                <c:pt idx="1968" formatCode="m/d/yyyy">
                  <c:v>42138</c:v>
                </c:pt>
                <c:pt idx="1969" formatCode="m/d/yyyy">
                  <c:v>42137</c:v>
                </c:pt>
                <c:pt idx="1970" formatCode="m/d/yyyy">
                  <c:v>42136</c:v>
                </c:pt>
                <c:pt idx="1971" formatCode="m/d/yyyy">
                  <c:v>42135</c:v>
                </c:pt>
                <c:pt idx="1972" formatCode="m/d/yyyy">
                  <c:v>42132</c:v>
                </c:pt>
                <c:pt idx="1973" formatCode="m/d/yyyy">
                  <c:v>42131</c:v>
                </c:pt>
                <c:pt idx="1974" formatCode="m/d/yyyy">
                  <c:v>42130</c:v>
                </c:pt>
                <c:pt idx="1975" formatCode="m/d/yyyy">
                  <c:v>42129</c:v>
                </c:pt>
                <c:pt idx="1976" formatCode="m/d/yyyy">
                  <c:v>42128</c:v>
                </c:pt>
                <c:pt idx="1977" formatCode="m/d/yyyy">
                  <c:v>42121</c:v>
                </c:pt>
                <c:pt idx="1978" formatCode="m/d/yyyy">
                  <c:v>42118</c:v>
                </c:pt>
                <c:pt idx="1979" formatCode="m/d/yyyy">
                  <c:v>42117</c:v>
                </c:pt>
                <c:pt idx="1980" formatCode="m/d/yyyy">
                  <c:v>42116</c:v>
                </c:pt>
                <c:pt idx="1981" formatCode="m/d/yyyy">
                  <c:v>42115</c:v>
                </c:pt>
                <c:pt idx="1982" formatCode="m/d/yyyy">
                  <c:v>42114</c:v>
                </c:pt>
                <c:pt idx="1983" formatCode="m/d/yyyy">
                  <c:v>42111</c:v>
                </c:pt>
                <c:pt idx="1984" formatCode="m/d/yyyy">
                  <c:v>42110</c:v>
                </c:pt>
                <c:pt idx="1985" formatCode="m/d/yyyy">
                  <c:v>42109</c:v>
                </c:pt>
                <c:pt idx="1986" formatCode="m/d/yyyy">
                  <c:v>42108</c:v>
                </c:pt>
                <c:pt idx="1987" formatCode="m/d/yyyy">
                  <c:v>42107</c:v>
                </c:pt>
                <c:pt idx="1988" formatCode="m/d/yyyy">
                  <c:v>42104</c:v>
                </c:pt>
                <c:pt idx="1989" formatCode="m/d/yyyy">
                  <c:v>42103</c:v>
                </c:pt>
                <c:pt idx="1990" formatCode="m/d/yyyy">
                  <c:v>42102</c:v>
                </c:pt>
                <c:pt idx="1991" formatCode="m/d/yyyy">
                  <c:v>42101</c:v>
                </c:pt>
                <c:pt idx="1992" formatCode="m/d/yyyy">
                  <c:v>42100</c:v>
                </c:pt>
                <c:pt idx="1993" formatCode="m/d/yyyy">
                  <c:v>42097</c:v>
                </c:pt>
                <c:pt idx="1994" formatCode="m/d/yyyy">
                  <c:v>42096</c:v>
                </c:pt>
                <c:pt idx="1995" formatCode="m/d/yyyy">
                  <c:v>42095</c:v>
                </c:pt>
                <c:pt idx="1996" formatCode="m/d/yyyy">
                  <c:v>42094</c:v>
                </c:pt>
                <c:pt idx="1997" formatCode="m/d/yyyy">
                  <c:v>42093</c:v>
                </c:pt>
                <c:pt idx="1998" formatCode="m/d/yyyy">
                  <c:v>42090</c:v>
                </c:pt>
                <c:pt idx="1999" formatCode="m/d/yyyy">
                  <c:v>42089</c:v>
                </c:pt>
                <c:pt idx="2000" formatCode="m/d/yyyy">
                  <c:v>42088</c:v>
                </c:pt>
                <c:pt idx="2001" formatCode="m/d/yyyy">
                  <c:v>42087</c:v>
                </c:pt>
                <c:pt idx="2002" formatCode="m/d/yyyy">
                  <c:v>42086</c:v>
                </c:pt>
                <c:pt idx="2003" formatCode="m/d/yyyy">
                  <c:v>42083</c:v>
                </c:pt>
                <c:pt idx="2004" formatCode="m/d/yyyy">
                  <c:v>42082</c:v>
                </c:pt>
                <c:pt idx="2005" formatCode="m/d/yyyy">
                  <c:v>42081</c:v>
                </c:pt>
                <c:pt idx="2006" formatCode="m/d/yyyy">
                  <c:v>42080</c:v>
                </c:pt>
                <c:pt idx="2007" formatCode="m/d/yyyy">
                  <c:v>42079</c:v>
                </c:pt>
                <c:pt idx="2008" formatCode="m/d/yyyy">
                  <c:v>42076</c:v>
                </c:pt>
                <c:pt idx="2009" formatCode="m/d/yyyy">
                  <c:v>42075</c:v>
                </c:pt>
                <c:pt idx="2010" formatCode="m/d/yyyy">
                  <c:v>42074</c:v>
                </c:pt>
                <c:pt idx="2011" formatCode="m/d/yyyy">
                  <c:v>42073</c:v>
                </c:pt>
                <c:pt idx="2012" formatCode="m/d/yyyy">
                  <c:v>42072</c:v>
                </c:pt>
                <c:pt idx="2013" formatCode="m/d/yyyy">
                  <c:v>42069</c:v>
                </c:pt>
                <c:pt idx="2014" formatCode="m/d/yyyy">
                  <c:v>42068</c:v>
                </c:pt>
                <c:pt idx="2015" formatCode="m/d/yyyy">
                  <c:v>42067</c:v>
                </c:pt>
                <c:pt idx="2016" formatCode="m/d/yyyy">
                  <c:v>42066</c:v>
                </c:pt>
                <c:pt idx="2017" formatCode="m/d/yyyy">
                  <c:v>42065</c:v>
                </c:pt>
                <c:pt idx="2018" formatCode="m/d/yyyy">
                  <c:v>42062</c:v>
                </c:pt>
                <c:pt idx="2019" formatCode="m/d/yyyy">
                  <c:v>42061</c:v>
                </c:pt>
                <c:pt idx="2020" formatCode="m/d/yyyy">
                  <c:v>42060</c:v>
                </c:pt>
                <c:pt idx="2021" formatCode="m/d/yyyy">
                  <c:v>42059</c:v>
                </c:pt>
                <c:pt idx="2022" formatCode="m/d/yyyy">
                  <c:v>42048</c:v>
                </c:pt>
                <c:pt idx="2023" formatCode="m/d/yyyy">
                  <c:v>42047</c:v>
                </c:pt>
                <c:pt idx="2024" formatCode="m/d/yyyy">
                  <c:v>42046</c:v>
                </c:pt>
                <c:pt idx="2025" formatCode="m/d/yyyy">
                  <c:v>42045</c:v>
                </c:pt>
                <c:pt idx="2026" formatCode="m/d/yyyy">
                  <c:v>42044</c:v>
                </c:pt>
                <c:pt idx="2027" formatCode="m/d/yyyy">
                  <c:v>42041</c:v>
                </c:pt>
                <c:pt idx="2028" formatCode="m/d/yyyy">
                  <c:v>42040</c:v>
                </c:pt>
                <c:pt idx="2029" formatCode="m/d/yyyy">
                  <c:v>42039</c:v>
                </c:pt>
                <c:pt idx="2030" formatCode="m/d/yyyy">
                  <c:v>42038</c:v>
                </c:pt>
                <c:pt idx="2031" formatCode="m/d/yyyy">
                  <c:v>42037</c:v>
                </c:pt>
                <c:pt idx="2032" formatCode="m/d/yyyy">
                  <c:v>42034</c:v>
                </c:pt>
                <c:pt idx="2033" formatCode="m/d/yyyy">
                  <c:v>42033</c:v>
                </c:pt>
                <c:pt idx="2034" formatCode="m/d/yyyy">
                  <c:v>42032</c:v>
                </c:pt>
                <c:pt idx="2035" formatCode="m/d/yyyy">
                  <c:v>42031</c:v>
                </c:pt>
                <c:pt idx="2036" formatCode="m/d/yyyy">
                  <c:v>42030</c:v>
                </c:pt>
                <c:pt idx="2037" formatCode="m/d/yyyy">
                  <c:v>42027</c:v>
                </c:pt>
                <c:pt idx="2038" formatCode="m/d/yyyy">
                  <c:v>42026</c:v>
                </c:pt>
                <c:pt idx="2039" formatCode="m/d/yyyy">
                  <c:v>42025</c:v>
                </c:pt>
                <c:pt idx="2040" formatCode="m/d/yyyy">
                  <c:v>42024</c:v>
                </c:pt>
                <c:pt idx="2041" formatCode="m/d/yyyy">
                  <c:v>42023</c:v>
                </c:pt>
                <c:pt idx="2042" formatCode="m/d/yyyy">
                  <c:v>42020</c:v>
                </c:pt>
                <c:pt idx="2043" formatCode="m/d/yyyy">
                  <c:v>42019</c:v>
                </c:pt>
                <c:pt idx="2044" formatCode="m/d/yyyy">
                  <c:v>42018</c:v>
                </c:pt>
                <c:pt idx="2045" formatCode="m/d/yyyy">
                  <c:v>42017</c:v>
                </c:pt>
                <c:pt idx="2046" formatCode="m/d/yyyy">
                  <c:v>42016</c:v>
                </c:pt>
                <c:pt idx="2047" formatCode="m/d/yyyy">
                  <c:v>42013</c:v>
                </c:pt>
                <c:pt idx="2048" formatCode="m/d/yyyy">
                  <c:v>42012</c:v>
                </c:pt>
                <c:pt idx="2049" formatCode="m/d/yyyy">
                  <c:v>42011</c:v>
                </c:pt>
                <c:pt idx="2050" formatCode="m/d/yyyy">
                  <c:v>42010</c:v>
                </c:pt>
                <c:pt idx="2051" formatCode="m/d/yyyy">
                  <c:v>42009</c:v>
                </c:pt>
                <c:pt idx="2052" formatCode="m/d/yyyy">
                  <c:v>42004</c:v>
                </c:pt>
                <c:pt idx="2053" formatCode="m/d/yyyy">
                  <c:v>42003</c:v>
                </c:pt>
                <c:pt idx="2054" formatCode="m/d/yyyy">
                  <c:v>42002</c:v>
                </c:pt>
                <c:pt idx="2055" formatCode="m/d/yyyy">
                  <c:v>41999</c:v>
                </c:pt>
                <c:pt idx="2056" formatCode="m/d/yyyy">
                  <c:v>41998</c:v>
                </c:pt>
                <c:pt idx="2057" formatCode="m/d/yyyy">
                  <c:v>41997</c:v>
                </c:pt>
                <c:pt idx="2058" formatCode="m/d/yyyy">
                  <c:v>41996</c:v>
                </c:pt>
                <c:pt idx="2059" formatCode="m/d/yyyy">
                  <c:v>41995</c:v>
                </c:pt>
                <c:pt idx="2060" formatCode="m/d/yyyy">
                  <c:v>41992</c:v>
                </c:pt>
                <c:pt idx="2061" formatCode="m/d/yyyy">
                  <c:v>41991</c:v>
                </c:pt>
                <c:pt idx="2062" formatCode="m/d/yyyy">
                  <c:v>41990</c:v>
                </c:pt>
                <c:pt idx="2063" formatCode="m/d/yyyy">
                  <c:v>41989</c:v>
                </c:pt>
                <c:pt idx="2064" formatCode="m/d/yyyy">
                  <c:v>41988</c:v>
                </c:pt>
                <c:pt idx="2065" formatCode="m/d/yyyy">
                  <c:v>41985</c:v>
                </c:pt>
                <c:pt idx="2066" formatCode="m/d/yyyy">
                  <c:v>41984</c:v>
                </c:pt>
                <c:pt idx="2067" formatCode="m/d/yyyy">
                  <c:v>41983</c:v>
                </c:pt>
                <c:pt idx="2068" formatCode="m/d/yyyy">
                  <c:v>41982</c:v>
                </c:pt>
                <c:pt idx="2069" formatCode="m/d/yyyy">
                  <c:v>41981</c:v>
                </c:pt>
                <c:pt idx="2070" formatCode="m/d/yyyy">
                  <c:v>41978</c:v>
                </c:pt>
                <c:pt idx="2071" formatCode="m/d/yyyy">
                  <c:v>41977</c:v>
                </c:pt>
                <c:pt idx="2072" formatCode="m/d/yyyy">
                  <c:v>41976</c:v>
                </c:pt>
                <c:pt idx="2073" formatCode="m/d/yyyy">
                  <c:v>41975</c:v>
                </c:pt>
                <c:pt idx="2074" formatCode="m/d/yyyy">
                  <c:v>41974</c:v>
                </c:pt>
                <c:pt idx="2075" formatCode="m/d/yyyy">
                  <c:v>41971</c:v>
                </c:pt>
                <c:pt idx="2076" formatCode="m/d/yyyy">
                  <c:v>41970</c:v>
                </c:pt>
                <c:pt idx="2077" formatCode="m/d/yyyy">
                  <c:v>41969</c:v>
                </c:pt>
                <c:pt idx="2078" formatCode="m/d/yyyy">
                  <c:v>41968</c:v>
                </c:pt>
                <c:pt idx="2079" formatCode="m/d/yyyy">
                  <c:v>41967</c:v>
                </c:pt>
                <c:pt idx="2080" formatCode="m/d/yyyy">
                  <c:v>41964</c:v>
                </c:pt>
                <c:pt idx="2081" formatCode="m/d/yyyy">
                  <c:v>41963</c:v>
                </c:pt>
                <c:pt idx="2082" formatCode="m/d/yyyy">
                  <c:v>41962</c:v>
                </c:pt>
                <c:pt idx="2083" formatCode="m/d/yyyy">
                  <c:v>41961</c:v>
                </c:pt>
                <c:pt idx="2084" formatCode="m/d/yyyy">
                  <c:v>41960</c:v>
                </c:pt>
                <c:pt idx="2085" formatCode="m/d/yyyy">
                  <c:v>41957</c:v>
                </c:pt>
                <c:pt idx="2086" formatCode="m/d/yyyy">
                  <c:v>41956</c:v>
                </c:pt>
                <c:pt idx="2087" formatCode="m/d/yyyy">
                  <c:v>41955</c:v>
                </c:pt>
                <c:pt idx="2088" formatCode="m/d/yyyy">
                  <c:v>41954</c:v>
                </c:pt>
                <c:pt idx="2089" formatCode="m/d/yyyy">
                  <c:v>41953</c:v>
                </c:pt>
                <c:pt idx="2090" formatCode="m/d/yyyy">
                  <c:v>41950</c:v>
                </c:pt>
                <c:pt idx="2091" formatCode="m/d/yyyy">
                  <c:v>41949</c:v>
                </c:pt>
                <c:pt idx="2092" formatCode="m/d/yyyy">
                  <c:v>41948</c:v>
                </c:pt>
                <c:pt idx="2093" formatCode="m/d/yyyy">
                  <c:v>41947</c:v>
                </c:pt>
                <c:pt idx="2094" formatCode="m/d/yyyy">
                  <c:v>41946</c:v>
                </c:pt>
                <c:pt idx="2095" formatCode="m/d/yyyy">
                  <c:v>41943</c:v>
                </c:pt>
                <c:pt idx="2096" formatCode="m/d/yyyy">
                  <c:v>41942</c:v>
                </c:pt>
                <c:pt idx="2097" formatCode="m/d/yyyy">
                  <c:v>41941</c:v>
                </c:pt>
                <c:pt idx="2098" formatCode="m/d/yyyy">
                  <c:v>41940</c:v>
                </c:pt>
                <c:pt idx="2099" formatCode="m/d/yyyy">
                  <c:v>41939</c:v>
                </c:pt>
                <c:pt idx="2100" formatCode="m/d/yyyy">
                  <c:v>41936</c:v>
                </c:pt>
                <c:pt idx="2101" formatCode="m/d/yyyy">
                  <c:v>41935</c:v>
                </c:pt>
                <c:pt idx="2102" formatCode="m/d/yyyy">
                  <c:v>41934</c:v>
                </c:pt>
                <c:pt idx="2103" formatCode="m/d/yyyy">
                  <c:v>41933</c:v>
                </c:pt>
                <c:pt idx="2104" formatCode="m/d/yyyy">
                  <c:v>41932</c:v>
                </c:pt>
                <c:pt idx="2105" formatCode="m/d/yyyy">
                  <c:v>41929</c:v>
                </c:pt>
                <c:pt idx="2106" formatCode="m/d/yyyy">
                  <c:v>41928</c:v>
                </c:pt>
                <c:pt idx="2107" formatCode="m/d/yyyy">
                  <c:v>41927</c:v>
                </c:pt>
                <c:pt idx="2108" formatCode="m/d/yyyy">
                  <c:v>41926</c:v>
                </c:pt>
                <c:pt idx="2109" formatCode="m/d/yyyy">
                  <c:v>41925</c:v>
                </c:pt>
                <c:pt idx="2110" formatCode="m/d/yyyy">
                  <c:v>41922</c:v>
                </c:pt>
                <c:pt idx="2111" formatCode="m/d/yyyy">
                  <c:v>41921</c:v>
                </c:pt>
                <c:pt idx="2112" formatCode="m/d/yyyy">
                  <c:v>41920</c:v>
                </c:pt>
                <c:pt idx="2113" formatCode="m/d/yyyy">
                  <c:v>41919</c:v>
                </c:pt>
                <c:pt idx="2114" formatCode="m/d/yyyy">
                  <c:v>41918</c:v>
                </c:pt>
                <c:pt idx="2115" formatCode="m/d/yyyy">
                  <c:v>41915</c:v>
                </c:pt>
                <c:pt idx="2116" formatCode="m/d/yyyy">
                  <c:v>41914</c:v>
                </c:pt>
                <c:pt idx="2117" formatCode="m/d/yyyy">
                  <c:v>41913</c:v>
                </c:pt>
                <c:pt idx="2118" formatCode="m/d/yyyy">
                  <c:v>41912</c:v>
                </c:pt>
                <c:pt idx="2119" formatCode="m/d/yyyy">
                  <c:v>41911</c:v>
                </c:pt>
                <c:pt idx="2120" formatCode="m/d/yyyy">
                  <c:v>41908</c:v>
                </c:pt>
                <c:pt idx="2121" formatCode="m/d/yyyy">
                  <c:v>41907</c:v>
                </c:pt>
                <c:pt idx="2122" formatCode="m/d/yyyy">
                  <c:v>41906</c:v>
                </c:pt>
                <c:pt idx="2123" formatCode="m/d/yyyy">
                  <c:v>41905</c:v>
                </c:pt>
                <c:pt idx="2124" formatCode="m/d/yyyy">
                  <c:v>41904</c:v>
                </c:pt>
                <c:pt idx="2125" formatCode="m/d/yyyy">
                  <c:v>41901</c:v>
                </c:pt>
                <c:pt idx="2126" formatCode="m/d/yyyy">
                  <c:v>41900</c:v>
                </c:pt>
                <c:pt idx="2127" formatCode="m/d/yyyy">
                  <c:v>41899</c:v>
                </c:pt>
                <c:pt idx="2128" formatCode="m/d/yyyy">
                  <c:v>41898</c:v>
                </c:pt>
                <c:pt idx="2129" formatCode="m/d/yyyy">
                  <c:v>41897</c:v>
                </c:pt>
                <c:pt idx="2130" formatCode="m/d/yyyy">
                  <c:v>41894</c:v>
                </c:pt>
                <c:pt idx="2131" formatCode="m/d/yyyy">
                  <c:v>41893</c:v>
                </c:pt>
                <c:pt idx="2132" formatCode="m/d/yyyy">
                  <c:v>41892</c:v>
                </c:pt>
                <c:pt idx="2133" formatCode="m/d/yyyy">
                  <c:v>41891</c:v>
                </c:pt>
                <c:pt idx="2134" formatCode="m/d/yyyy">
                  <c:v>41890</c:v>
                </c:pt>
                <c:pt idx="2135" formatCode="m/d/yyyy">
                  <c:v>41887</c:v>
                </c:pt>
                <c:pt idx="2136" formatCode="m/d/yyyy">
                  <c:v>41886</c:v>
                </c:pt>
                <c:pt idx="2137" formatCode="m/d/yyyy">
                  <c:v>41885</c:v>
                </c:pt>
                <c:pt idx="2138" formatCode="m/d/yyyy">
                  <c:v>41880</c:v>
                </c:pt>
                <c:pt idx="2139" formatCode="m/d/yyyy">
                  <c:v>41879</c:v>
                </c:pt>
                <c:pt idx="2140" formatCode="m/d/yyyy">
                  <c:v>41878</c:v>
                </c:pt>
                <c:pt idx="2141" formatCode="m/d/yyyy">
                  <c:v>41877</c:v>
                </c:pt>
                <c:pt idx="2142" formatCode="m/d/yyyy">
                  <c:v>41876</c:v>
                </c:pt>
                <c:pt idx="2143" formatCode="m/d/yyyy">
                  <c:v>41873</c:v>
                </c:pt>
                <c:pt idx="2144" formatCode="m/d/yyyy">
                  <c:v>41872</c:v>
                </c:pt>
                <c:pt idx="2145" formatCode="m/d/yyyy">
                  <c:v>41871</c:v>
                </c:pt>
                <c:pt idx="2146" formatCode="m/d/yyyy">
                  <c:v>41870</c:v>
                </c:pt>
                <c:pt idx="2147" formatCode="m/d/yyyy">
                  <c:v>41869</c:v>
                </c:pt>
                <c:pt idx="2148" formatCode="m/d/yyyy">
                  <c:v>41866</c:v>
                </c:pt>
                <c:pt idx="2149" formatCode="m/d/yyyy">
                  <c:v>41865</c:v>
                </c:pt>
                <c:pt idx="2150" formatCode="m/d/yyyy">
                  <c:v>41864</c:v>
                </c:pt>
                <c:pt idx="2151" formatCode="m/d/yyyy">
                  <c:v>41863</c:v>
                </c:pt>
                <c:pt idx="2152" formatCode="m/d/yyyy">
                  <c:v>41862</c:v>
                </c:pt>
                <c:pt idx="2153" formatCode="m/d/yyyy">
                  <c:v>41859</c:v>
                </c:pt>
                <c:pt idx="2154" formatCode="m/d/yyyy">
                  <c:v>41858</c:v>
                </c:pt>
                <c:pt idx="2155" formatCode="m/d/yyyy">
                  <c:v>41857</c:v>
                </c:pt>
                <c:pt idx="2156" formatCode="m/d/yyyy">
                  <c:v>41856</c:v>
                </c:pt>
                <c:pt idx="2157" formatCode="m/d/yyyy">
                  <c:v>41855</c:v>
                </c:pt>
                <c:pt idx="2158" formatCode="m/d/yyyy">
                  <c:v>41852</c:v>
                </c:pt>
                <c:pt idx="2159" formatCode="m/d/yyyy">
                  <c:v>41851</c:v>
                </c:pt>
                <c:pt idx="2160" formatCode="m/d/yyyy">
                  <c:v>41850</c:v>
                </c:pt>
                <c:pt idx="2161" formatCode="m/d/yyyy">
                  <c:v>41849</c:v>
                </c:pt>
                <c:pt idx="2162" formatCode="m/d/yyyy">
                  <c:v>41848</c:v>
                </c:pt>
                <c:pt idx="2163" formatCode="m/d/yyyy">
                  <c:v>41845</c:v>
                </c:pt>
                <c:pt idx="2164" formatCode="m/d/yyyy">
                  <c:v>41844</c:v>
                </c:pt>
                <c:pt idx="2165" formatCode="m/d/yyyy">
                  <c:v>41843</c:v>
                </c:pt>
                <c:pt idx="2166" formatCode="m/d/yyyy">
                  <c:v>41842</c:v>
                </c:pt>
                <c:pt idx="2167" formatCode="m/d/yyyy">
                  <c:v>41841</c:v>
                </c:pt>
                <c:pt idx="2168" formatCode="m/d/yyyy">
                  <c:v>41838</c:v>
                </c:pt>
                <c:pt idx="2169" formatCode="m/d/yyyy">
                  <c:v>41837</c:v>
                </c:pt>
                <c:pt idx="2170" formatCode="m/d/yyyy">
                  <c:v>41836</c:v>
                </c:pt>
                <c:pt idx="2171" formatCode="m/d/yyyy">
                  <c:v>41835</c:v>
                </c:pt>
                <c:pt idx="2172" formatCode="m/d/yyyy">
                  <c:v>41834</c:v>
                </c:pt>
                <c:pt idx="2173" formatCode="m/d/yyyy">
                  <c:v>41831</c:v>
                </c:pt>
                <c:pt idx="2174" formatCode="m/d/yyyy">
                  <c:v>41830</c:v>
                </c:pt>
                <c:pt idx="2175" formatCode="m/d/yyyy">
                  <c:v>41829</c:v>
                </c:pt>
                <c:pt idx="2176" formatCode="m/d/yyyy">
                  <c:v>41828</c:v>
                </c:pt>
                <c:pt idx="2177" formatCode="m/d/yyyy">
                  <c:v>41827</c:v>
                </c:pt>
                <c:pt idx="2178" formatCode="m/d/yyyy">
                  <c:v>41824</c:v>
                </c:pt>
                <c:pt idx="2179" formatCode="m/d/yyyy">
                  <c:v>41823</c:v>
                </c:pt>
                <c:pt idx="2180" formatCode="m/d/yyyy">
                  <c:v>41822</c:v>
                </c:pt>
                <c:pt idx="2181" formatCode="m/d/yyyy">
                  <c:v>41821</c:v>
                </c:pt>
                <c:pt idx="2182" formatCode="m/d/yyyy">
                  <c:v>41820</c:v>
                </c:pt>
                <c:pt idx="2183" formatCode="m/d/yyyy">
                  <c:v>41817</c:v>
                </c:pt>
                <c:pt idx="2184" formatCode="m/d/yyyy">
                  <c:v>41816</c:v>
                </c:pt>
                <c:pt idx="2185" formatCode="m/d/yyyy">
                  <c:v>41815</c:v>
                </c:pt>
                <c:pt idx="2186" formatCode="m/d/yyyy">
                  <c:v>41814</c:v>
                </c:pt>
                <c:pt idx="2187" formatCode="m/d/yyyy">
                  <c:v>41813</c:v>
                </c:pt>
                <c:pt idx="2188" formatCode="m/d/yyyy">
                  <c:v>41810</c:v>
                </c:pt>
                <c:pt idx="2189" formatCode="m/d/yyyy">
                  <c:v>41809</c:v>
                </c:pt>
                <c:pt idx="2190" formatCode="m/d/yyyy">
                  <c:v>41808</c:v>
                </c:pt>
                <c:pt idx="2191" formatCode="m/d/yyyy">
                  <c:v>41807</c:v>
                </c:pt>
                <c:pt idx="2192" formatCode="m/d/yyyy">
                  <c:v>41806</c:v>
                </c:pt>
                <c:pt idx="2193" formatCode="m/d/yyyy">
                  <c:v>41803</c:v>
                </c:pt>
                <c:pt idx="2194" formatCode="m/d/yyyy">
                  <c:v>41802</c:v>
                </c:pt>
                <c:pt idx="2195" formatCode="m/d/yyyy">
                  <c:v>41801</c:v>
                </c:pt>
                <c:pt idx="2196" formatCode="m/d/yyyy">
                  <c:v>41800</c:v>
                </c:pt>
                <c:pt idx="2197" formatCode="m/d/yyyy">
                  <c:v>41799</c:v>
                </c:pt>
                <c:pt idx="2198" formatCode="m/d/yyyy">
                  <c:v>41796</c:v>
                </c:pt>
                <c:pt idx="2199" formatCode="m/d/yyyy">
                  <c:v>41795</c:v>
                </c:pt>
                <c:pt idx="2200" formatCode="m/d/yyyy">
                  <c:v>41794</c:v>
                </c:pt>
                <c:pt idx="2201" formatCode="m/d/yyyy">
                  <c:v>41793</c:v>
                </c:pt>
                <c:pt idx="2202" formatCode="m/d/yyyy">
                  <c:v>41792</c:v>
                </c:pt>
                <c:pt idx="2203" formatCode="m/d/yyyy">
                  <c:v>41789</c:v>
                </c:pt>
                <c:pt idx="2204" formatCode="m/d/yyyy">
                  <c:v>41788</c:v>
                </c:pt>
                <c:pt idx="2205" formatCode="m/d/yyyy">
                  <c:v>41787</c:v>
                </c:pt>
                <c:pt idx="2206" formatCode="m/d/yyyy">
                  <c:v>41786</c:v>
                </c:pt>
                <c:pt idx="2207" formatCode="m/d/yyyy">
                  <c:v>41785</c:v>
                </c:pt>
                <c:pt idx="2208" formatCode="m/d/yyyy">
                  <c:v>41782</c:v>
                </c:pt>
                <c:pt idx="2209" formatCode="m/d/yyyy">
                  <c:v>41781</c:v>
                </c:pt>
                <c:pt idx="2210" formatCode="m/d/yyyy">
                  <c:v>41780</c:v>
                </c:pt>
                <c:pt idx="2211" formatCode="m/d/yyyy">
                  <c:v>41779</c:v>
                </c:pt>
                <c:pt idx="2212" formatCode="m/d/yyyy">
                  <c:v>41778</c:v>
                </c:pt>
                <c:pt idx="2213" formatCode="m/d/yyyy">
                  <c:v>41775</c:v>
                </c:pt>
                <c:pt idx="2214" formatCode="m/d/yyyy">
                  <c:v>41774</c:v>
                </c:pt>
                <c:pt idx="2215" formatCode="m/d/yyyy">
                  <c:v>41773</c:v>
                </c:pt>
                <c:pt idx="2216" formatCode="m/d/yyyy">
                  <c:v>41772</c:v>
                </c:pt>
                <c:pt idx="2217" formatCode="m/d/yyyy">
                  <c:v>41771</c:v>
                </c:pt>
                <c:pt idx="2218" formatCode="m/d/yyyy">
                  <c:v>41768</c:v>
                </c:pt>
                <c:pt idx="2219" formatCode="m/d/yyyy">
                  <c:v>41767</c:v>
                </c:pt>
                <c:pt idx="2220" formatCode="m/d/yyyy">
                  <c:v>41766</c:v>
                </c:pt>
                <c:pt idx="2221" formatCode="m/d/yyyy">
                  <c:v>41765</c:v>
                </c:pt>
                <c:pt idx="2222" formatCode="m/d/yyyy">
                  <c:v>41764</c:v>
                </c:pt>
                <c:pt idx="2223" formatCode="m/d/yyyy">
                  <c:v>41758</c:v>
                </c:pt>
                <c:pt idx="2224" formatCode="m/d/yyyy">
                  <c:v>41757</c:v>
                </c:pt>
                <c:pt idx="2225" formatCode="m/d/yyyy">
                  <c:v>41754</c:v>
                </c:pt>
                <c:pt idx="2226" formatCode="m/d/yyyy">
                  <c:v>41753</c:v>
                </c:pt>
                <c:pt idx="2227" formatCode="m/d/yyyy">
                  <c:v>41752</c:v>
                </c:pt>
                <c:pt idx="2228" formatCode="m/d/yyyy">
                  <c:v>41751</c:v>
                </c:pt>
                <c:pt idx="2229" formatCode="m/d/yyyy">
                  <c:v>41750</c:v>
                </c:pt>
                <c:pt idx="2230" formatCode="m/d/yyyy">
                  <c:v>41747</c:v>
                </c:pt>
                <c:pt idx="2231" formatCode="m/d/yyyy">
                  <c:v>41746</c:v>
                </c:pt>
                <c:pt idx="2232" formatCode="m/d/yyyy">
                  <c:v>41745</c:v>
                </c:pt>
                <c:pt idx="2233" formatCode="m/d/yyyy">
                  <c:v>41744</c:v>
                </c:pt>
                <c:pt idx="2234" formatCode="m/d/yyyy">
                  <c:v>41743</c:v>
                </c:pt>
                <c:pt idx="2235" formatCode="m/d/yyyy">
                  <c:v>41740</c:v>
                </c:pt>
                <c:pt idx="2236" formatCode="m/d/yyyy">
                  <c:v>41739</c:v>
                </c:pt>
                <c:pt idx="2237" formatCode="m/d/yyyy">
                  <c:v>41737</c:v>
                </c:pt>
                <c:pt idx="2238" formatCode="m/d/yyyy">
                  <c:v>41736</c:v>
                </c:pt>
                <c:pt idx="2239" formatCode="m/d/yyyy">
                  <c:v>41733</c:v>
                </c:pt>
                <c:pt idx="2240" formatCode="m/d/yyyy">
                  <c:v>41732</c:v>
                </c:pt>
                <c:pt idx="2241" formatCode="m/d/yyyy">
                  <c:v>41731</c:v>
                </c:pt>
                <c:pt idx="2242" formatCode="m/d/yyyy">
                  <c:v>41730</c:v>
                </c:pt>
                <c:pt idx="2243" formatCode="m/d/yyyy">
                  <c:v>41729</c:v>
                </c:pt>
                <c:pt idx="2244" formatCode="m/d/yyyy">
                  <c:v>41726</c:v>
                </c:pt>
                <c:pt idx="2245" formatCode="m/d/yyyy">
                  <c:v>41725</c:v>
                </c:pt>
                <c:pt idx="2246" formatCode="m/d/yyyy">
                  <c:v>41724</c:v>
                </c:pt>
                <c:pt idx="2247" formatCode="m/d/yyyy">
                  <c:v>41723</c:v>
                </c:pt>
                <c:pt idx="2248" formatCode="m/d/yyyy">
                  <c:v>41722</c:v>
                </c:pt>
                <c:pt idx="2249" formatCode="m/d/yyyy">
                  <c:v>41719</c:v>
                </c:pt>
                <c:pt idx="2250" formatCode="m/d/yyyy">
                  <c:v>41718</c:v>
                </c:pt>
                <c:pt idx="2251" formatCode="m/d/yyyy">
                  <c:v>41717</c:v>
                </c:pt>
                <c:pt idx="2252" formatCode="m/d/yyyy">
                  <c:v>41716</c:v>
                </c:pt>
                <c:pt idx="2253" formatCode="m/d/yyyy">
                  <c:v>41715</c:v>
                </c:pt>
                <c:pt idx="2254" formatCode="m/d/yyyy">
                  <c:v>41712</c:v>
                </c:pt>
                <c:pt idx="2255" formatCode="m/d/yyyy">
                  <c:v>41711</c:v>
                </c:pt>
                <c:pt idx="2256" formatCode="m/d/yyyy">
                  <c:v>41710</c:v>
                </c:pt>
                <c:pt idx="2257" formatCode="m/d/yyyy">
                  <c:v>41709</c:v>
                </c:pt>
                <c:pt idx="2258" formatCode="m/d/yyyy">
                  <c:v>41708</c:v>
                </c:pt>
                <c:pt idx="2259" formatCode="m/d/yyyy">
                  <c:v>41705</c:v>
                </c:pt>
                <c:pt idx="2260" formatCode="m/d/yyyy">
                  <c:v>41704</c:v>
                </c:pt>
                <c:pt idx="2261" formatCode="m/d/yyyy">
                  <c:v>41703</c:v>
                </c:pt>
                <c:pt idx="2262" formatCode="m/d/yyyy">
                  <c:v>41702</c:v>
                </c:pt>
                <c:pt idx="2263" formatCode="m/d/yyyy">
                  <c:v>41701</c:v>
                </c:pt>
                <c:pt idx="2264" formatCode="m/d/yyyy">
                  <c:v>41698</c:v>
                </c:pt>
                <c:pt idx="2265" formatCode="m/d/yyyy">
                  <c:v>41697</c:v>
                </c:pt>
                <c:pt idx="2266" formatCode="m/d/yyyy">
                  <c:v>41696</c:v>
                </c:pt>
                <c:pt idx="2267" formatCode="m/d/yyyy">
                  <c:v>41695</c:v>
                </c:pt>
                <c:pt idx="2268" formatCode="m/d/yyyy">
                  <c:v>41694</c:v>
                </c:pt>
                <c:pt idx="2269" formatCode="m/d/yyyy">
                  <c:v>41691</c:v>
                </c:pt>
                <c:pt idx="2270" formatCode="m/d/yyyy">
                  <c:v>41690</c:v>
                </c:pt>
                <c:pt idx="2271" formatCode="m/d/yyyy">
                  <c:v>41689</c:v>
                </c:pt>
                <c:pt idx="2272" formatCode="m/d/yyyy">
                  <c:v>41688</c:v>
                </c:pt>
                <c:pt idx="2273" formatCode="m/d/yyyy">
                  <c:v>41687</c:v>
                </c:pt>
                <c:pt idx="2274" formatCode="m/d/yyyy">
                  <c:v>41684</c:v>
                </c:pt>
                <c:pt idx="2275" formatCode="m/d/yyyy">
                  <c:v>41683</c:v>
                </c:pt>
                <c:pt idx="2276" formatCode="m/d/yyyy">
                  <c:v>41682</c:v>
                </c:pt>
                <c:pt idx="2277" formatCode="m/d/yyyy">
                  <c:v>41681</c:v>
                </c:pt>
                <c:pt idx="2278" formatCode="m/d/yyyy">
                  <c:v>41680</c:v>
                </c:pt>
                <c:pt idx="2279" formatCode="m/d/yyyy">
                  <c:v>41677</c:v>
                </c:pt>
                <c:pt idx="2280" formatCode="m/d/yyyy">
                  <c:v>41676</c:v>
                </c:pt>
                <c:pt idx="2281" formatCode="m/d/yyyy">
                  <c:v>41666</c:v>
                </c:pt>
                <c:pt idx="2282" formatCode="m/d/yyyy">
                  <c:v>41663</c:v>
                </c:pt>
                <c:pt idx="2283" formatCode="m/d/yyyy">
                  <c:v>41662</c:v>
                </c:pt>
                <c:pt idx="2284" formatCode="m/d/yyyy">
                  <c:v>41661</c:v>
                </c:pt>
                <c:pt idx="2285" formatCode="m/d/yyyy">
                  <c:v>41660</c:v>
                </c:pt>
                <c:pt idx="2286" formatCode="m/d/yyyy">
                  <c:v>41659</c:v>
                </c:pt>
                <c:pt idx="2287" formatCode="m/d/yyyy">
                  <c:v>41656</c:v>
                </c:pt>
                <c:pt idx="2288" formatCode="m/d/yyyy">
                  <c:v>41655</c:v>
                </c:pt>
                <c:pt idx="2289" formatCode="m/d/yyyy">
                  <c:v>41654</c:v>
                </c:pt>
                <c:pt idx="2290" formatCode="m/d/yyyy">
                  <c:v>41653</c:v>
                </c:pt>
                <c:pt idx="2291" formatCode="m/d/yyyy">
                  <c:v>41652</c:v>
                </c:pt>
                <c:pt idx="2292" formatCode="m/d/yyyy">
                  <c:v>41649</c:v>
                </c:pt>
                <c:pt idx="2293" formatCode="m/d/yyyy">
                  <c:v>41648</c:v>
                </c:pt>
                <c:pt idx="2294" formatCode="m/d/yyyy">
                  <c:v>41647</c:v>
                </c:pt>
                <c:pt idx="2295" formatCode="m/d/yyyy">
                  <c:v>41646</c:v>
                </c:pt>
                <c:pt idx="2296" formatCode="m/d/yyyy">
                  <c:v>41645</c:v>
                </c:pt>
                <c:pt idx="2297" formatCode="m/d/yyyy">
                  <c:v>41642</c:v>
                </c:pt>
                <c:pt idx="2298" formatCode="m/d/yyyy">
                  <c:v>41641</c:v>
                </c:pt>
                <c:pt idx="2299" formatCode="m/d/yyyy">
                  <c:v>41639</c:v>
                </c:pt>
                <c:pt idx="2300" formatCode="m/d/yyyy">
                  <c:v>41638</c:v>
                </c:pt>
                <c:pt idx="2301" formatCode="m/d/yyyy">
                  <c:v>41635</c:v>
                </c:pt>
                <c:pt idx="2302" formatCode="m/d/yyyy">
                  <c:v>41634</c:v>
                </c:pt>
                <c:pt idx="2303" formatCode="m/d/yyyy">
                  <c:v>41633</c:v>
                </c:pt>
                <c:pt idx="2304" formatCode="m/d/yyyy">
                  <c:v>41632</c:v>
                </c:pt>
                <c:pt idx="2305" formatCode="m/d/yyyy">
                  <c:v>41631</c:v>
                </c:pt>
                <c:pt idx="2306" formatCode="m/d/yyyy">
                  <c:v>41628</c:v>
                </c:pt>
                <c:pt idx="2307" formatCode="m/d/yyyy">
                  <c:v>41627</c:v>
                </c:pt>
                <c:pt idx="2308" formatCode="m/d/yyyy">
                  <c:v>41626</c:v>
                </c:pt>
                <c:pt idx="2309" formatCode="m/d/yyyy">
                  <c:v>41625</c:v>
                </c:pt>
                <c:pt idx="2310" formatCode="m/d/yyyy">
                  <c:v>41624</c:v>
                </c:pt>
                <c:pt idx="2311" formatCode="m/d/yyyy">
                  <c:v>41621</c:v>
                </c:pt>
                <c:pt idx="2312" formatCode="m/d/yyyy">
                  <c:v>41620</c:v>
                </c:pt>
                <c:pt idx="2313" formatCode="m/d/yyyy">
                  <c:v>41619</c:v>
                </c:pt>
                <c:pt idx="2314" formatCode="m/d/yyyy">
                  <c:v>41618</c:v>
                </c:pt>
                <c:pt idx="2315" formatCode="m/d/yyyy">
                  <c:v>41617</c:v>
                </c:pt>
                <c:pt idx="2316" formatCode="m/d/yyyy">
                  <c:v>41614</c:v>
                </c:pt>
                <c:pt idx="2317" formatCode="m/d/yyyy">
                  <c:v>41613</c:v>
                </c:pt>
                <c:pt idx="2318" formatCode="m/d/yyyy">
                  <c:v>41612</c:v>
                </c:pt>
                <c:pt idx="2319" formatCode="m/d/yyyy">
                  <c:v>41611</c:v>
                </c:pt>
                <c:pt idx="2320" formatCode="m/d/yyyy">
                  <c:v>41610</c:v>
                </c:pt>
                <c:pt idx="2321" formatCode="m/d/yyyy">
                  <c:v>41607</c:v>
                </c:pt>
                <c:pt idx="2322" formatCode="m/d/yyyy">
                  <c:v>41606</c:v>
                </c:pt>
                <c:pt idx="2323" formatCode="m/d/yyyy">
                  <c:v>41605</c:v>
                </c:pt>
                <c:pt idx="2324" formatCode="m/d/yyyy">
                  <c:v>41604</c:v>
                </c:pt>
                <c:pt idx="2325" formatCode="m/d/yyyy">
                  <c:v>41603</c:v>
                </c:pt>
                <c:pt idx="2326" formatCode="m/d/yyyy">
                  <c:v>41600</c:v>
                </c:pt>
                <c:pt idx="2327" formatCode="m/d/yyyy">
                  <c:v>41599</c:v>
                </c:pt>
                <c:pt idx="2328" formatCode="m/d/yyyy">
                  <c:v>41598</c:v>
                </c:pt>
                <c:pt idx="2329" formatCode="m/d/yyyy">
                  <c:v>41597</c:v>
                </c:pt>
                <c:pt idx="2330" formatCode="m/d/yyyy">
                  <c:v>41596</c:v>
                </c:pt>
                <c:pt idx="2331" formatCode="m/d/yyyy">
                  <c:v>41593</c:v>
                </c:pt>
                <c:pt idx="2332" formatCode="m/d/yyyy">
                  <c:v>41592</c:v>
                </c:pt>
                <c:pt idx="2333" formatCode="m/d/yyyy">
                  <c:v>41591</c:v>
                </c:pt>
                <c:pt idx="2334" formatCode="m/d/yyyy">
                  <c:v>41590</c:v>
                </c:pt>
                <c:pt idx="2335" formatCode="m/d/yyyy">
                  <c:v>41589</c:v>
                </c:pt>
                <c:pt idx="2336" formatCode="m/d/yyyy">
                  <c:v>41586</c:v>
                </c:pt>
                <c:pt idx="2337" formatCode="m/d/yyyy">
                  <c:v>41585</c:v>
                </c:pt>
                <c:pt idx="2338" formatCode="m/d/yyyy">
                  <c:v>41584</c:v>
                </c:pt>
                <c:pt idx="2339" formatCode="m/d/yyyy">
                  <c:v>41583</c:v>
                </c:pt>
                <c:pt idx="2340" formatCode="m/d/yyyy">
                  <c:v>41582</c:v>
                </c:pt>
                <c:pt idx="2341" formatCode="m/d/yyyy">
                  <c:v>41579</c:v>
                </c:pt>
                <c:pt idx="2342" formatCode="m/d/yyyy">
                  <c:v>41578</c:v>
                </c:pt>
                <c:pt idx="2343" formatCode="m/d/yyyy">
                  <c:v>41577</c:v>
                </c:pt>
                <c:pt idx="2344" formatCode="m/d/yyyy">
                  <c:v>41576</c:v>
                </c:pt>
                <c:pt idx="2345" formatCode="m/d/yyyy">
                  <c:v>41575</c:v>
                </c:pt>
                <c:pt idx="2346" formatCode="m/d/yyyy">
                  <c:v>41572</c:v>
                </c:pt>
                <c:pt idx="2347" formatCode="m/d/yyyy">
                  <c:v>41571</c:v>
                </c:pt>
                <c:pt idx="2348" formatCode="m/d/yyyy">
                  <c:v>41570</c:v>
                </c:pt>
                <c:pt idx="2349" formatCode="m/d/yyyy">
                  <c:v>41569</c:v>
                </c:pt>
                <c:pt idx="2350" formatCode="m/d/yyyy">
                  <c:v>41568</c:v>
                </c:pt>
                <c:pt idx="2351" formatCode="m/d/yyyy">
                  <c:v>41565</c:v>
                </c:pt>
                <c:pt idx="2352" formatCode="m/d/yyyy">
                  <c:v>41564</c:v>
                </c:pt>
                <c:pt idx="2353" formatCode="m/d/yyyy">
                  <c:v>41563</c:v>
                </c:pt>
                <c:pt idx="2354" formatCode="m/d/yyyy">
                  <c:v>41562</c:v>
                </c:pt>
                <c:pt idx="2355" formatCode="m/d/yyyy">
                  <c:v>41561</c:v>
                </c:pt>
                <c:pt idx="2356" formatCode="m/d/yyyy">
                  <c:v>41558</c:v>
                </c:pt>
                <c:pt idx="2357" formatCode="m/d/yyyy">
                  <c:v>41557</c:v>
                </c:pt>
                <c:pt idx="2358" formatCode="m/d/yyyy">
                  <c:v>41556</c:v>
                </c:pt>
                <c:pt idx="2359" formatCode="m/d/yyyy">
                  <c:v>41555</c:v>
                </c:pt>
                <c:pt idx="2360" formatCode="m/d/yyyy">
                  <c:v>41554</c:v>
                </c:pt>
                <c:pt idx="2361" formatCode="m/d/yyyy">
                  <c:v>41551</c:v>
                </c:pt>
                <c:pt idx="2362" formatCode="m/d/yyyy">
                  <c:v>41550</c:v>
                </c:pt>
                <c:pt idx="2363" formatCode="m/d/yyyy">
                  <c:v>41549</c:v>
                </c:pt>
                <c:pt idx="2364" formatCode="m/d/yyyy">
                  <c:v>41548</c:v>
                </c:pt>
                <c:pt idx="2365" formatCode="m/d/yyyy">
                  <c:v>41547</c:v>
                </c:pt>
                <c:pt idx="2366" formatCode="m/d/yyyy">
                  <c:v>41544</c:v>
                </c:pt>
                <c:pt idx="2367" formatCode="m/d/yyyy">
                  <c:v>41543</c:v>
                </c:pt>
                <c:pt idx="2368" formatCode="m/d/yyyy">
                  <c:v>41542</c:v>
                </c:pt>
                <c:pt idx="2369" formatCode="m/d/yyyy">
                  <c:v>41541</c:v>
                </c:pt>
                <c:pt idx="2370" formatCode="m/d/yyyy">
                  <c:v>41540</c:v>
                </c:pt>
                <c:pt idx="2371" formatCode="m/d/yyyy">
                  <c:v>41537</c:v>
                </c:pt>
                <c:pt idx="2372" formatCode="m/d/yyyy">
                  <c:v>41536</c:v>
                </c:pt>
                <c:pt idx="2373" formatCode="m/d/yyyy">
                  <c:v>41535</c:v>
                </c:pt>
                <c:pt idx="2374" formatCode="m/d/yyyy">
                  <c:v>41534</c:v>
                </c:pt>
                <c:pt idx="2375" formatCode="m/d/yyyy">
                  <c:v>41533</c:v>
                </c:pt>
                <c:pt idx="2376" formatCode="m/d/yyyy">
                  <c:v>41530</c:v>
                </c:pt>
                <c:pt idx="2377" formatCode="m/d/yyyy">
                  <c:v>41529</c:v>
                </c:pt>
                <c:pt idx="2378" formatCode="m/d/yyyy">
                  <c:v>41528</c:v>
                </c:pt>
                <c:pt idx="2379" formatCode="m/d/yyyy">
                  <c:v>41527</c:v>
                </c:pt>
                <c:pt idx="2380" formatCode="m/d/yyyy">
                  <c:v>41526</c:v>
                </c:pt>
                <c:pt idx="2381" formatCode="m/d/yyyy">
                  <c:v>41523</c:v>
                </c:pt>
                <c:pt idx="2382" formatCode="m/d/yyyy">
                  <c:v>41522</c:v>
                </c:pt>
                <c:pt idx="2383" formatCode="m/d/yyyy">
                  <c:v>41521</c:v>
                </c:pt>
                <c:pt idx="2384" formatCode="m/d/yyyy">
                  <c:v>41520</c:v>
                </c:pt>
                <c:pt idx="2385" formatCode="m/d/yyyy">
                  <c:v>41516</c:v>
                </c:pt>
                <c:pt idx="2386" formatCode="m/d/yyyy">
                  <c:v>41515</c:v>
                </c:pt>
                <c:pt idx="2387" formatCode="m/d/yyyy">
                  <c:v>41514</c:v>
                </c:pt>
                <c:pt idx="2388" formatCode="m/d/yyyy">
                  <c:v>41513</c:v>
                </c:pt>
                <c:pt idx="2389" formatCode="m/d/yyyy">
                  <c:v>41512</c:v>
                </c:pt>
                <c:pt idx="2390" formatCode="m/d/yyyy">
                  <c:v>41509</c:v>
                </c:pt>
                <c:pt idx="2391" formatCode="m/d/yyyy">
                  <c:v>41508</c:v>
                </c:pt>
                <c:pt idx="2392" formatCode="m/d/yyyy">
                  <c:v>41507</c:v>
                </c:pt>
                <c:pt idx="2393" formatCode="m/d/yyyy">
                  <c:v>41506</c:v>
                </c:pt>
                <c:pt idx="2394" formatCode="m/d/yyyy">
                  <c:v>41505</c:v>
                </c:pt>
                <c:pt idx="2395" formatCode="m/d/yyyy">
                  <c:v>41502</c:v>
                </c:pt>
                <c:pt idx="2396" formatCode="m/d/yyyy">
                  <c:v>41501</c:v>
                </c:pt>
                <c:pt idx="2397" formatCode="m/d/yyyy">
                  <c:v>41500</c:v>
                </c:pt>
                <c:pt idx="2398" formatCode="m/d/yyyy">
                  <c:v>41499</c:v>
                </c:pt>
                <c:pt idx="2399" formatCode="m/d/yyyy">
                  <c:v>41498</c:v>
                </c:pt>
                <c:pt idx="2400" formatCode="m/d/yyyy">
                  <c:v>41495</c:v>
                </c:pt>
                <c:pt idx="2401" formatCode="m/d/yyyy">
                  <c:v>41494</c:v>
                </c:pt>
                <c:pt idx="2402" formatCode="m/d/yyyy">
                  <c:v>41493</c:v>
                </c:pt>
                <c:pt idx="2403" formatCode="m/d/yyyy">
                  <c:v>41492</c:v>
                </c:pt>
                <c:pt idx="2404" formatCode="m/d/yyyy">
                  <c:v>41491</c:v>
                </c:pt>
                <c:pt idx="2405" formatCode="m/d/yyyy">
                  <c:v>41488</c:v>
                </c:pt>
                <c:pt idx="2406" formatCode="m/d/yyyy">
                  <c:v>41487</c:v>
                </c:pt>
                <c:pt idx="2407" formatCode="m/d/yyyy">
                  <c:v>41486</c:v>
                </c:pt>
                <c:pt idx="2408" formatCode="m/d/yyyy">
                  <c:v>41485</c:v>
                </c:pt>
                <c:pt idx="2409" formatCode="m/d/yyyy">
                  <c:v>41484</c:v>
                </c:pt>
                <c:pt idx="2410" formatCode="m/d/yyyy">
                  <c:v>41481</c:v>
                </c:pt>
                <c:pt idx="2411" formatCode="m/d/yyyy">
                  <c:v>41480</c:v>
                </c:pt>
                <c:pt idx="2412" formatCode="m/d/yyyy">
                  <c:v>41479</c:v>
                </c:pt>
                <c:pt idx="2413" formatCode="m/d/yyyy">
                  <c:v>41478</c:v>
                </c:pt>
                <c:pt idx="2414" formatCode="m/d/yyyy">
                  <c:v>41477</c:v>
                </c:pt>
                <c:pt idx="2415" formatCode="m/d/yyyy">
                  <c:v>41474</c:v>
                </c:pt>
                <c:pt idx="2416" formatCode="m/d/yyyy">
                  <c:v>41473</c:v>
                </c:pt>
                <c:pt idx="2417" formatCode="m/d/yyyy">
                  <c:v>41472</c:v>
                </c:pt>
                <c:pt idx="2418" formatCode="m/d/yyyy">
                  <c:v>41471</c:v>
                </c:pt>
                <c:pt idx="2419" formatCode="m/d/yyyy">
                  <c:v>41470</c:v>
                </c:pt>
                <c:pt idx="2420" formatCode="m/d/yyyy">
                  <c:v>41467</c:v>
                </c:pt>
                <c:pt idx="2421" formatCode="m/d/yyyy">
                  <c:v>41466</c:v>
                </c:pt>
                <c:pt idx="2422" formatCode="m/d/yyyy">
                  <c:v>41465</c:v>
                </c:pt>
                <c:pt idx="2423" formatCode="m/d/yyyy">
                  <c:v>41464</c:v>
                </c:pt>
                <c:pt idx="2424" formatCode="m/d/yyyy">
                  <c:v>41463</c:v>
                </c:pt>
                <c:pt idx="2425" formatCode="m/d/yyyy">
                  <c:v>41460</c:v>
                </c:pt>
                <c:pt idx="2426" formatCode="m/d/yyyy">
                  <c:v>41459</c:v>
                </c:pt>
                <c:pt idx="2427" formatCode="m/d/yyyy">
                  <c:v>41458</c:v>
                </c:pt>
                <c:pt idx="2428" formatCode="m/d/yyyy">
                  <c:v>41457</c:v>
                </c:pt>
                <c:pt idx="2429" formatCode="m/d/yyyy">
                  <c:v>41456</c:v>
                </c:pt>
                <c:pt idx="2430" formatCode="m/d/yyyy">
                  <c:v>41453</c:v>
                </c:pt>
                <c:pt idx="2431" formatCode="m/d/yyyy">
                  <c:v>41452</c:v>
                </c:pt>
                <c:pt idx="2432" formatCode="m/d/yyyy">
                  <c:v>41451</c:v>
                </c:pt>
                <c:pt idx="2433" formatCode="m/d/yyyy">
                  <c:v>41450</c:v>
                </c:pt>
                <c:pt idx="2434" formatCode="m/d/yyyy">
                  <c:v>41449</c:v>
                </c:pt>
                <c:pt idx="2435" formatCode="m/d/yyyy">
                  <c:v>41446</c:v>
                </c:pt>
                <c:pt idx="2436" formatCode="m/d/yyyy">
                  <c:v>41445</c:v>
                </c:pt>
                <c:pt idx="2437" formatCode="m/d/yyyy">
                  <c:v>41444</c:v>
                </c:pt>
                <c:pt idx="2438" formatCode="m/d/yyyy">
                  <c:v>41443</c:v>
                </c:pt>
                <c:pt idx="2439" formatCode="m/d/yyyy">
                  <c:v>41442</c:v>
                </c:pt>
                <c:pt idx="2440" formatCode="m/d/yyyy">
                  <c:v>41439</c:v>
                </c:pt>
                <c:pt idx="2441" formatCode="m/d/yyyy">
                  <c:v>41438</c:v>
                </c:pt>
                <c:pt idx="2442" formatCode="m/d/yyyy">
                  <c:v>41437</c:v>
                </c:pt>
                <c:pt idx="2443" formatCode="m/d/yyyy">
                  <c:v>41436</c:v>
                </c:pt>
                <c:pt idx="2444" formatCode="m/d/yyyy">
                  <c:v>41435</c:v>
                </c:pt>
                <c:pt idx="2445" formatCode="m/d/yyyy">
                  <c:v>41432</c:v>
                </c:pt>
                <c:pt idx="2446" formatCode="m/d/yyyy">
                  <c:v>41431</c:v>
                </c:pt>
                <c:pt idx="2447" formatCode="m/d/yyyy">
                  <c:v>41430</c:v>
                </c:pt>
                <c:pt idx="2448" formatCode="m/d/yyyy">
                  <c:v>41429</c:v>
                </c:pt>
                <c:pt idx="2449" formatCode="m/d/yyyy">
                  <c:v>41428</c:v>
                </c:pt>
                <c:pt idx="2450" formatCode="m/d/yyyy">
                  <c:v>41425</c:v>
                </c:pt>
                <c:pt idx="2451" formatCode="m/d/yyyy">
                  <c:v>41424</c:v>
                </c:pt>
                <c:pt idx="2452" formatCode="m/d/yyyy">
                  <c:v>41423</c:v>
                </c:pt>
                <c:pt idx="2453" formatCode="m/d/yyyy">
                  <c:v>41422</c:v>
                </c:pt>
                <c:pt idx="2454" formatCode="m/d/yyyy">
                  <c:v>41421</c:v>
                </c:pt>
                <c:pt idx="2455" formatCode="m/d/yyyy">
                  <c:v>41418</c:v>
                </c:pt>
                <c:pt idx="2456" formatCode="m/d/yyyy">
                  <c:v>41417</c:v>
                </c:pt>
                <c:pt idx="2457" formatCode="m/d/yyyy">
                  <c:v>41416</c:v>
                </c:pt>
                <c:pt idx="2458" formatCode="m/d/yyyy">
                  <c:v>41415</c:v>
                </c:pt>
                <c:pt idx="2459" formatCode="m/d/yyyy">
                  <c:v>41414</c:v>
                </c:pt>
                <c:pt idx="2460" formatCode="m/d/yyyy">
                  <c:v>41411</c:v>
                </c:pt>
                <c:pt idx="2461" formatCode="m/d/yyyy">
                  <c:v>41410</c:v>
                </c:pt>
                <c:pt idx="2462" formatCode="m/d/yyyy">
                  <c:v>41409</c:v>
                </c:pt>
                <c:pt idx="2463" formatCode="m/d/yyyy">
                  <c:v>41408</c:v>
                </c:pt>
                <c:pt idx="2464" formatCode="m/d/yyyy">
                  <c:v>41407</c:v>
                </c:pt>
                <c:pt idx="2465" formatCode="m/d/yyyy">
                  <c:v>41404</c:v>
                </c:pt>
                <c:pt idx="2466" formatCode="m/d/yyyy">
                  <c:v>41403</c:v>
                </c:pt>
                <c:pt idx="2467" formatCode="m/d/yyyy">
                  <c:v>41402</c:v>
                </c:pt>
                <c:pt idx="2468" formatCode="m/d/yyyy">
                  <c:v>41401</c:v>
                </c:pt>
                <c:pt idx="2469" formatCode="m/d/yyyy">
                  <c:v>41400</c:v>
                </c:pt>
                <c:pt idx="2470" formatCode="m/d/yyyy">
                  <c:v>41397</c:v>
                </c:pt>
                <c:pt idx="2471" formatCode="m/d/yyyy">
                  <c:v>41396</c:v>
                </c:pt>
                <c:pt idx="2472" formatCode="m/d/yyyy">
                  <c:v>41390</c:v>
                </c:pt>
                <c:pt idx="2473" formatCode="m/d/yyyy">
                  <c:v>41389</c:v>
                </c:pt>
                <c:pt idx="2474" formatCode="m/d/yyyy">
                  <c:v>41388</c:v>
                </c:pt>
                <c:pt idx="2475" formatCode="m/d/yyyy">
                  <c:v>41387</c:v>
                </c:pt>
                <c:pt idx="2476" formatCode="m/d/yyyy">
                  <c:v>41386</c:v>
                </c:pt>
                <c:pt idx="2477" formatCode="m/d/yyyy">
                  <c:v>41382</c:v>
                </c:pt>
                <c:pt idx="2478" formatCode="m/d/yyyy">
                  <c:v>41381</c:v>
                </c:pt>
                <c:pt idx="2479" formatCode="m/d/yyyy">
                  <c:v>41380</c:v>
                </c:pt>
                <c:pt idx="2480" formatCode="m/d/yyyy">
                  <c:v>41379</c:v>
                </c:pt>
                <c:pt idx="2481" formatCode="m/d/yyyy">
                  <c:v>41376</c:v>
                </c:pt>
                <c:pt idx="2482" formatCode="m/d/yyyy">
                  <c:v>41375</c:v>
                </c:pt>
                <c:pt idx="2483" formatCode="m/d/yyyy">
                  <c:v>41374</c:v>
                </c:pt>
                <c:pt idx="2484" formatCode="m/d/yyyy">
                  <c:v>41373</c:v>
                </c:pt>
                <c:pt idx="2485" formatCode="m/d/yyyy">
                  <c:v>41372</c:v>
                </c:pt>
                <c:pt idx="2486" formatCode="m/d/yyyy">
                  <c:v>41369</c:v>
                </c:pt>
                <c:pt idx="2487" formatCode="m/d/yyyy">
                  <c:v>41368</c:v>
                </c:pt>
                <c:pt idx="2488" formatCode="m/d/yyyy">
                  <c:v>41367</c:v>
                </c:pt>
                <c:pt idx="2489" formatCode="m/d/yyyy">
                  <c:v>41366</c:v>
                </c:pt>
                <c:pt idx="2490" formatCode="m/d/yyyy">
                  <c:v>41365</c:v>
                </c:pt>
                <c:pt idx="2491" formatCode="m/d/yyyy">
                  <c:v>41362</c:v>
                </c:pt>
                <c:pt idx="2492" formatCode="m/d/yyyy">
                  <c:v>41361</c:v>
                </c:pt>
                <c:pt idx="2493" formatCode="m/d/yyyy">
                  <c:v>41360</c:v>
                </c:pt>
                <c:pt idx="2494" formatCode="m/d/yyyy">
                  <c:v>41359</c:v>
                </c:pt>
                <c:pt idx="2495" formatCode="m/d/yyyy">
                  <c:v>41358</c:v>
                </c:pt>
                <c:pt idx="2496" formatCode="m/d/yyyy">
                  <c:v>41355</c:v>
                </c:pt>
                <c:pt idx="2497" formatCode="m/d/yyyy">
                  <c:v>41354</c:v>
                </c:pt>
                <c:pt idx="2498" formatCode="m/d/yyyy">
                  <c:v>41353</c:v>
                </c:pt>
                <c:pt idx="2499" formatCode="m/d/yyyy">
                  <c:v>41352</c:v>
                </c:pt>
                <c:pt idx="2500" formatCode="m/d/yyyy">
                  <c:v>41351</c:v>
                </c:pt>
                <c:pt idx="2501" formatCode="m/d/yyyy">
                  <c:v>41348</c:v>
                </c:pt>
                <c:pt idx="2502" formatCode="m/d/yyyy">
                  <c:v>41347</c:v>
                </c:pt>
                <c:pt idx="2503" formatCode="m/d/yyyy">
                  <c:v>41346</c:v>
                </c:pt>
                <c:pt idx="2504" formatCode="m/d/yyyy">
                  <c:v>41345</c:v>
                </c:pt>
                <c:pt idx="2505" formatCode="m/d/yyyy">
                  <c:v>41344</c:v>
                </c:pt>
                <c:pt idx="2506" formatCode="m/d/yyyy">
                  <c:v>41341</c:v>
                </c:pt>
                <c:pt idx="2507" formatCode="m/d/yyyy">
                  <c:v>41340</c:v>
                </c:pt>
                <c:pt idx="2508" formatCode="m/d/yyyy">
                  <c:v>41339</c:v>
                </c:pt>
                <c:pt idx="2509" formatCode="m/d/yyyy">
                  <c:v>41338</c:v>
                </c:pt>
                <c:pt idx="2510" formatCode="m/d/yyyy">
                  <c:v>41337</c:v>
                </c:pt>
                <c:pt idx="2511" formatCode="m/d/yyyy">
                  <c:v>41334</c:v>
                </c:pt>
                <c:pt idx="2512" formatCode="m/d/yyyy">
                  <c:v>41333</c:v>
                </c:pt>
                <c:pt idx="2513" formatCode="m/d/yyyy">
                  <c:v>41332</c:v>
                </c:pt>
                <c:pt idx="2514" formatCode="m/d/yyyy">
                  <c:v>41331</c:v>
                </c:pt>
                <c:pt idx="2515" formatCode="m/d/yyyy">
                  <c:v>41330</c:v>
                </c:pt>
                <c:pt idx="2516" formatCode="m/d/yyyy">
                  <c:v>41327</c:v>
                </c:pt>
                <c:pt idx="2517" formatCode="m/d/yyyy">
                  <c:v>41326</c:v>
                </c:pt>
                <c:pt idx="2518" formatCode="m/d/yyyy">
                  <c:v>41325</c:v>
                </c:pt>
                <c:pt idx="2519" formatCode="m/d/yyyy">
                  <c:v>41324</c:v>
                </c:pt>
                <c:pt idx="2520" formatCode="m/d/yyyy">
                  <c:v>41323</c:v>
                </c:pt>
                <c:pt idx="2521" formatCode="m/d/yyyy">
                  <c:v>41313</c:v>
                </c:pt>
                <c:pt idx="2522" formatCode="m/d/yyyy">
                  <c:v>41312</c:v>
                </c:pt>
                <c:pt idx="2523" formatCode="m/d/yyyy">
                  <c:v>41311</c:v>
                </c:pt>
                <c:pt idx="2524" formatCode="m/d/yyyy">
                  <c:v>41310</c:v>
                </c:pt>
                <c:pt idx="2525" formatCode="m/d/yyyy">
                  <c:v>41309</c:v>
                </c:pt>
                <c:pt idx="2526" formatCode="m/d/yyyy">
                  <c:v>41306</c:v>
                </c:pt>
                <c:pt idx="2527" formatCode="m/d/yyyy">
                  <c:v>41305</c:v>
                </c:pt>
                <c:pt idx="2528" formatCode="m/d/yyyy">
                  <c:v>41304</c:v>
                </c:pt>
                <c:pt idx="2529" formatCode="m/d/yyyy">
                  <c:v>41303</c:v>
                </c:pt>
                <c:pt idx="2530" formatCode="m/d/yyyy">
                  <c:v>41302</c:v>
                </c:pt>
                <c:pt idx="2531" formatCode="m/d/yyyy">
                  <c:v>41299</c:v>
                </c:pt>
                <c:pt idx="2532" formatCode="m/d/yyyy">
                  <c:v>41298</c:v>
                </c:pt>
                <c:pt idx="2533" formatCode="m/d/yyyy">
                  <c:v>41297</c:v>
                </c:pt>
                <c:pt idx="2534" formatCode="m/d/yyyy">
                  <c:v>41296</c:v>
                </c:pt>
                <c:pt idx="2535" formatCode="m/d/yyyy">
                  <c:v>41295</c:v>
                </c:pt>
                <c:pt idx="2536" formatCode="m/d/yyyy">
                  <c:v>41292</c:v>
                </c:pt>
                <c:pt idx="2537" formatCode="m/d/yyyy">
                  <c:v>41291</c:v>
                </c:pt>
                <c:pt idx="2538" formatCode="m/d/yyyy">
                  <c:v>41290</c:v>
                </c:pt>
                <c:pt idx="2539" formatCode="m/d/yyyy">
                  <c:v>41289</c:v>
                </c:pt>
                <c:pt idx="2540" formatCode="m/d/yyyy">
                  <c:v>41288</c:v>
                </c:pt>
                <c:pt idx="2541" formatCode="m/d/yyyy">
                  <c:v>41285</c:v>
                </c:pt>
                <c:pt idx="2542" formatCode="m/d/yyyy">
                  <c:v>41284</c:v>
                </c:pt>
                <c:pt idx="2543" formatCode="m/d/yyyy">
                  <c:v>41283</c:v>
                </c:pt>
                <c:pt idx="2544" formatCode="m/d/yyyy">
                  <c:v>41282</c:v>
                </c:pt>
                <c:pt idx="2545" formatCode="m/d/yyyy">
                  <c:v>41281</c:v>
                </c:pt>
                <c:pt idx="2546" formatCode="m/d/yyyy">
                  <c:v>41278</c:v>
                </c:pt>
                <c:pt idx="2547" formatCode="m/d/yyyy">
                  <c:v>41277</c:v>
                </c:pt>
                <c:pt idx="2548" formatCode="m/d/yyyy">
                  <c:v>41276</c:v>
                </c:pt>
                <c:pt idx="2549" formatCode="m/d/yyyy">
                  <c:v>41271</c:v>
                </c:pt>
                <c:pt idx="2550" formatCode="m/d/yyyy">
                  <c:v>41270</c:v>
                </c:pt>
                <c:pt idx="2551" formatCode="m/d/yyyy">
                  <c:v>41269</c:v>
                </c:pt>
                <c:pt idx="2552" formatCode="m/d/yyyy">
                  <c:v>41268</c:v>
                </c:pt>
                <c:pt idx="2553" formatCode="m/d/yyyy">
                  <c:v>41267</c:v>
                </c:pt>
                <c:pt idx="2554" formatCode="m/d/yyyy">
                  <c:v>41264</c:v>
                </c:pt>
                <c:pt idx="2555" formatCode="m/d/yyyy">
                  <c:v>41263</c:v>
                </c:pt>
                <c:pt idx="2556" formatCode="m/d/yyyy">
                  <c:v>41262</c:v>
                </c:pt>
                <c:pt idx="2557" formatCode="m/d/yyyy">
                  <c:v>41261</c:v>
                </c:pt>
                <c:pt idx="2558" formatCode="m/d/yyyy">
                  <c:v>41260</c:v>
                </c:pt>
                <c:pt idx="2559" formatCode="m/d/yyyy">
                  <c:v>41257</c:v>
                </c:pt>
                <c:pt idx="2560" formatCode="m/d/yyyy">
                  <c:v>41256</c:v>
                </c:pt>
                <c:pt idx="2561" formatCode="m/d/yyyy">
                  <c:v>41255</c:v>
                </c:pt>
                <c:pt idx="2562" formatCode="m/d/yyyy">
                  <c:v>41254</c:v>
                </c:pt>
                <c:pt idx="2563" formatCode="m/d/yyyy">
                  <c:v>41253</c:v>
                </c:pt>
                <c:pt idx="2564" formatCode="m/d/yyyy">
                  <c:v>41250</c:v>
                </c:pt>
                <c:pt idx="2565" formatCode="m/d/yyyy">
                  <c:v>41249</c:v>
                </c:pt>
                <c:pt idx="2566" formatCode="m/d/yyyy">
                  <c:v>41248</c:v>
                </c:pt>
                <c:pt idx="2567" formatCode="m/d/yyyy">
                  <c:v>41247</c:v>
                </c:pt>
                <c:pt idx="2568" formatCode="m/d/yyyy">
                  <c:v>41246</c:v>
                </c:pt>
                <c:pt idx="2569" formatCode="m/d/yyyy">
                  <c:v>41243</c:v>
                </c:pt>
                <c:pt idx="2570" formatCode="m/d/yyyy">
                  <c:v>41242</c:v>
                </c:pt>
                <c:pt idx="2571" formatCode="m/d/yyyy">
                  <c:v>41241</c:v>
                </c:pt>
                <c:pt idx="2572" formatCode="m/d/yyyy">
                  <c:v>41240</c:v>
                </c:pt>
                <c:pt idx="2573" formatCode="m/d/yyyy">
                  <c:v>41239</c:v>
                </c:pt>
                <c:pt idx="2574" formatCode="m/d/yyyy">
                  <c:v>41236</c:v>
                </c:pt>
                <c:pt idx="2575" formatCode="m/d/yyyy">
                  <c:v>41235</c:v>
                </c:pt>
                <c:pt idx="2576" formatCode="m/d/yyyy">
                  <c:v>41234</c:v>
                </c:pt>
                <c:pt idx="2577" formatCode="m/d/yyyy">
                  <c:v>41233</c:v>
                </c:pt>
                <c:pt idx="2578" formatCode="m/d/yyyy">
                  <c:v>41232</c:v>
                </c:pt>
                <c:pt idx="2579" formatCode="m/d/yyyy">
                  <c:v>41229</c:v>
                </c:pt>
                <c:pt idx="2580" formatCode="m/d/yyyy">
                  <c:v>41228</c:v>
                </c:pt>
                <c:pt idx="2581" formatCode="m/d/yyyy">
                  <c:v>41227</c:v>
                </c:pt>
                <c:pt idx="2582" formatCode="m/d/yyyy">
                  <c:v>41226</c:v>
                </c:pt>
                <c:pt idx="2583" formatCode="m/d/yyyy">
                  <c:v>41225</c:v>
                </c:pt>
                <c:pt idx="2584" formatCode="m/d/yyyy">
                  <c:v>41222</c:v>
                </c:pt>
                <c:pt idx="2585" formatCode="m/d/yyyy">
                  <c:v>41221</c:v>
                </c:pt>
                <c:pt idx="2586" formatCode="m/d/yyyy">
                  <c:v>41220</c:v>
                </c:pt>
                <c:pt idx="2587" formatCode="m/d/yyyy">
                  <c:v>41219</c:v>
                </c:pt>
                <c:pt idx="2588" formatCode="m/d/yyyy">
                  <c:v>41218</c:v>
                </c:pt>
                <c:pt idx="2589" formatCode="m/d/yyyy">
                  <c:v>41215</c:v>
                </c:pt>
                <c:pt idx="2590" formatCode="m/d/yyyy">
                  <c:v>41214</c:v>
                </c:pt>
                <c:pt idx="2591" formatCode="m/d/yyyy">
                  <c:v>41213</c:v>
                </c:pt>
                <c:pt idx="2592" formatCode="m/d/yyyy">
                  <c:v>41212</c:v>
                </c:pt>
                <c:pt idx="2593" formatCode="m/d/yyyy">
                  <c:v>41211</c:v>
                </c:pt>
                <c:pt idx="2594" formatCode="m/d/yyyy">
                  <c:v>41208</c:v>
                </c:pt>
                <c:pt idx="2595" formatCode="m/d/yyyy">
                  <c:v>41207</c:v>
                </c:pt>
                <c:pt idx="2596" formatCode="m/d/yyyy">
                  <c:v>41206</c:v>
                </c:pt>
                <c:pt idx="2597" formatCode="m/d/yyyy">
                  <c:v>41205</c:v>
                </c:pt>
                <c:pt idx="2598" formatCode="m/d/yyyy">
                  <c:v>41204</c:v>
                </c:pt>
                <c:pt idx="2599" formatCode="m/d/yyyy">
                  <c:v>41201</c:v>
                </c:pt>
                <c:pt idx="2600" formatCode="m/d/yyyy">
                  <c:v>41200</c:v>
                </c:pt>
                <c:pt idx="2601" formatCode="m/d/yyyy">
                  <c:v>41199</c:v>
                </c:pt>
                <c:pt idx="2602" formatCode="m/d/yyyy">
                  <c:v>41198</c:v>
                </c:pt>
                <c:pt idx="2603" formatCode="m/d/yyyy">
                  <c:v>41197</c:v>
                </c:pt>
                <c:pt idx="2604" formatCode="m/d/yyyy">
                  <c:v>41194</c:v>
                </c:pt>
                <c:pt idx="2605" formatCode="m/d/yyyy">
                  <c:v>41193</c:v>
                </c:pt>
                <c:pt idx="2606" formatCode="m/d/yyyy">
                  <c:v>41192</c:v>
                </c:pt>
                <c:pt idx="2607" formatCode="m/d/yyyy">
                  <c:v>41191</c:v>
                </c:pt>
                <c:pt idx="2608" formatCode="m/d/yyyy">
                  <c:v>41190</c:v>
                </c:pt>
                <c:pt idx="2609" formatCode="m/d/yyyy">
                  <c:v>41187</c:v>
                </c:pt>
                <c:pt idx="2610" formatCode="m/d/yyyy">
                  <c:v>41186</c:v>
                </c:pt>
                <c:pt idx="2611" formatCode="m/d/yyyy">
                  <c:v>41185</c:v>
                </c:pt>
                <c:pt idx="2612" formatCode="m/d/yyyy">
                  <c:v>41184</c:v>
                </c:pt>
                <c:pt idx="2613" formatCode="m/d/yyyy">
                  <c:v>41183</c:v>
                </c:pt>
                <c:pt idx="2614" formatCode="m/d/yyyy">
                  <c:v>41180</c:v>
                </c:pt>
                <c:pt idx="2615" formatCode="m/d/yyyy">
                  <c:v>41179</c:v>
                </c:pt>
                <c:pt idx="2616" formatCode="m/d/yyyy">
                  <c:v>41178</c:v>
                </c:pt>
                <c:pt idx="2617" formatCode="m/d/yyyy">
                  <c:v>41177</c:v>
                </c:pt>
                <c:pt idx="2618" formatCode="m/d/yyyy">
                  <c:v>41176</c:v>
                </c:pt>
                <c:pt idx="2619" formatCode="m/d/yyyy">
                  <c:v>41173</c:v>
                </c:pt>
                <c:pt idx="2620" formatCode="m/d/yyyy">
                  <c:v>41172</c:v>
                </c:pt>
                <c:pt idx="2621" formatCode="m/d/yyyy">
                  <c:v>41171</c:v>
                </c:pt>
                <c:pt idx="2622" formatCode="m/d/yyyy">
                  <c:v>41170</c:v>
                </c:pt>
                <c:pt idx="2623" formatCode="m/d/yyyy">
                  <c:v>41169</c:v>
                </c:pt>
                <c:pt idx="2624" formatCode="m/d/yyyy">
                  <c:v>41166</c:v>
                </c:pt>
                <c:pt idx="2625" formatCode="m/d/yyyy">
                  <c:v>41165</c:v>
                </c:pt>
                <c:pt idx="2626" formatCode="m/d/yyyy">
                  <c:v>41164</c:v>
                </c:pt>
                <c:pt idx="2627" formatCode="m/d/yyyy">
                  <c:v>41163</c:v>
                </c:pt>
                <c:pt idx="2628" formatCode="m/d/yyyy">
                  <c:v>41162</c:v>
                </c:pt>
                <c:pt idx="2629" formatCode="m/d/yyyy">
                  <c:v>41159</c:v>
                </c:pt>
                <c:pt idx="2630" formatCode="m/d/yyyy">
                  <c:v>41158</c:v>
                </c:pt>
                <c:pt idx="2631" formatCode="m/d/yyyy">
                  <c:v>41157</c:v>
                </c:pt>
                <c:pt idx="2632" formatCode="m/d/yyyy">
                  <c:v>41156</c:v>
                </c:pt>
                <c:pt idx="2633" formatCode="m/d/yyyy">
                  <c:v>41152</c:v>
                </c:pt>
                <c:pt idx="2634" formatCode="m/d/yyyy">
                  <c:v>41151</c:v>
                </c:pt>
                <c:pt idx="2635" formatCode="m/d/yyyy">
                  <c:v>41150</c:v>
                </c:pt>
                <c:pt idx="2636" formatCode="m/d/yyyy">
                  <c:v>41149</c:v>
                </c:pt>
                <c:pt idx="2637" formatCode="m/d/yyyy">
                  <c:v>41148</c:v>
                </c:pt>
                <c:pt idx="2638" formatCode="m/d/yyyy">
                  <c:v>41145</c:v>
                </c:pt>
                <c:pt idx="2639" formatCode="m/d/yyyy">
                  <c:v>41144</c:v>
                </c:pt>
                <c:pt idx="2640" formatCode="m/d/yyyy">
                  <c:v>41143</c:v>
                </c:pt>
                <c:pt idx="2641" formatCode="m/d/yyyy">
                  <c:v>41142</c:v>
                </c:pt>
                <c:pt idx="2642" formatCode="m/d/yyyy">
                  <c:v>41141</c:v>
                </c:pt>
                <c:pt idx="2643" formatCode="m/d/yyyy">
                  <c:v>41138</c:v>
                </c:pt>
                <c:pt idx="2644" formatCode="m/d/yyyy">
                  <c:v>41137</c:v>
                </c:pt>
                <c:pt idx="2645" formatCode="m/d/yyyy">
                  <c:v>41136</c:v>
                </c:pt>
                <c:pt idx="2646" formatCode="m/d/yyyy">
                  <c:v>41135</c:v>
                </c:pt>
                <c:pt idx="2647" formatCode="m/d/yyyy">
                  <c:v>41134</c:v>
                </c:pt>
                <c:pt idx="2648" formatCode="m/d/yyyy">
                  <c:v>41131</c:v>
                </c:pt>
                <c:pt idx="2649" formatCode="m/d/yyyy">
                  <c:v>41130</c:v>
                </c:pt>
                <c:pt idx="2650" formatCode="m/d/yyyy">
                  <c:v>41129</c:v>
                </c:pt>
                <c:pt idx="2651" formatCode="m/d/yyyy">
                  <c:v>41128</c:v>
                </c:pt>
                <c:pt idx="2652" formatCode="m/d/yyyy">
                  <c:v>41127</c:v>
                </c:pt>
                <c:pt idx="2653" formatCode="m/d/yyyy">
                  <c:v>41124</c:v>
                </c:pt>
                <c:pt idx="2654" formatCode="m/d/yyyy">
                  <c:v>41123</c:v>
                </c:pt>
                <c:pt idx="2655" formatCode="m/d/yyyy">
                  <c:v>41122</c:v>
                </c:pt>
                <c:pt idx="2656" formatCode="m/d/yyyy">
                  <c:v>41121</c:v>
                </c:pt>
                <c:pt idx="2657" formatCode="m/d/yyyy">
                  <c:v>41120</c:v>
                </c:pt>
                <c:pt idx="2658" formatCode="m/d/yyyy">
                  <c:v>41117</c:v>
                </c:pt>
                <c:pt idx="2659" formatCode="m/d/yyyy">
                  <c:v>41116</c:v>
                </c:pt>
                <c:pt idx="2660" formatCode="m/d/yyyy">
                  <c:v>41115</c:v>
                </c:pt>
                <c:pt idx="2661" formatCode="m/d/yyyy">
                  <c:v>41114</c:v>
                </c:pt>
                <c:pt idx="2662" formatCode="m/d/yyyy">
                  <c:v>41113</c:v>
                </c:pt>
                <c:pt idx="2663" formatCode="m/d/yyyy">
                  <c:v>41110</c:v>
                </c:pt>
                <c:pt idx="2664" formatCode="m/d/yyyy">
                  <c:v>41109</c:v>
                </c:pt>
                <c:pt idx="2665" formatCode="m/d/yyyy">
                  <c:v>41108</c:v>
                </c:pt>
                <c:pt idx="2666" formatCode="m/d/yyyy">
                  <c:v>41107</c:v>
                </c:pt>
                <c:pt idx="2667" formatCode="m/d/yyyy">
                  <c:v>41106</c:v>
                </c:pt>
                <c:pt idx="2668" formatCode="m/d/yyyy">
                  <c:v>41103</c:v>
                </c:pt>
                <c:pt idx="2669" formatCode="m/d/yyyy">
                  <c:v>41102</c:v>
                </c:pt>
                <c:pt idx="2670" formatCode="m/d/yyyy">
                  <c:v>41101</c:v>
                </c:pt>
                <c:pt idx="2671" formatCode="m/d/yyyy">
                  <c:v>41100</c:v>
                </c:pt>
                <c:pt idx="2672" formatCode="m/d/yyyy">
                  <c:v>41099</c:v>
                </c:pt>
                <c:pt idx="2673" formatCode="m/d/yyyy">
                  <c:v>41096</c:v>
                </c:pt>
                <c:pt idx="2674" formatCode="m/d/yyyy">
                  <c:v>41095</c:v>
                </c:pt>
                <c:pt idx="2675" formatCode="m/d/yyyy">
                  <c:v>41094</c:v>
                </c:pt>
                <c:pt idx="2676" formatCode="m/d/yyyy">
                  <c:v>41093</c:v>
                </c:pt>
                <c:pt idx="2677" formatCode="m/d/yyyy">
                  <c:v>41092</c:v>
                </c:pt>
                <c:pt idx="2678" formatCode="m/d/yyyy">
                  <c:v>41089</c:v>
                </c:pt>
                <c:pt idx="2679" formatCode="m/d/yyyy">
                  <c:v>41088</c:v>
                </c:pt>
                <c:pt idx="2680" formatCode="m/d/yyyy">
                  <c:v>41087</c:v>
                </c:pt>
                <c:pt idx="2681" formatCode="m/d/yyyy">
                  <c:v>41086</c:v>
                </c:pt>
                <c:pt idx="2682" formatCode="m/d/yyyy">
                  <c:v>41085</c:v>
                </c:pt>
                <c:pt idx="2683" formatCode="m/d/yyyy">
                  <c:v>41082</c:v>
                </c:pt>
                <c:pt idx="2684" formatCode="m/d/yyyy">
                  <c:v>41081</c:v>
                </c:pt>
                <c:pt idx="2685" formatCode="m/d/yyyy">
                  <c:v>41080</c:v>
                </c:pt>
                <c:pt idx="2686" formatCode="m/d/yyyy">
                  <c:v>41079</c:v>
                </c:pt>
                <c:pt idx="2687" formatCode="m/d/yyyy">
                  <c:v>41078</c:v>
                </c:pt>
                <c:pt idx="2688" formatCode="m/d/yyyy">
                  <c:v>41075</c:v>
                </c:pt>
                <c:pt idx="2689" formatCode="m/d/yyyy">
                  <c:v>41074</c:v>
                </c:pt>
                <c:pt idx="2690" formatCode="m/d/yyyy">
                  <c:v>41073</c:v>
                </c:pt>
                <c:pt idx="2691" formatCode="m/d/yyyy">
                  <c:v>41072</c:v>
                </c:pt>
                <c:pt idx="2692" formatCode="m/d/yyyy">
                  <c:v>41071</c:v>
                </c:pt>
                <c:pt idx="2693" formatCode="m/d/yyyy">
                  <c:v>41068</c:v>
                </c:pt>
                <c:pt idx="2694" formatCode="m/d/yyyy">
                  <c:v>41067</c:v>
                </c:pt>
                <c:pt idx="2695" formatCode="m/d/yyyy">
                  <c:v>41066</c:v>
                </c:pt>
                <c:pt idx="2696" formatCode="m/d/yyyy">
                  <c:v>41065</c:v>
                </c:pt>
                <c:pt idx="2697" formatCode="m/d/yyyy">
                  <c:v>41064</c:v>
                </c:pt>
                <c:pt idx="2698" formatCode="m/d/yyyy">
                  <c:v>41061</c:v>
                </c:pt>
                <c:pt idx="2699" formatCode="m/d/yyyy">
                  <c:v>41060</c:v>
                </c:pt>
                <c:pt idx="2700" formatCode="m/d/yyyy">
                  <c:v>41059</c:v>
                </c:pt>
                <c:pt idx="2701" formatCode="m/d/yyyy">
                  <c:v>41058</c:v>
                </c:pt>
                <c:pt idx="2702" formatCode="m/d/yyyy">
                  <c:v>41057</c:v>
                </c:pt>
                <c:pt idx="2703" formatCode="m/d/yyyy">
                  <c:v>41054</c:v>
                </c:pt>
                <c:pt idx="2704" formatCode="m/d/yyyy">
                  <c:v>41053</c:v>
                </c:pt>
                <c:pt idx="2705" formatCode="m/d/yyyy">
                  <c:v>41052</c:v>
                </c:pt>
                <c:pt idx="2706" formatCode="m/d/yyyy">
                  <c:v>41051</c:v>
                </c:pt>
                <c:pt idx="2707" formatCode="m/d/yyyy">
                  <c:v>41050</c:v>
                </c:pt>
                <c:pt idx="2708" formatCode="m/d/yyyy">
                  <c:v>41047</c:v>
                </c:pt>
                <c:pt idx="2709" formatCode="m/d/yyyy">
                  <c:v>41046</c:v>
                </c:pt>
                <c:pt idx="2710" formatCode="m/d/yyyy">
                  <c:v>41045</c:v>
                </c:pt>
                <c:pt idx="2711" formatCode="m/d/yyyy">
                  <c:v>41044</c:v>
                </c:pt>
                <c:pt idx="2712" formatCode="m/d/yyyy">
                  <c:v>41043</c:v>
                </c:pt>
                <c:pt idx="2713" formatCode="m/d/yyyy">
                  <c:v>41040</c:v>
                </c:pt>
                <c:pt idx="2714" formatCode="m/d/yyyy">
                  <c:v>41039</c:v>
                </c:pt>
                <c:pt idx="2715" formatCode="m/d/yyyy">
                  <c:v>41038</c:v>
                </c:pt>
                <c:pt idx="2716" formatCode="m/d/yyyy">
                  <c:v>41037</c:v>
                </c:pt>
                <c:pt idx="2717" formatCode="m/d/yyyy">
                  <c:v>41036</c:v>
                </c:pt>
                <c:pt idx="2718" formatCode="m/d/yyyy">
                  <c:v>41033</c:v>
                </c:pt>
                <c:pt idx="2719" formatCode="m/d/yyyy">
                  <c:v>41032</c:v>
                </c:pt>
                <c:pt idx="2720" formatCode="m/d/yyyy">
                  <c:v>41031</c:v>
                </c:pt>
                <c:pt idx="2721" formatCode="m/d/yyyy">
                  <c:v>41026</c:v>
                </c:pt>
                <c:pt idx="2722" formatCode="m/d/yyyy">
                  <c:v>41025</c:v>
                </c:pt>
                <c:pt idx="2723" formatCode="m/d/yyyy">
                  <c:v>41024</c:v>
                </c:pt>
                <c:pt idx="2724" formatCode="m/d/yyyy">
                  <c:v>41023</c:v>
                </c:pt>
                <c:pt idx="2725" formatCode="m/d/yyyy">
                  <c:v>41022</c:v>
                </c:pt>
                <c:pt idx="2726" formatCode="m/d/yyyy">
                  <c:v>41019</c:v>
                </c:pt>
                <c:pt idx="2727" formatCode="m/d/yyyy">
                  <c:v>41018</c:v>
                </c:pt>
                <c:pt idx="2728" formatCode="m/d/yyyy">
                  <c:v>41017</c:v>
                </c:pt>
                <c:pt idx="2729" formatCode="m/d/yyyy">
                  <c:v>41016</c:v>
                </c:pt>
                <c:pt idx="2730" formatCode="m/d/yyyy">
                  <c:v>41015</c:v>
                </c:pt>
                <c:pt idx="2731" formatCode="m/d/yyyy">
                  <c:v>41012</c:v>
                </c:pt>
                <c:pt idx="2732" formatCode="m/d/yyyy">
                  <c:v>41011</c:v>
                </c:pt>
                <c:pt idx="2733" formatCode="m/d/yyyy">
                  <c:v>41010</c:v>
                </c:pt>
                <c:pt idx="2734" formatCode="m/d/yyyy">
                  <c:v>41009</c:v>
                </c:pt>
                <c:pt idx="2735" formatCode="m/d/yyyy">
                  <c:v>41008</c:v>
                </c:pt>
                <c:pt idx="2736" formatCode="m/d/yyyy">
                  <c:v>41005</c:v>
                </c:pt>
                <c:pt idx="2737" formatCode="m/d/yyyy">
                  <c:v>41004</c:v>
                </c:pt>
                <c:pt idx="2738" formatCode="m/d/yyyy">
                  <c:v>41003</c:v>
                </c:pt>
                <c:pt idx="2739" formatCode="m/d/yyyy">
                  <c:v>41002</c:v>
                </c:pt>
                <c:pt idx="2740" formatCode="m/d/yyyy">
                  <c:v>40998</c:v>
                </c:pt>
                <c:pt idx="2741" formatCode="m/d/yyyy">
                  <c:v>40997</c:v>
                </c:pt>
                <c:pt idx="2742" formatCode="m/d/yyyy">
                  <c:v>40996</c:v>
                </c:pt>
                <c:pt idx="2743" formatCode="m/d/yyyy">
                  <c:v>40995</c:v>
                </c:pt>
                <c:pt idx="2744" formatCode="m/d/yyyy">
                  <c:v>40994</c:v>
                </c:pt>
                <c:pt idx="2745" formatCode="m/d/yyyy">
                  <c:v>40991</c:v>
                </c:pt>
                <c:pt idx="2746" formatCode="m/d/yyyy">
                  <c:v>40990</c:v>
                </c:pt>
                <c:pt idx="2747" formatCode="m/d/yyyy">
                  <c:v>40989</c:v>
                </c:pt>
                <c:pt idx="2748" formatCode="m/d/yyyy">
                  <c:v>40988</c:v>
                </c:pt>
                <c:pt idx="2749" formatCode="m/d/yyyy">
                  <c:v>40987</c:v>
                </c:pt>
                <c:pt idx="2750" formatCode="m/d/yyyy">
                  <c:v>40984</c:v>
                </c:pt>
                <c:pt idx="2751" formatCode="m/d/yyyy">
                  <c:v>40983</c:v>
                </c:pt>
                <c:pt idx="2752" formatCode="m/d/yyyy">
                  <c:v>40982</c:v>
                </c:pt>
                <c:pt idx="2753" formatCode="m/d/yyyy">
                  <c:v>40981</c:v>
                </c:pt>
                <c:pt idx="2754" formatCode="m/d/yyyy">
                  <c:v>40980</c:v>
                </c:pt>
                <c:pt idx="2755" formatCode="m/d/yyyy">
                  <c:v>40977</c:v>
                </c:pt>
                <c:pt idx="2756" formatCode="m/d/yyyy">
                  <c:v>40976</c:v>
                </c:pt>
                <c:pt idx="2757" formatCode="m/d/yyyy">
                  <c:v>40975</c:v>
                </c:pt>
                <c:pt idx="2758" formatCode="m/d/yyyy">
                  <c:v>40974</c:v>
                </c:pt>
                <c:pt idx="2759" formatCode="m/d/yyyy">
                  <c:v>40973</c:v>
                </c:pt>
                <c:pt idx="2760" formatCode="m/d/yyyy">
                  <c:v>40970</c:v>
                </c:pt>
                <c:pt idx="2761" formatCode="m/d/yyyy">
                  <c:v>40969</c:v>
                </c:pt>
                <c:pt idx="2762" formatCode="m/d/yyyy">
                  <c:v>40968</c:v>
                </c:pt>
                <c:pt idx="2763" formatCode="m/d/yyyy">
                  <c:v>40967</c:v>
                </c:pt>
                <c:pt idx="2764" formatCode="m/d/yyyy">
                  <c:v>40966</c:v>
                </c:pt>
                <c:pt idx="2765" formatCode="m/d/yyyy">
                  <c:v>40963</c:v>
                </c:pt>
                <c:pt idx="2766" formatCode="m/d/yyyy">
                  <c:v>40962</c:v>
                </c:pt>
                <c:pt idx="2767" formatCode="m/d/yyyy">
                  <c:v>40961</c:v>
                </c:pt>
                <c:pt idx="2768" formatCode="m/d/yyyy">
                  <c:v>40960</c:v>
                </c:pt>
                <c:pt idx="2769" formatCode="m/d/yyyy">
                  <c:v>40959</c:v>
                </c:pt>
                <c:pt idx="2770" formatCode="m/d/yyyy">
                  <c:v>40956</c:v>
                </c:pt>
                <c:pt idx="2771" formatCode="m/d/yyyy">
                  <c:v>40955</c:v>
                </c:pt>
                <c:pt idx="2772" formatCode="m/d/yyyy">
                  <c:v>40954</c:v>
                </c:pt>
                <c:pt idx="2773" formatCode="m/d/yyyy">
                  <c:v>40953</c:v>
                </c:pt>
                <c:pt idx="2774" formatCode="m/d/yyyy">
                  <c:v>40952</c:v>
                </c:pt>
                <c:pt idx="2775" formatCode="m/d/yyyy">
                  <c:v>40949</c:v>
                </c:pt>
                <c:pt idx="2776" formatCode="m/d/yyyy">
                  <c:v>40948</c:v>
                </c:pt>
                <c:pt idx="2777" formatCode="m/d/yyyy">
                  <c:v>40947</c:v>
                </c:pt>
                <c:pt idx="2778" formatCode="m/d/yyyy">
                  <c:v>40946</c:v>
                </c:pt>
                <c:pt idx="2779" formatCode="m/d/yyyy">
                  <c:v>40945</c:v>
                </c:pt>
                <c:pt idx="2780" formatCode="m/d/yyyy">
                  <c:v>40942</c:v>
                </c:pt>
                <c:pt idx="2781" formatCode="m/d/yyyy">
                  <c:v>40941</c:v>
                </c:pt>
                <c:pt idx="2782" formatCode="m/d/yyyy">
                  <c:v>40940</c:v>
                </c:pt>
                <c:pt idx="2783" formatCode="m/d/yyyy">
                  <c:v>40939</c:v>
                </c:pt>
                <c:pt idx="2784" formatCode="m/d/yyyy">
                  <c:v>40938</c:v>
                </c:pt>
                <c:pt idx="2785" formatCode="m/d/yyyy">
                  <c:v>40928</c:v>
                </c:pt>
                <c:pt idx="2786" formatCode="m/d/yyyy">
                  <c:v>40927</c:v>
                </c:pt>
                <c:pt idx="2787" formatCode="m/d/yyyy">
                  <c:v>40926</c:v>
                </c:pt>
                <c:pt idx="2788" formatCode="m/d/yyyy">
                  <c:v>40925</c:v>
                </c:pt>
                <c:pt idx="2789" formatCode="m/d/yyyy">
                  <c:v>40924</c:v>
                </c:pt>
                <c:pt idx="2790" formatCode="m/d/yyyy">
                  <c:v>40921</c:v>
                </c:pt>
                <c:pt idx="2791" formatCode="m/d/yyyy">
                  <c:v>40920</c:v>
                </c:pt>
                <c:pt idx="2792" formatCode="m/d/yyyy">
                  <c:v>40919</c:v>
                </c:pt>
                <c:pt idx="2793" formatCode="m/d/yyyy">
                  <c:v>40918</c:v>
                </c:pt>
                <c:pt idx="2794" formatCode="m/d/yyyy">
                  <c:v>40917</c:v>
                </c:pt>
                <c:pt idx="2795" formatCode="m/d/yyyy">
                  <c:v>40914</c:v>
                </c:pt>
                <c:pt idx="2796" formatCode="m/d/yyyy">
                  <c:v>40913</c:v>
                </c:pt>
                <c:pt idx="2797" formatCode="m/d/yyyy">
                  <c:v>40912</c:v>
                </c:pt>
                <c:pt idx="2798" formatCode="m/d/yyyy">
                  <c:v>40911</c:v>
                </c:pt>
                <c:pt idx="2799" formatCode="m/d/yyyy">
                  <c:v>40907</c:v>
                </c:pt>
                <c:pt idx="2800" formatCode="m/d/yyyy">
                  <c:v>40906</c:v>
                </c:pt>
                <c:pt idx="2801" formatCode="m/d/yyyy">
                  <c:v>40905</c:v>
                </c:pt>
                <c:pt idx="2802" formatCode="m/d/yyyy">
                  <c:v>40904</c:v>
                </c:pt>
                <c:pt idx="2803" formatCode="m/d/yyyy">
                  <c:v>40903</c:v>
                </c:pt>
                <c:pt idx="2804" formatCode="m/d/yyyy">
                  <c:v>40900</c:v>
                </c:pt>
                <c:pt idx="2805" formatCode="m/d/yyyy">
                  <c:v>40899</c:v>
                </c:pt>
                <c:pt idx="2806" formatCode="m/d/yyyy">
                  <c:v>40898</c:v>
                </c:pt>
                <c:pt idx="2807" formatCode="m/d/yyyy">
                  <c:v>40897</c:v>
                </c:pt>
                <c:pt idx="2808" formatCode="m/d/yyyy">
                  <c:v>40896</c:v>
                </c:pt>
                <c:pt idx="2809" formatCode="m/d/yyyy">
                  <c:v>40893</c:v>
                </c:pt>
                <c:pt idx="2810" formatCode="m/d/yyyy">
                  <c:v>40892</c:v>
                </c:pt>
                <c:pt idx="2811" formatCode="m/d/yyyy">
                  <c:v>40891</c:v>
                </c:pt>
                <c:pt idx="2812" formatCode="m/d/yyyy">
                  <c:v>40890</c:v>
                </c:pt>
                <c:pt idx="2813" formatCode="m/d/yyyy">
                  <c:v>40889</c:v>
                </c:pt>
                <c:pt idx="2814" formatCode="m/d/yyyy">
                  <c:v>40886</c:v>
                </c:pt>
                <c:pt idx="2815" formatCode="m/d/yyyy">
                  <c:v>40885</c:v>
                </c:pt>
                <c:pt idx="2816" formatCode="m/d/yyyy">
                  <c:v>40884</c:v>
                </c:pt>
                <c:pt idx="2817" formatCode="m/d/yyyy">
                  <c:v>40883</c:v>
                </c:pt>
                <c:pt idx="2818" formatCode="m/d/yyyy">
                  <c:v>40882</c:v>
                </c:pt>
                <c:pt idx="2819" formatCode="m/d/yyyy">
                  <c:v>40879</c:v>
                </c:pt>
                <c:pt idx="2820" formatCode="m/d/yyyy">
                  <c:v>40878</c:v>
                </c:pt>
                <c:pt idx="2821" formatCode="m/d/yyyy">
                  <c:v>40877</c:v>
                </c:pt>
                <c:pt idx="2822" formatCode="m/d/yyyy">
                  <c:v>40876</c:v>
                </c:pt>
                <c:pt idx="2823" formatCode="m/d/yyyy">
                  <c:v>40875</c:v>
                </c:pt>
                <c:pt idx="2824" formatCode="m/d/yyyy">
                  <c:v>40872</c:v>
                </c:pt>
                <c:pt idx="2825" formatCode="m/d/yyyy">
                  <c:v>40871</c:v>
                </c:pt>
                <c:pt idx="2826" formatCode="m/d/yyyy">
                  <c:v>40870</c:v>
                </c:pt>
                <c:pt idx="2827" formatCode="m/d/yyyy">
                  <c:v>40869</c:v>
                </c:pt>
                <c:pt idx="2828" formatCode="m/d/yyyy">
                  <c:v>40868</c:v>
                </c:pt>
                <c:pt idx="2829" formatCode="m/d/yyyy">
                  <c:v>40865</c:v>
                </c:pt>
                <c:pt idx="2830" formatCode="m/d/yyyy">
                  <c:v>40864</c:v>
                </c:pt>
                <c:pt idx="2831" formatCode="m/d/yyyy">
                  <c:v>40863</c:v>
                </c:pt>
                <c:pt idx="2832" formatCode="m/d/yyyy">
                  <c:v>40862</c:v>
                </c:pt>
                <c:pt idx="2833" formatCode="m/d/yyyy">
                  <c:v>40861</c:v>
                </c:pt>
                <c:pt idx="2834" formatCode="m/d/yyyy">
                  <c:v>40858</c:v>
                </c:pt>
                <c:pt idx="2835" formatCode="m/d/yyyy">
                  <c:v>40857</c:v>
                </c:pt>
                <c:pt idx="2836" formatCode="m/d/yyyy">
                  <c:v>40856</c:v>
                </c:pt>
                <c:pt idx="2837" formatCode="m/d/yyyy">
                  <c:v>40855</c:v>
                </c:pt>
                <c:pt idx="2838" formatCode="m/d/yyyy">
                  <c:v>40854</c:v>
                </c:pt>
                <c:pt idx="2839" formatCode="m/d/yyyy">
                  <c:v>40851</c:v>
                </c:pt>
                <c:pt idx="2840" formatCode="m/d/yyyy">
                  <c:v>40850</c:v>
                </c:pt>
                <c:pt idx="2841" formatCode="m/d/yyyy">
                  <c:v>40849</c:v>
                </c:pt>
                <c:pt idx="2842" formatCode="m/d/yyyy">
                  <c:v>40848</c:v>
                </c:pt>
                <c:pt idx="2843" formatCode="m/d/yyyy">
                  <c:v>40847</c:v>
                </c:pt>
                <c:pt idx="2844" formatCode="m/d/yyyy">
                  <c:v>40844</c:v>
                </c:pt>
                <c:pt idx="2845" formatCode="m/d/yyyy">
                  <c:v>40843</c:v>
                </c:pt>
                <c:pt idx="2846" formatCode="m/d/yyyy">
                  <c:v>40842</c:v>
                </c:pt>
                <c:pt idx="2847" formatCode="m/d/yyyy">
                  <c:v>40841</c:v>
                </c:pt>
                <c:pt idx="2848" formatCode="m/d/yyyy">
                  <c:v>40840</c:v>
                </c:pt>
                <c:pt idx="2849" formatCode="m/d/yyyy">
                  <c:v>40837</c:v>
                </c:pt>
                <c:pt idx="2850" formatCode="m/d/yyyy">
                  <c:v>40836</c:v>
                </c:pt>
                <c:pt idx="2851" formatCode="m/d/yyyy">
                  <c:v>40835</c:v>
                </c:pt>
                <c:pt idx="2852" formatCode="m/d/yyyy">
                  <c:v>40834</c:v>
                </c:pt>
                <c:pt idx="2853" formatCode="m/d/yyyy">
                  <c:v>40833</c:v>
                </c:pt>
                <c:pt idx="2854" formatCode="m/d/yyyy">
                  <c:v>40830</c:v>
                </c:pt>
                <c:pt idx="2855" formatCode="m/d/yyyy">
                  <c:v>40829</c:v>
                </c:pt>
                <c:pt idx="2856" formatCode="m/d/yyyy">
                  <c:v>40828</c:v>
                </c:pt>
                <c:pt idx="2857" formatCode="m/d/yyyy">
                  <c:v>40827</c:v>
                </c:pt>
                <c:pt idx="2858" formatCode="m/d/yyyy">
                  <c:v>40826</c:v>
                </c:pt>
                <c:pt idx="2859" formatCode="m/d/yyyy">
                  <c:v>40823</c:v>
                </c:pt>
                <c:pt idx="2860" formatCode="m/d/yyyy">
                  <c:v>40822</c:v>
                </c:pt>
                <c:pt idx="2861" formatCode="m/d/yyyy">
                  <c:v>40821</c:v>
                </c:pt>
                <c:pt idx="2862" formatCode="m/d/yyyy">
                  <c:v>40820</c:v>
                </c:pt>
                <c:pt idx="2863" formatCode="m/d/yyyy">
                  <c:v>40819</c:v>
                </c:pt>
                <c:pt idx="2864" formatCode="m/d/yyyy">
                  <c:v>40816</c:v>
                </c:pt>
                <c:pt idx="2865" formatCode="m/d/yyyy">
                  <c:v>40815</c:v>
                </c:pt>
                <c:pt idx="2866" formatCode="m/d/yyyy">
                  <c:v>40814</c:v>
                </c:pt>
                <c:pt idx="2867" formatCode="m/d/yyyy">
                  <c:v>40813</c:v>
                </c:pt>
                <c:pt idx="2868" formatCode="m/d/yyyy">
                  <c:v>40812</c:v>
                </c:pt>
                <c:pt idx="2869" formatCode="m/d/yyyy">
                  <c:v>40809</c:v>
                </c:pt>
                <c:pt idx="2870" formatCode="m/d/yyyy">
                  <c:v>40808</c:v>
                </c:pt>
                <c:pt idx="2871" formatCode="m/d/yyyy">
                  <c:v>40807</c:v>
                </c:pt>
                <c:pt idx="2872" formatCode="m/d/yyyy">
                  <c:v>40806</c:v>
                </c:pt>
                <c:pt idx="2873" formatCode="m/d/yyyy">
                  <c:v>40805</c:v>
                </c:pt>
                <c:pt idx="2874" formatCode="m/d/yyyy">
                  <c:v>40802</c:v>
                </c:pt>
                <c:pt idx="2875" formatCode="m/d/yyyy">
                  <c:v>40801</c:v>
                </c:pt>
                <c:pt idx="2876" formatCode="m/d/yyyy">
                  <c:v>40800</c:v>
                </c:pt>
                <c:pt idx="2877" formatCode="m/d/yyyy">
                  <c:v>40799</c:v>
                </c:pt>
                <c:pt idx="2878" formatCode="m/d/yyyy">
                  <c:v>40798</c:v>
                </c:pt>
                <c:pt idx="2879" formatCode="m/d/yyyy">
                  <c:v>40795</c:v>
                </c:pt>
                <c:pt idx="2880" formatCode="m/d/yyyy">
                  <c:v>40794</c:v>
                </c:pt>
                <c:pt idx="2881" formatCode="m/d/yyyy">
                  <c:v>40793</c:v>
                </c:pt>
                <c:pt idx="2882" formatCode="m/d/yyyy">
                  <c:v>40792</c:v>
                </c:pt>
                <c:pt idx="2883" formatCode="m/d/yyyy">
                  <c:v>40791</c:v>
                </c:pt>
                <c:pt idx="2884" formatCode="m/d/yyyy">
                  <c:v>40787</c:v>
                </c:pt>
                <c:pt idx="2885" formatCode="m/d/yyyy">
                  <c:v>40786</c:v>
                </c:pt>
                <c:pt idx="2886" formatCode="m/d/yyyy">
                  <c:v>40785</c:v>
                </c:pt>
                <c:pt idx="2887" formatCode="m/d/yyyy">
                  <c:v>40784</c:v>
                </c:pt>
                <c:pt idx="2888" formatCode="m/d/yyyy">
                  <c:v>40781</c:v>
                </c:pt>
                <c:pt idx="2889" formatCode="m/d/yyyy">
                  <c:v>40780</c:v>
                </c:pt>
                <c:pt idx="2890" formatCode="m/d/yyyy">
                  <c:v>40779</c:v>
                </c:pt>
                <c:pt idx="2891" formatCode="m/d/yyyy">
                  <c:v>40778</c:v>
                </c:pt>
                <c:pt idx="2892" formatCode="m/d/yyyy">
                  <c:v>40777</c:v>
                </c:pt>
                <c:pt idx="2893" formatCode="m/d/yyyy">
                  <c:v>40774</c:v>
                </c:pt>
                <c:pt idx="2894" formatCode="m/d/yyyy">
                  <c:v>40773</c:v>
                </c:pt>
                <c:pt idx="2895" formatCode="m/d/yyyy">
                  <c:v>40772</c:v>
                </c:pt>
                <c:pt idx="2896" formatCode="m/d/yyyy">
                  <c:v>40771</c:v>
                </c:pt>
                <c:pt idx="2897" formatCode="m/d/yyyy">
                  <c:v>40770</c:v>
                </c:pt>
                <c:pt idx="2898" formatCode="m/d/yyyy">
                  <c:v>40767</c:v>
                </c:pt>
                <c:pt idx="2899" formatCode="m/d/yyyy">
                  <c:v>40766</c:v>
                </c:pt>
                <c:pt idx="2900" formatCode="m/d/yyyy">
                  <c:v>40765</c:v>
                </c:pt>
                <c:pt idx="2901" formatCode="m/d/yyyy">
                  <c:v>40764</c:v>
                </c:pt>
                <c:pt idx="2902" formatCode="m/d/yyyy">
                  <c:v>40763</c:v>
                </c:pt>
                <c:pt idx="2903" formatCode="m/d/yyyy">
                  <c:v>40760</c:v>
                </c:pt>
                <c:pt idx="2904" formatCode="m/d/yyyy">
                  <c:v>40759</c:v>
                </c:pt>
                <c:pt idx="2905" formatCode="m/d/yyyy">
                  <c:v>40758</c:v>
                </c:pt>
                <c:pt idx="2906" formatCode="m/d/yyyy">
                  <c:v>40757</c:v>
                </c:pt>
                <c:pt idx="2907" formatCode="m/d/yyyy">
                  <c:v>40756</c:v>
                </c:pt>
                <c:pt idx="2908" formatCode="m/d/yyyy">
                  <c:v>40753</c:v>
                </c:pt>
                <c:pt idx="2909" formatCode="m/d/yyyy">
                  <c:v>40752</c:v>
                </c:pt>
                <c:pt idx="2910" formatCode="m/d/yyyy">
                  <c:v>40751</c:v>
                </c:pt>
                <c:pt idx="2911" formatCode="m/d/yyyy">
                  <c:v>40750</c:v>
                </c:pt>
                <c:pt idx="2912" formatCode="m/d/yyyy">
                  <c:v>40749</c:v>
                </c:pt>
                <c:pt idx="2913" formatCode="m/d/yyyy">
                  <c:v>40746</c:v>
                </c:pt>
                <c:pt idx="2914" formatCode="m/d/yyyy">
                  <c:v>40745</c:v>
                </c:pt>
                <c:pt idx="2915" formatCode="m/d/yyyy">
                  <c:v>40744</c:v>
                </c:pt>
                <c:pt idx="2916" formatCode="m/d/yyyy">
                  <c:v>40743</c:v>
                </c:pt>
                <c:pt idx="2917" formatCode="m/d/yyyy">
                  <c:v>40742</c:v>
                </c:pt>
                <c:pt idx="2918" formatCode="m/d/yyyy">
                  <c:v>40739</c:v>
                </c:pt>
                <c:pt idx="2919" formatCode="m/d/yyyy">
                  <c:v>40738</c:v>
                </c:pt>
                <c:pt idx="2920" formatCode="m/d/yyyy">
                  <c:v>40737</c:v>
                </c:pt>
                <c:pt idx="2921" formatCode="m/d/yyyy">
                  <c:v>40736</c:v>
                </c:pt>
                <c:pt idx="2922" formatCode="m/d/yyyy">
                  <c:v>40735</c:v>
                </c:pt>
                <c:pt idx="2923" formatCode="m/d/yyyy">
                  <c:v>40732</c:v>
                </c:pt>
                <c:pt idx="2924" formatCode="m/d/yyyy">
                  <c:v>40731</c:v>
                </c:pt>
                <c:pt idx="2925" formatCode="m/d/yyyy">
                  <c:v>40730</c:v>
                </c:pt>
                <c:pt idx="2926" formatCode="m/d/yyyy">
                  <c:v>40729</c:v>
                </c:pt>
                <c:pt idx="2927" formatCode="m/d/yyyy">
                  <c:v>40728</c:v>
                </c:pt>
                <c:pt idx="2928" formatCode="m/d/yyyy">
                  <c:v>40725</c:v>
                </c:pt>
                <c:pt idx="2929" formatCode="m/d/yyyy">
                  <c:v>40724</c:v>
                </c:pt>
                <c:pt idx="2930" formatCode="m/d/yyyy">
                  <c:v>40723</c:v>
                </c:pt>
                <c:pt idx="2931" formatCode="m/d/yyyy">
                  <c:v>40722</c:v>
                </c:pt>
                <c:pt idx="2932" formatCode="m/d/yyyy">
                  <c:v>40721</c:v>
                </c:pt>
                <c:pt idx="2933" formatCode="m/d/yyyy">
                  <c:v>40718</c:v>
                </c:pt>
                <c:pt idx="2934" formatCode="m/d/yyyy">
                  <c:v>40717</c:v>
                </c:pt>
                <c:pt idx="2935" formatCode="m/d/yyyy">
                  <c:v>40716</c:v>
                </c:pt>
                <c:pt idx="2936" formatCode="m/d/yyyy">
                  <c:v>40715</c:v>
                </c:pt>
                <c:pt idx="2937" formatCode="m/d/yyyy">
                  <c:v>40714</c:v>
                </c:pt>
                <c:pt idx="2938" formatCode="m/d/yyyy">
                  <c:v>40711</c:v>
                </c:pt>
                <c:pt idx="2939" formatCode="m/d/yyyy">
                  <c:v>40710</c:v>
                </c:pt>
                <c:pt idx="2940" formatCode="m/d/yyyy">
                  <c:v>40709</c:v>
                </c:pt>
                <c:pt idx="2941" formatCode="m/d/yyyy">
                  <c:v>40708</c:v>
                </c:pt>
                <c:pt idx="2942" formatCode="m/d/yyyy">
                  <c:v>40707</c:v>
                </c:pt>
                <c:pt idx="2943" formatCode="m/d/yyyy">
                  <c:v>40704</c:v>
                </c:pt>
                <c:pt idx="2944" formatCode="m/d/yyyy">
                  <c:v>40703</c:v>
                </c:pt>
                <c:pt idx="2945" formatCode="m/d/yyyy">
                  <c:v>40702</c:v>
                </c:pt>
                <c:pt idx="2946" formatCode="m/d/yyyy">
                  <c:v>40701</c:v>
                </c:pt>
                <c:pt idx="2947" formatCode="m/d/yyyy">
                  <c:v>40700</c:v>
                </c:pt>
                <c:pt idx="2948" formatCode="m/d/yyyy">
                  <c:v>40697</c:v>
                </c:pt>
                <c:pt idx="2949" formatCode="m/d/yyyy">
                  <c:v>40696</c:v>
                </c:pt>
                <c:pt idx="2950" formatCode="m/d/yyyy">
                  <c:v>40695</c:v>
                </c:pt>
                <c:pt idx="2951" formatCode="m/d/yyyy">
                  <c:v>40694</c:v>
                </c:pt>
                <c:pt idx="2952" formatCode="m/d/yyyy">
                  <c:v>40693</c:v>
                </c:pt>
                <c:pt idx="2953" formatCode="m/d/yyyy">
                  <c:v>40690</c:v>
                </c:pt>
                <c:pt idx="2954" formatCode="m/d/yyyy">
                  <c:v>40689</c:v>
                </c:pt>
                <c:pt idx="2955" formatCode="m/d/yyyy">
                  <c:v>40688</c:v>
                </c:pt>
                <c:pt idx="2956" formatCode="m/d/yyyy">
                  <c:v>40687</c:v>
                </c:pt>
                <c:pt idx="2957" formatCode="m/d/yyyy">
                  <c:v>40686</c:v>
                </c:pt>
                <c:pt idx="2958" formatCode="m/d/yyyy">
                  <c:v>40683</c:v>
                </c:pt>
                <c:pt idx="2959" formatCode="m/d/yyyy">
                  <c:v>40682</c:v>
                </c:pt>
                <c:pt idx="2960" formatCode="m/d/yyyy">
                  <c:v>40681</c:v>
                </c:pt>
                <c:pt idx="2961" formatCode="m/d/yyyy">
                  <c:v>40680</c:v>
                </c:pt>
                <c:pt idx="2962" formatCode="m/d/yyyy">
                  <c:v>40679</c:v>
                </c:pt>
                <c:pt idx="2963" formatCode="m/d/yyyy">
                  <c:v>40676</c:v>
                </c:pt>
                <c:pt idx="2964" formatCode="m/d/yyyy">
                  <c:v>40675</c:v>
                </c:pt>
                <c:pt idx="2965" formatCode="m/d/yyyy">
                  <c:v>40674</c:v>
                </c:pt>
                <c:pt idx="2966" formatCode="m/d/yyyy">
                  <c:v>40673</c:v>
                </c:pt>
                <c:pt idx="2967" formatCode="m/d/yyyy">
                  <c:v>40672</c:v>
                </c:pt>
                <c:pt idx="2968" formatCode="m/d/yyyy">
                  <c:v>40669</c:v>
                </c:pt>
                <c:pt idx="2969" formatCode="m/d/yyyy">
                  <c:v>40668</c:v>
                </c:pt>
                <c:pt idx="2970" formatCode="m/d/yyyy">
                  <c:v>40667</c:v>
                </c:pt>
                <c:pt idx="2971" formatCode="m/d/yyyy">
                  <c:v>40662</c:v>
                </c:pt>
                <c:pt idx="2972" formatCode="m/d/yyyy">
                  <c:v>40661</c:v>
                </c:pt>
                <c:pt idx="2973" formatCode="m/d/yyyy">
                  <c:v>40660</c:v>
                </c:pt>
                <c:pt idx="2974" formatCode="m/d/yyyy">
                  <c:v>40659</c:v>
                </c:pt>
                <c:pt idx="2975" formatCode="m/d/yyyy">
                  <c:v>40658</c:v>
                </c:pt>
                <c:pt idx="2976" formatCode="m/d/yyyy">
                  <c:v>40655</c:v>
                </c:pt>
                <c:pt idx="2977" formatCode="m/d/yyyy">
                  <c:v>40654</c:v>
                </c:pt>
                <c:pt idx="2978" formatCode="m/d/yyyy">
                  <c:v>40653</c:v>
                </c:pt>
                <c:pt idx="2979" formatCode="m/d/yyyy">
                  <c:v>40652</c:v>
                </c:pt>
                <c:pt idx="2980" formatCode="m/d/yyyy">
                  <c:v>40651</c:v>
                </c:pt>
                <c:pt idx="2981" formatCode="m/d/yyyy">
                  <c:v>40648</c:v>
                </c:pt>
                <c:pt idx="2982" formatCode="m/d/yyyy">
                  <c:v>40647</c:v>
                </c:pt>
                <c:pt idx="2983" formatCode="m/d/yyyy">
                  <c:v>40646</c:v>
                </c:pt>
                <c:pt idx="2984" formatCode="m/d/yyyy">
                  <c:v>40641</c:v>
                </c:pt>
                <c:pt idx="2985" formatCode="m/d/yyyy">
                  <c:v>40640</c:v>
                </c:pt>
                <c:pt idx="2986" formatCode="m/d/yyyy">
                  <c:v>40639</c:v>
                </c:pt>
                <c:pt idx="2987" formatCode="m/d/yyyy">
                  <c:v>40638</c:v>
                </c:pt>
                <c:pt idx="2988" formatCode="m/d/yyyy">
                  <c:v>40637</c:v>
                </c:pt>
                <c:pt idx="2989" formatCode="m/d/yyyy">
                  <c:v>40634</c:v>
                </c:pt>
                <c:pt idx="2990" formatCode="m/d/yyyy">
                  <c:v>40633</c:v>
                </c:pt>
                <c:pt idx="2991" formatCode="m/d/yyyy">
                  <c:v>40632</c:v>
                </c:pt>
                <c:pt idx="2992" formatCode="m/d/yyyy">
                  <c:v>40631</c:v>
                </c:pt>
                <c:pt idx="2993" formatCode="m/d/yyyy">
                  <c:v>40630</c:v>
                </c:pt>
                <c:pt idx="2994" formatCode="m/d/yyyy">
                  <c:v>40627</c:v>
                </c:pt>
                <c:pt idx="2995" formatCode="m/d/yyyy">
                  <c:v>40626</c:v>
                </c:pt>
                <c:pt idx="2996" formatCode="m/d/yyyy">
                  <c:v>40625</c:v>
                </c:pt>
                <c:pt idx="2997" formatCode="m/d/yyyy">
                  <c:v>40624</c:v>
                </c:pt>
                <c:pt idx="2998" formatCode="m/d/yyyy">
                  <c:v>40623</c:v>
                </c:pt>
                <c:pt idx="2999" formatCode="m/d/yyyy">
                  <c:v>40620</c:v>
                </c:pt>
                <c:pt idx="3000" formatCode="m/d/yyyy">
                  <c:v>40619</c:v>
                </c:pt>
                <c:pt idx="3001" formatCode="m/d/yyyy">
                  <c:v>40618</c:v>
                </c:pt>
                <c:pt idx="3002" formatCode="m/d/yyyy">
                  <c:v>40617</c:v>
                </c:pt>
                <c:pt idx="3003" formatCode="m/d/yyyy">
                  <c:v>40616</c:v>
                </c:pt>
                <c:pt idx="3004" formatCode="m/d/yyyy">
                  <c:v>40613</c:v>
                </c:pt>
                <c:pt idx="3005" formatCode="m/d/yyyy">
                  <c:v>40612</c:v>
                </c:pt>
                <c:pt idx="3006" formatCode="m/d/yyyy">
                  <c:v>40611</c:v>
                </c:pt>
                <c:pt idx="3007" formatCode="m/d/yyyy">
                  <c:v>40610</c:v>
                </c:pt>
                <c:pt idx="3008" formatCode="m/d/yyyy">
                  <c:v>40609</c:v>
                </c:pt>
                <c:pt idx="3009" formatCode="m/d/yyyy">
                  <c:v>40606</c:v>
                </c:pt>
                <c:pt idx="3010" formatCode="m/d/yyyy">
                  <c:v>40605</c:v>
                </c:pt>
                <c:pt idx="3011" formatCode="m/d/yyyy">
                  <c:v>40604</c:v>
                </c:pt>
                <c:pt idx="3012" formatCode="m/d/yyyy">
                  <c:v>40603</c:v>
                </c:pt>
                <c:pt idx="3013" formatCode="m/d/yyyy">
                  <c:v>40602</c:v>
                </c:pt>
                <c:pt idx="3014" formatCode="m/d/yyyy">
                  <c:v>40599</c:v>
                </c:pt>
                <c:pt idx="3015" formatCode="m/d/yyyy">
                  <c:v>40598</c:v>
                </c:pt>
                <c:pt idx="3016" formatCode="m/d/yyyy">
                  <c:v>40597</c:v>
                </c:pt>
                <c:pt idx="3017" formatCode="m/d/yyyy">
                  <c:v>40596</c:v>
                </c:pt>
                <c:pt idx="3018" formatCode="m/d/yyyy">
                  <c:v>40595</c:v>
                </c:pt>
                <c:pt idx="3019" formatCode="m/d/yyyy">
                  <c:v>40592</c:v>
                </c:pt>
                <c:pt idx="3020" formatCode="m/d/yyyy">
                  <c:v>40591</c:v>
                </c:pt>
                <c:pt idx="3021" formatCode="m/d/yyyy">
                  <c:v>40590</c:v>
                </c:pt>
                <c:pt idx="3022" formatCode="m/d/yyyy">
                  <c:v>40589</c:v>
                </c:pt>
                <c:pt idx="3023" formatCode="m/d/yyyy">
                  <c:v>40588</c:v>
                </c:pt>
                <c:pt idx="3024" formatCode="m/d/yyyy">
                  <c:v>40585</c:v>
                </c:pt>
                <c:pt idx="3025" formatCode="m/d/yyyy">
                  <c:v>40584</c:v>
                </c:pt>
                <c:pt idx="3026" formatCode="m/d/yyyy">
                  <c:v>40583</c:v>
                </c:pt>
                <c:pt idx="3027" formatCode="m/d/yyyy">
                  <c:v>40582</c:v>
                </c:pt>
                <c:pt idx="3028" formatCode="m/d/yyyy">
                  <c:v>40571</c:v>
                </c:pt>
                <c:pt idx="3029" formatCode="m/d/yyyy">
                  <c:v>40570</c:v>
                </c:pt>
                <c:pt idx="3030" formatCode="m/d/yyyy">
                  <c:v>40569</c:v>
                </c:pt>
                <c:pt idx="3031" formatCode="m/d/yyyy">
                  <c:v>40568</c:v>
                </c:pt>
                <c:pt idx="3032" formatCode="m/d/yyyy">
                  <c:v>40567</c:v>
                </c:pt>
                <c:pt idx="3033" formatCode="m/d/yyyy">
                  <c:v>40564</c:v>
                </c:pt>
                <c:pt idx="3034" formatCode="m/d/yyyy">
                  <c:v>40563</c:v>
                </c:pt>
                <c:pt idx="3035" formatCode="m/d/yyyy">
                  <c:v>40562</c:v>
                </c:pt>
                <c:pt idx="3036" formatCode="m/d/yyyy">
                  <c:v>40561</c:v>
                </c:pt>
                <c:pt idx="3037" formatCode="m/d/yyyy">
                  <c:v>40560</c:v>
                </c:pt>
                <c:pt idx="3038" formatCode="m/d/yyyy">
                  <c:v>40557</c:v>
                </c:pt>
                <c:pt idx="3039" formatCode="m/d/yyyy">
                  <c:v>40556</c:v>
                </c:pt>
                <c:pt idx="3040" formatCode="m/d/yyyy">
                  <c:v>40555</c:v>
                </c:pt>
                <c:pt idx="3041" formatCode="m/d/yyyy">
                  <c:v>40554</c:v>
                </c:pt>
                <c:pt idx="3042" formatCode="m/d/yyyy">
                  <c:v>40553</c:v>
                </c:pt>
                <c:pt idx="3043" formatCode="m/d/yyyy">
                  <c:v>40550</c:v>
                </c:pt>
                <c:pt idx="3044" formatCode="m/d/yyyy">
                  <c:v>40549</c:v>
                </c:pt>
                <c:pt idx="3045" formatCode="m/d/yyyy">
                  <c:v>40548</c:v>
                </c:pt>
                <c:pt idx="3046" formatCode="m/d/yyyy">
                  <c:v>40547</c:v>
                </c:pt>
                <c:pt idx="3047" formatCode="m/d/yyyy">
                  <c:v>40543</c:v>
                </c:pt>
                <c:pt idx="3048" formatCode="m/d/yyyy">
                  <c:v>40542</c:v>
                </c:pt>
                <c:pt idx="3049" formatCode="m/d/yyyy">
                  <c:v>40541</c:v>
                </c:pt>
                <c:pt idx="3050" formatCode="m/d/yyyy">
                  <c:v>40540</c:v>
                </c:pt>
                <c:pt idx="3051" formatCode="m/d/yyyy">
                  <c:v>40539</c:v>
                </c:pt>
                <c:pt idx="3052" formatCode="m/d/yyyy">
                  <c:v>40536</c:v>
                </c:pt>
                <c:pt idx="3053" formatCode="m/d/yyyy">
                  <c:v>40535</c:v>
                </c:pt>
                <c:pt idx="3054" formatCode="m/d/yyyy">
                  <c:v>40534</c:v>
                </c:pt>
                <c:pt idx="3055" formatCode="m/d/yyyy">
                  <c:v>40533</c:v>
                </c:pt>
                <c:pt idx="3056" formatCode="m/d/yyyy">
                  <c:v>40532</c:v>
                </c:pt>
                <c:pt idx="3057" formatCode="m/d/yyyy">
                  <c:v>40529</c:v>
                </c:pt>
                <c:pt idx="3058" formatCode="m/d/yyyy">
                  <c:v>40528</c:v>
                </c:pt>
                <c:pt idx="3059" formatCode="m/d/yyyy">
                  <c:v>40527</c:v>
                </c:pt>
                <c:pt idx="3060" formatCode="m/d/yyyy">
                  <c:v>40526</c:v>
                </c:pt>
                <c:pt idx="3061" formatCode="m/d/yyyy">
                  <c:v>40525</c:v>
                </c:pt>
                <c:pt idx="3062" formatCode="m/d/yyyy">
                  <c:v>40522</c:v>
                </c:pt>
                <c:pt idx="3063" formatCode="m/d/yyyy">
                  <c:v>40521</c:v>
                </c:pt>
                <c:pt idx="3064" formatCode="m/d/yyyy">
                  <c:v>40520</c:v>
                </c:pt>
              </c:numCache>
            </c:numRef>
          </c:cat>
          <c:val>
            <c:numRef>
              <c:f>'[(Tổng hợp) Tổng quan TTCK.xlsx]VNI PE PB'!$D$2:$D$3066</c:f>
              <c:numCache>
                <c:formatCode>#,##0.00</c:formatCode>
                <c:ptCount val="3065"/>
                <c:pt idx="0">
                  <c:v>11.6357137212</c:v>
                </c:pt>
                <c:pt idx="1">
                  <c:v>11.5450023618</c:v>
                </c:pt>
                <c:pt idx="2">
                  <c:v>11.4439364468</c:v>
                </c:pt>
                <c:pt idx="3">
                  <c:v>11.690144356099999</c:v>
                </c:pt>
                <c:pt idx="4">
                  <c:v>11.715284132800001</c:v>
                </c:pt>
                <c:pt idx="5">
                  <c:v>11.880820158400001</c:v>
                </c:pt>
                <c:pt idx="6">
                  <c:v>11.639439422200001</c:v>
                </c:pt>
                <c:pt idx="7">
                  <c:v>11.781271414200001</c:v>
                </c:pt>
                <c:pt idx="8">
                  <c:v>11.7827279034</c:v>
                </c:pt>
                <c:pt idx="9">
                  <c:v>11.816792915500001</c:v>
                </c:pt>
                <c:pt idx="10">
                  <c:v>11.740399416900001</c:v>
                </c:pt>
                <c:pt idx="11">
                  <c:v>11.617122908600001</c:v>
                </c:pt>
                <c:pt idx="12">
                  <c:v>11.497321594400001</c:v>
                </c:pt>
                <c:pt idx="13">
                  <c:v>11.471394801200001</c:v>
                </c:pt>
                <c:pt idx="14">
                  <c:v>11.6145377721</c:v>
                </c:pt>
                <c:pt idx="15">
                  <c:v>11.647354352500001</c:v>
                </c:pt>
                <c:pt idx="16">
                  <c:v>11.4690579289</c:v>
                </c:pt>
                <c:pt idx="17">
                  <c:v>11.431929390100001</c:v>
                </c:pt>
                <c:pt idx="18">
                  <c:v>11.636928081500001</c:v>
                </c:pt>
                <c:pt idx="19">
                  <c:v>11.794832038399999</c:v>
                </c:pt>
                <c:pt idx="20">
                  <c:v>11.801856990899999</c:v>
                </c:pt>
                <c:pt idx="21">
                  <c:v>12.1146926887</c:v>
                </c:pt>
                <c:pt idx="22">
                  <c:v>12.164621328200001</c:v>
                </c:pt>
                <c:pt idx="23">
                  <c:v>11.928653860900001</c:v>
                </c:pt>
                <c:pt idx="24">
                  <c:v>11.911051524599999</c:v>
                </c:pt>
                <c:pt idx="25">
                  <c:v>11.797503634</c:v>
                </c:pt>
                <c:pt idx="26">
                  <c:v>11.6888920294</c:v>
                </c:pt>
                <c:pt idx="27">
                  <c:v>11.7458653135</c:v>
                </c:pt>
                <c:pt idx="28">
                  <c:v>11.8362932378</c:v>
                </c:pt>
                <c:pt idx="29">
                  <c:v>11.9252611195</c:v>
                </c:pt>
                <c:pt idx="30">
                  <c:v>12.0160795156</c:v>
                </c:pt>
                <c:pt idx="31">
                  <c:v>11.9438072023</c:v>
                </c:pt>
                <c:pt idx="32">
                  <c:v>12.200502957399999</c:v>
                </c:pt>
                <c:pt idx="33">
                  <c:v>12.0318999966</c:v>
                </c:pt>
                <c:pt idx="34">
                  <c:v>12.024875446399999</c:v>
                </c:pt>
                <c:pt idx="35">
                  <c:v>11.90349969</c:v>
                </c:pt>
                <c:pt idx="36">
                  <c:v>12.0861742849</c:v>
                </c:pt>
                <c:pt idx="37">
                  <c:v>11.7587169011</c:v>
                </c:pt>
                <c:pt idx="38">
                  <c:v>11.868468967</c:v>
                </c:pt>
                <c:pt idx="39">
                  <c:v>11.6036831297</c:v>
                </c:pt>
                <c:pt idx="40">
                  <c:v>11.481793083499999</c:v>
                </c:pt>
                <c:pt idx="41">
                  <c:v>11.359914781100001</c:v>
                </c:pt>
                <c:pt idx="42">
                  <c:v>11.124338810399999</c:v>
                </c:pt>
                <c:pt idx="43">
                  <c:v>11.0331658537</c:v>
                </c:pt>
                <c:pt idx="44">
                  <c:v>10.9938494818</c:v>
                </c:pt>
                <c:pt idx="45">
                  <c:v>10.9873527313</c:v>
                </c:pt>
                <c:pt idx="46">
                  <c:v>10.9622393636</c:v>
                </c:pt>
                <c:pt idx="47">
                  <c:v>10.9712389007</c:v>
                </c:pt>
                <c:pt idx="48">
                  <c:v>10.9493477951</c:v>
                </c:pt>
                <c:pt idx="49">
                  <c:v>10.9948544943</c:v>
                </c:pt>
                <c:pt idx="50">
                  <c:v>10.896235923400001</c:v>
                </c:pt>
                <c:pt idx="51">
                  <c:v>10.8709431611</c:v>
                </c:pt>
                <c:pt idx="52">
                  <c:v>10.4879524292</c:v>
                </c:pt>
                <c:pt idx="53">
                  <c:v>10.51101298</c:v>
                </c:pt>
                <c:pt idx="54">
                  <c:v>10.577485578699999</c:v>
                </c:pt>
                <c:pt idx="55">
                  <c:v>10.4619727172</c:v>
                </c:pt>
                <c:pt idx="56">
                  <c:v>10.260410412100001</c:v>
                </c:pt>
                <c:pt idx="57">
                  <c:v>10.626076494299999</c:v>
                </c:pt>
                <c:pt idx="58">
                  <c:v>10.649697015899999</c:v>
                </c:pt>
                <c:pt idx="59">
                  <c:v>10.610845855099999</c:v>
                </c:pt>
                <c:pt idx="60">
                  <c:v>10.6547946511</c:v>
                </c:pt>
                <c:pt idx="61">
                  <c:v>10.8138353333</c:v>
                </c:pt>
                <c:pt idx="62">
                  <c:v>10.9602355682</c:v>
                </c:pt>
                <c:pt idx="63">
                  <c:v>10.9899523803</c:v>
                </c:pt>
                <c:pt idx="64">
                  <c:v>10.939042927299999</c:v>
                </c:pt>
                <c:pt idx="65">
                  <c:v>10.9078087769</c:v>
                </c:pt>
                <c:pt idx="66">
                  <c:v>10.753027322099999</c:v>
                </c:pt>
                <c:pt idx="67">
                  <c:v>10.9584447973</c:v>
                </c:pt>
                <c:pt idx="68">
                  <c:v>10.9454815463</c:v>
                </c:pt>
                <c:pt idx="69">
                  <c:v>10.846686907400001</c:v>
                </c:pt>
                <c:pt idx="70">
                  <c:v>10.9259411706</c:v>
                </c:pt>
                <c:pt idx="71">
                  <c:v>11.3943392579</c:v>
                </c:pt>
                <c:pt idx="72">
                  <c:v>11.251459839600001</c:v>
                </c:pt>
                <c:pt idx="73">
                  <c:v>10.7961742514</c:v>
                </c:pt>
                <c:pt idx="74">
                  <c:v>10.9245645404</c:v>
                </c:pt>
                <c:pt idx="75">
                  <c:v>10.755288112200001</c:v>
                </c:pt>
                <c:pt idx="76">
                  <c:v>10.4795362889</c:v>
                </c:pt>
                <c:pt idx="77">
                  <c:v>10.122339347200001</c:v>
                </c:pt>
                <c:pt idx="78">
                  <c:v>9.8748563312000002</c:v>
                </c:pt>
                <c:pt idx="79">
                  <c:v>9.8571136924000005</c:v>
                </c:pt>
                <c:pt idx="80">
                  <c:v>9.9208297843000004</c:v>
                </c:pt>
                <c:pt idx="81">
                  <c:v>10.0096871586</c:v>
                </c:pt>
                <c:pt idx="82">
                  <c:v>10.100938986899999</c:v>
                </c:pt>
                <c:pt idx="83">
                  <c:v>10.1000904291</c:v>
                </c:pt>
                <c:pt idx="84">
                  <c:v>9.8255478683999993</c:v>
                </c:pt>
                <c:pt idx="85">
                  <c:v>9.5025426418999999</c:v>
                </c:pt>
                <c:pt idx="86">
                  <c:v>9.8062429112</c:v>
                </c:pt>
                <c:pt idx="87">
                  <c:v>9.9468903802999993</c:v>
                </c:pt>
                <c:pt idx="88">
                  <c:v>9.8708113533000006</c:v>
                </c:pt>
                <c:pt idx="89">
                  <c:v>10.2705193428</c:v>
                </c:pt>
                <c:pt idx="90">
                  <c:v>10.229254533400001</c:v>
                </c:pt>
                <c:pt idx="91">
                  <c:v>10.1618753807</c:v>
                </c:pt>
                <c:pt idx="92">
                  <c:v>10.3907642279</c:v>
                </c:pt>
                <c:pt idx="93">
                  <c:v>10.6261228133</c:v>
                </c:pt>
                <c:pt idx="94">
                  <c:v>10.661894419499999</c:v>
                </c:pt>
                <c:pt idx="95">
                  <c:v>10.7767903807</c:v>
                </c:pt>
                <c:pt idx="96">
                  <c:v>10.7724998589</c:v>
                </c:pt>
                <c:pt idx="97">
                  <c:v>10.4976159442</c:v>
                </c:pt>
                <c:pt idx="98">
                  <c:v>10.5858575039</c:v>
                </c:pt>
                <c:pt idx="99">
                  <c:v>10.3584257934</c:v>
                </c:pt>
                <c:pt idx="100">
                  <c:v>10.4440857848</c:v>
                </c:pt>
                <c:pt idx="101">
                  <c:v>10.336910076400001</c:v>
                </c:pt>
                <c:pt idx="102">
                  <c:v>10.780408295300001</c:v>
                </c:pt>
                <c:pt idx="103">
                  <c:v>11.227754097</c:v>
                </c:pt>
                <c:pt idx="104">
                  <c:v>11.3090984921</c:v>
                </c:pt>
                <c:pt idx="105">
                  <c:v>11.374694296099999</c:v>
                </c:pt>
                <c:pt idx="106">
                  <c:v>11.248179388000001</c:v>
                </c:pt>
                <c:pt idx="107">
                  <c:v>11.3582770271</c:v>
                </c:pt>
                <c:pt idx="108">
                  <c:v>11.2466075279</c:v>
                </c:pt>
                <c:pt idx="109">
                  <c:v>11.0735501454</c:v>
                </c:pt>
                <c:pt idx="110">
                  <c:v>10.767420699700001</c:v>
                </c:pt>
                <c:pt idx="111">
                  <c:v>11.1556690096</c:v>
                </c:pt>
                <c:pt idx="112">
                  <c:v>11.062030807199999</c:v>
                </c:pt>
                <c:pt idx="113">
                  <c:v>11.476147383500001</c:v>
                </c:pt>
                <c:pt idx="114">
                  <c:v>11.794090801299999</c:v>
                </c:pt>
                <c:pt idx="115">
                  <c:v>11.514946355399999</c:v>
                </c:pt>
                <c:pt idx="116">
                  <c:v>11.603891067499999</c:v>
                </c:pt>
                <c:pt idx="117">
                  <c:v>12.0919930167</c:v>
                </c:pt>
                <c:pt idx="118">
                  <c:v>12.0256990241</c:v>
                </c:pt>
                <c:pt idx="119">
                  <c:v>12.214641675499999</c:v>
                </c:pt>
                <c:pt idx="120">
                  <c:v>12.470644368</c:v>
                </c:pt>
                <c:pt idx="121">
                  <c:v>12.554119760700001</c:v>
                </c:pt>
                <c:pt idx="122">
                  <c:v>12.863547651999999</c:v>
                </c:pt>
                <c:pt idx="123">
                  <c:v>12.983545837699999</c:v>
                </c:pt>
                <c:pt idx="124">
                  <c:v>12.9391769629</c:v>
                </c:pt>
                <c:pt idx="125">
                  <c:v>13.0288158382</c:v>
                </c:pt>
                <c:pt idx="126">
                  <c:v>12.8844562189</c:v>
                </c:pt>
                <c:pt idx="127">
                  <c:v>13.1900467501</c:v>
                </c:pt>
                <c:pt idx="128">
                  <c:v>13.313851404699999</c:v>
                </c:pt>
                <c:pt idx="129">
                  <c:v>13.261648531100001</c:v>
                </c:pt>
                <c:pt idx="130">
                  <c:v>13.3429335049</c:v>
                </c:pt>
                <c:pt idx="131">
                  <c:v>13.355993853299999</c:v>
                </c:pt>
                <c:pt idx="132">
                  <c:v>13.343374900300001</c:v>
                </c:pt>
                <c:pt idx="133">
                  <c:v>13.192084191899999</c:v>
                </c:pt>
                <c:pt idx="134">
                  <c:v>13.2846282874</c:v>
                </c:pt>
                <c:pt idx="135">
                  <c:v>13.647214697400001</c:v>
                </c:pt>
                <c:pt idx="136">
                  <c:v>13.645500937</c:v>
                </c:pt>
                <c:pt idx="137">
                  <c:v>13.670481122</c:v>
                </c:pt>
                <c:pt idx="138">
                  <c:v>13.6657991975</c:v>
                </c:pt>
                <c:pt idx="139">
                  <c:v>13.5003711742</c:v>
                </c:pt>
                <c:pt idx="140">
                  <c:v>13.621077619099999</c:v>
                </c:pt>
                <c:pt idx="141">
                  <c:v>13.687678225699999</c:v>
                </c:pt>
                <c:pt idx="142">
                  <c:v>13.563236975800001</c:v>
                </c:pt>
                <c:pt idx="143">
                  <c:v>13.496317685999999</c:v>
                </c:pt>
                <c:pt idx="144">
                  <c:v>13.3865071523</c:v>
                </c:pt>
                <c:pt idx="145">
                  <c:v>13.4773703413</c:v>
                </c:pt>
                <c:pt idx="146">
                  <c:v>13.524743210600001</c:v>
                </c:pt>
                <c:pt idx="147">
                  <c:v>13.5393649768</c:v>
                </c:pt>
                <c:pt idx="148">
                  <c:v>13.5333583065</c:v>
                </c:pt>
                <c:pt idx="149">
                  <c:v>13.5290191101</c:v>
                </c:pt>
                <c:pt idx="150">
                  <c:v>13.390610798499999</c:v>
                </c:pt>
                <c:pt idx="151">
                  <c:v>13.289307483</c:v>
                </c:pt>
                <c:pt idx="152">
                  <c:v>13.335286544600001</c:v>
                </c:pt>
                <c:pt idx="153">
                  <c:v>13.359600842100001</c:v>
                </c:pt>
                <c:pt idx="154">
                  <c:v>13.3368611382</c:v>
                </c:pt>
                <c:pt idx="155">
                  <c:v>13.294309635299999</c:v>
                </c:pt>
                <c:pt idx="156">
                  <c:v>13.295489825700001</c:v>
                </c:pt>
                <c:pt idx="157">
                  <c:v>13.249664384100001</c:v>
                </c:pt>
                <c:pt idx="158">
                  <c:v>13.159078282199999</c:v>
                </c:pt>
                <c:pt idx="159">
                  <c:v>13.0052029594</c:v>
                </c:pt>
                <c:pt idx="160">
                  <c:v>12.8323292787</c:v>
                </c:pt>
                <c:pt idx="161">
                  <c:v>12.953577766</c:v>
                </c:pt>
                <c:pt idx="162">
                  <c:v>12.528465453400001</c:v>
                </c:pt>
                <c:pt idx="163">
                  <c:v>12.4534305844</c:v>
                </c:pt>
                <c:pt idx="164">
                  <c:v>12.6044705058</c:v>
                </c:pt>
                <c:pt idx="165">
                  <c:v>12.652594710400001</c:v>
                </c:pt>
                <c:pt idx="166">
                  <c:v>12.721198532900001</c:v>
                </c:pt>
                <c:pt idx="167">
                  <c:v>12.733534048799999</c:v>
                </c:pt>
                <c:pt idx="168">
                  <c:v>12.583290655100001</c:v>
                </c:pt>
                <c:pt idx="169">
                  <c:v>12.594864013800001</c:v>
                </c:pt>
                <c:pt idx="170">
                  <c:v>12.615954917</c:v>
                </c:pt>
                <c:pt idx="171">
                  <c:v>12.654219852800001</c:v>
                </c:pt>
                <c:pt idx="172">
                  <c:v>12.558711519999999</c:v>
                </c:pt>
                <c:pt idx="173">
                  <c:v>12.566729266699999</c:v>
                </c:pt>
                <c:pt idx="174">
                  <c:v>12.3577657066</c:v>
                </c:pt>
                <c:pt idx="175">
                  <c:v>12.529145509499999</c:v>
                </c:pt>
                <c:pt idx="176">
                  <c:v>12.477356953999999</c:v>
                </c:pt>
                <c:pt idx="177">
                  <c:v>12.2964752068</c:v>
                </c:pt>
                <c:pt idx="178">
                  <c:v>12.6345966391</c:v>
                </c:pt>
                <c:pt idx="179">
                  <c:v>12.786796646899999</c:v>
                </c:pt>
                <c:pt idx="180">
                  <c:v>12.8227946175</c:v>
                </c:pt>
                <c:pt idx="181">
                  <c:v>12.809124239100001</c:v>
                </c:pt>
                <c:pt idx="182">
                  <c:v>13.030388496600001</c:v>
                </c:pt>
                <c:pt idx="183">
                  <c:v>13.0303572501</c:v>
                </c:pt>
                <c:pt idx="184">
                  <c:v>12.8667693958</c:v>
                </c:pt>
                <c:pt idx="185">
                  <c:v>12.681497740299999</c:v>
                </c:pt>
                <c:pt idx="186">
                  <c:v>12.7185860864</c:v>
                </c:pt>
                <c:pt idx="187">
                  <c:v>12.5087499426</c:v>
                </c:pt>
                <c:pt idx="188">
                  <c:v>12.5029594052</c:v>
                </c:pt>
                <c:pt idx="189">
                  <c:v>12.607720480099999</c:v>
                </c:pt>
                <c:pt idx="190">
                  <c:v>13.0021502939</c:v>
                </c:pt>
                <c:pt idx="191">
                  <c:v>13.208718018100001</c:v>
                </c:pt>
                <c:pt idx="192">
                  <c:v>12.9659639231</c:v>
                </c:pt>
                <c:pt idx="193">
                  <c:v>13.141144522199999</c:v>
                </c:pt>
                <c:pt idx="194">
                  <c:v>13.1065237181</c:v>
                </c:pt>
                <c:pt idx="195">
                  <c:v>13.716026810300001</c:v>
                </c:pt>
                <c:pt idx="196">
                  <c:v>13.967119761999999</c:v>
                </c:pt>
                <c:pt idx="197">
                  <c:v>13.968313032699999</c:v>
                </c:pt>
                <c:pt idx="198">
                  <c:v>13.7913126878</c:v>
                </c:pt>
                <c:pt idx="199">
                  <c:v>13.7769480521</c:v>
                </c:pt>
                <c:pt idx="200">
                  <c:v>13.755344813100001</c:v>
                </c:pt>
                <c:pt idx="201">
                  <c:v>13.7623813277</c:v>
                </c:pt>
                <c:pt idx="202">
                  <c:v>13.877928477299999</c:v>
                </c:pt>
                <c:pt idx="203">
                  <c:v>13.8050576076</c:v>
                </c:pt>
                <c:pt idx="204">
                  <c:v>13.8181604854</c:v>
                </c:pt>
                <c:pt idx="205">
                  <c:v>13.7278119597</c:v>
                </c:pt>
                <c:pt idx="206">
                  <c:v>13.547611657699999</c:v>
                </c:pt>
                <c:pt idx="207">
                  <c:v>13.5458270067</c:v>
                </c:pt>
                <c:pt idx="208">
                  <c:v>13.1819375845</c:v>
                </c:pt>
                <c:pt idx="209">
                  <c:v>13.026015080700001</c:v>
                </c:pt>
                <c:pt idx="210">
                  <c:v>13.341993331699999</c:v>
                </c:pt>
                <c:pt idx="211">
                  <c:v>13.351739241300001</c:v>
                </c:pt>
                <c:pt idx="212">
                  <c:v>13.3214957496</c:v>
                </c:pt>
                <c:pt idx="213">
                  <c:v>13.2117556208</c:v>
                </c:pt>
                <c:pt idx="214">
                  <c:v>12.604871149799999</c:v>
                </c:pt>
                <c:pt idx="215">
                  <c:v>12.73305205</c:v>
                </c:pt>
                <c:pt idx="216">
                  <c:v>13.3366884828</c:v>
                </c:pt>
                <c:pt idx="217">
                  <c:v>13.9861955159</c:v>
                </c:pt>
                <c:pt idx="218">
                  <c:v>13.9026257186</c:v>
                </c:pt>
                <c:pt idx="219">
                  <c:v>13.643826884999999</c:v>
                </c:pt>
                <c:pt idx="220">
                  <c:v>14.334695440599999</c:v>
                </c:pt>
                <c:pt idx="221">
                  <c:v>14.674578805099999</c:v>
                </c:pt>
                <c:pt idx="222">
                  <c:v>14.510395839099999</c:v>
                </c:pt>
                <c:pt idx="223">
                  <c:v>14.9590551619</c:v>
                </c:pt>
                <c:pt idx="224">
                  <c:v>14.845416224099999</c:v>
                </c:pt>
                <c:pt idx="225">
                  <c:v>15.020375953</c:v>
                </c:pt>
                <c:pt idx="226">
                  <c:v>15.008216749700001</c:v>
                </c:pt>
                <c:pt idx="227">
                  <c:v>14.6771651184</c:v>
                </c:pt>
                <c:pt idx="228">
                  <c:v>15.472641106299999</c:v>
                </c:pt>
                <c:pt idx="229">
                  <c:v>15.446781655900001</c:v>
                </c:pt>
                <c:pt idx="230">
                  <c:v>15.998887868400001</c:v>
                </c:pt>
                <c:pt idx="231">
                  <c:v>16.329822404800002</c:v>
                </c:pt>
                <c:pt idx="232">
                  <c:v>16.5854995101</c:v>
                </c:pt>
                <c:pt idx="233">
                  <c:v>16.891052851000001</c:v>
                </c:pt>
                <c:pt idx="234">
                  <c:v>17.047940134600001</c:v>
                </c:pt>
                <c:pt idx="235">
                  <c:v>17.104974148699998</c:v>
                </c:pt>
                <c:pt idx="236">
                  <c:v>16.845174558</c:v>
                </c:pt>
                <c:pt idx="237">
                  <c:v>17.1543829702</c:v>
                </c:pt>
                <c:pt idx="238">
                  <c:v>17.389148286299999</c:v>
                </c:pt>
                <c:pt idx="239">
                  <c:v>17.608948868199999</c:v>
                </c:pt>
                <c:pt idx="240">
                  <c:v>17.559764306200002</c:v>
                </c:pt>
                <c:pt idx="241">
                  <c:v>17.548243611</c:v>
                </c:pt>
                <c:pt idx="242">
                  <c:v>17.401575960100001</c:v>
                </c:pt>
                <c:pt idx="243">
                  <c:v>16.2321681968</c:v>
                </c:pt>
                <c:pt idx="244">
                  <c:v>16.372473123900001</c:v>
                </c:pt>
                <c:pt idx="245">
                  <c:v>16.4504258861</c:v>
                </c:pt>
                <c:pt idx="246">
                  <c:v>16.281660178500001</c:v>
                </c:pt>
                <c:pt idx="247">
                  <c:v>16.444397388399999</c:v>
                </c:pt>
                <c:pt idx="248">
                  <c:v>16.442238677799999</c:v>
                </c:pt>
                <c:pt idx="249">
                  <c:v>16.483038395800001</c:v>
                </c:pt>
                <c:pt idx="250">
                  <c:v>16.498646551899999</c:v>
                </c:pt>
                <c:pt idx="251">
                  <c:v>16.400432233699998</c:v>
                </c:pt>
                <c:pt idx="252">
                  <c:v>16.838231962799998</c:v>
                </c:pt>
                <c:pt idx="253">
                  <c:v>16.769835780000001</c:v>
                </c:pt>
                <c:pt idx="254">
                  <c:v>16.7425976824</c:v>
                </c:pt>
                <c:pt idx="255">
                  <c:v>16.666647663300001</c:v>
                </c:pt>
                <c:pt idx="256">
                  <c:v>16.591937378299999</c:v>
                </c:pt>
                <c:pt idx="257">
                  <c:v>16.822047468200001</c:v>
                </c:pt>
                <c:pt idx="258">
                  <c:v>16.9641162128</c:v>
                </c:pt>
                <c:pt idx="259">
                  <c:v>16.890107175200001</c:v>
                </c:pt>
                <c:pt idx="260">
                  <c:v>16.890098154499999</c:v>
                </c:pt>
                <c:pt idx="261">
                  <c:v>17.188879061000002</c:v>
                </c:pt>
                <c:pt idx="262">
                  <c:v>17.261269453299999</c:v>
                </c:pt>
                <c:pt idx="263">
                  <c:v>17.1956977671</c:v>
                </c:pt>
                <c:pt idx="264">
                  <c:v>16.971781672500001</c:v>
                </c:pt>
                <c:pt idx="265">
                  <c:v>17.123749076599999</c:v>
                </c:pt>
                <c:pt idx="266">
                  <c:v>17.024367141999999</c:v>
                </c:pt>
                <c:pt idx="267">
                  <c:v>17.1242579064</c:v>
                </c:pt>
                <c:pt idx="268">
                  <c:v>17.077548149799998</c:v>
                </c:pt>
                <c:pt idx="269">
                  <c:v>17.2632571824</c:v>
                </c:pt>
                <c:pt idx="270">
                  <c:v>17.138420607699999</c:v>
                </c:pt>
                <c:pt idx="271">
                  <c:v>17.2231172097</c:v>
                </c:pt>
                <c:pt idx="272">
                  <c:v>17.1544618828</c:v>
                </c:pt>
                <c:pt idx="273">
                  <c:v>17.1910299808</c:v>
                </c:pt>
                <c:pt idx="274">
                  <c:v>17.028175442999999</c:v>
                </c:pt>
                <c:pt idx="275">
                  <c:v>17.036410032100001</c:v>
                </c:pt>
                <c:pt idx="276">
                  <c:v>16.834858841599999</c:v>
                </c:pt>
                <c:pt idx="277">
                  <c:v>17.169345729100002</c:v>
                </c:pt>
                <c:pt idx="278">
                  <c:v>17.217181170900002</c:v>
                </c:pt>
                <c:pt idx="279">
                  <c:v>17.0681036746</c:v>
                </c:pt>
                <c:pt idx="280">
                  <c:v>17.198124848399999</c:v>
                </c:pt>
                <c:pt idx="281">
                  <c:v>17.138459643499999</c:v>
                </c:pt>
                <c:pt idx="282">
                  <c:v>16.5857037436</c:v>
                </c:pt>
                <c:pt idx="283">
                  <c:v>16.598984413699998</c:v>
                </c:pt>
                <c:pt idx="284">
                  <c:v>16.912943535699998</c:v>
                </c:pt>
                <c:pt idx="285">
                  <c:v>17.105066240100001</c:v>
                </c:pt>
                <c:pt idx="286">
                  <c:v>16.684123920499999</c:v>
                </c:pt>
                <c:pt idx="287">
                  <c:v>17.256180501300001</c:v>
                </c:pt>
                <c:pt idx="288">
                  <c:v>17.247716041299999</c:v>
                </c:pt>
                <c:pt idx="289">
                  <c:v>16.904273895100001</c:v>
                </c:pt>
                <c:pt idx="290">
                  <c:v>16.900927466300001</c:v>
                </c:pt>
                <c:pt idx="291">
                  <c:v>17.064698267899999</c:v>
                </c:pt>
                <c:pt idx="292">
                  <c:v>17.561043421600001</c:v>
                </c:pt>
                <c:pt idx="293">
                  <c:v>17.561730263299999</c:v>
                </c:pt>
                <c:pt idx="294">
                  <c:v>17.731441994099999</c:v>
                </c:pt>
                <c:pt idx="295">
                  <c:v>17.499331422299999</c:v>
                </c:pt>
                <c:pt idx="296">
                  <c:v>17.637344143899998</c:v>
                </c:pt>
                <c:pt idx="297">
                  <c:v>17.922684425700002</c:v>
                </c:pt>
                <c:pt idx="298">
                  <c:v>17.938969734600001</c:v>
                </c:pt>
                <c:pt idx="299">
                  <c:v>17.8722810716</c:v>
                </c:pt>
                <c:pt idx="300">
                  <c:v>17.900175115300001</c:v>
                </c:pt>
                <c:pt idx="301">
                  <c:v>17.579854865400002</c:v>
                </c:pt>
                <c:pt idx="302">
                  <c:v>17.435591614900002</c:v>
                </c:pt>
                <c:pt idx="303">
                  <c:v>17.460312599000002</c:v>
                </c:pt>
                <c:pt idx="304">
                  <c:v>17.561438980799998</c:v>
                </c:pt>
                <c:pt idx="305">
                  <c:v>17.493539840899999</c:v>
                </c:pt>
                <c:pt idx="306">
                  <c:v>17.354510665599999</c:v>
                </c:pt>
                <c:pt idx="307">
                  <c:v>17.118887350600001</c:v>
                </c:pt>
                <c:pt idx="308">
                  <c:v>17.3615786724</c:v>
                </c:pt>
                <c:pt idx="309">
                  <c:v>17.6183015459</c:v>
                </c:pt>
                <c:pt idx="310">
                  <c:v>17.355565439199999</c:v>
                </c:pt>
                <c:pt idx="311">
                  <c:v>17.3835155214</c:v>
                </c:pt>
                <c:pt idx="312">
                  <c:v>17.3463150597</c:v>
                </c:pt>
                <c:pt idx="313">
                  <c:v>17.332907606700001</c:v>
                </c:pt>
                <c:pt idx="314">
                  <c:v>17.3448511528</c:v>
                </c:pt>
                <c:pt idx="315">
                  <c:v>17.347463811400001</c:v>
                </c:pt>
                <c:pt idx="316">
                  <c:v>17.2524446153</c:v>
                </c:pt>
                <c:pt idx="317">
                  <c:v>17.3030077202</c:v>
                </c:pt>
                <c:pt idx="318">
                  <c:v>17.1233559665</c:v>
                </c:pt>
                <c:pt idx="319">
                  <c:v>17.051869595900001</c:v>
                </c:pt>
                <c:pt idx="320">
                  <c:v>16.660319853699999</c:v>
                </c:pt>
                <c:pt idx="321">
                  <c:v>17.034123399599999</c:v>
                </c:pt>
                <c:pt idx="322">
                  <c:v>17.486041648699999</c:v>
                </c:pt>
                <c:pt idx="323">
                  <c:v>17.508534474200001</c:v>
                </c:pt>
                <c:pt idx="324">
                  <c:v>17.4290010671</c:v>
                </c:pt>
                <c:pt idx="325">
                  <c:v>17.495682996700001</c:v>
                </c:pt>
                <c:pt idx="326">
                  <c:v>17.587614897400002</c:v>
                </c:pt>
                <c:pt idx="327">
                  <c:v>17.6792550704</c:v>
                </c:pt>
                <c:pt idx="328">
                  <c:v>17.538533763899999</c:v>
                </c:pt>
                <c:pt idx="329">
                  <c:v>17.2414027654</c:v>
                </c:pt>
                <c:pt idx="330">
                  <c:v>17.0480719649</c:v>
                </c:pt>
                <c:pt idx="331">
                  <c:v>17.1067798851</c:v>
                </c:pt>
                <c:pt idx="332">
                  <c:v>17.312040982500001</c:v>
                </c:pt>
                <c:pt idx="333">
                  <c:v>17.382956057200001</c:v>
                </c:pt>
                <c:pt idx="334">
                  <c:v>17.272263747699999</c:v>
                </c:pt>
                <c:pt idx="335">
                  <c:v>17.395716133499999</c:v>
                </c:pt>
                <c:pt idx="336">
                  <c:v>17.360802462900001</c:v>
                </c:pt>
                <c:pt idx="337">
                  <c:v>17.226151983699999</c:v>
                </c:pt>
                <c:pt idx="338">
                  <c:v>17.238034341399999</c:v>
                </c:pt>
                <c:pt idx="339">
                  <c:v>17.194447787800001</c:v>
                </c:pt>
                <c:pt idx="340">
                  <c:v>17.264419813</c:v>
                </c:pt>
                <c:pt idx="341">
                  <c:v>17.1292336263</c:v>
                </c:pt>
                <c:pt idx="342">
                  <c:v>17.0310537497</c:v>
                </c:pt>
                <c:pt idx="343">
                  <c:v>16.948376877200001</c:v>
                </c:pt>
                <c:pt idx="344">
                  <c:v>16.995066850800001</c:v>
                </c:pt>
                <c:pt idx="345">
                  <c:v>16.767042433</c:v>
                </c:pt>
                <c:pt idx="346">
                  <c:v>17.119273992899998</c:v>
                </c:pt>
                <c:pt idx="347">
                  <c:v>17.375986232199999</c:v>
                </c:pt>
                <c:pt idx="348">
                  <c:v>17.174419960800002</c:v>
                </c:pt>
                <c:pt idx="349">
                  <c:v>16.823048673300001</c:v>
                </c:pt>
                <c:pt idx="350">
                  <c:v>16.803158672999999</c:v>
                </c:pt>
                <c:pt idx="351">
                  <c:v>16.892967323200001</c:v>
                </c:pt>
                <c:pt idx="352">
                  <c:v>16.848895541299999</c:v>
                </c:pt>
                <c:pt idx="353">
                  <c:v>17.064988020600001</c:v>
                </c:pt>
                <c:pt idx="354">
                  <c:v>17.116150230799999</c:v>
                </c:pt>
                <c:pt idx="355">
                  <c:v>17.1351074136</c:v>
                </c:pt>
                <c:pt idx="356">
                  <c:v>17.120495414899999</c:v>
                </c:pt>
                <c:pt idx="357">
                  <c:v>17.087179941799999</c:v>
                </c:pt>
                <c:pt idx="358">
                  <c:v>17.075783170499999</c:v>
                </c:pt>
                <c:pt idx="359">
                  <c:v>17.1038407568</c:v>
                </c:pt>
                <c:pt idx="360">
                  <c:v>17.089651195199998</c:v>
                </c:pt>
                <c:pt idx="361">
                  <c:v>16.640118007000002</c:v>
                </c:pt>
                <c:pt idx="362">
                  <c:v>16.558254096100001</c:v>
                </c:pt>
                <c:pt idx="363">
                  <c:v>16.503832859199999</c:v>
                </c:pt>
                <c:pt idx="364">
                  <c:v>16.6120606908</c:v>
                </c:pt>
                <c:pt idx="365">
                  <c:v>16.4265349227</c:v>
                </c:pt>
                <c:pt idx="366">
                  <c:v>16.369282142900001</c:v>
                </c:pt>
                <c:pt idx="367">
                  <c:v>16.4569688612</c:v>
                </c:pt>
                <c:pt idx="368">
                  <c:v>16.420807990099998</c:v>
                </c:pt>
                <c:pt idx="369">
                  <c:v>16.4192695214</c:v>
                </c:pt>
                <c:pt idx="370">
                  <c:v>16.243737005700002</c:v>
                </c:pt>
                <c:pt idx="371">
                  <c:v>16.558552361</c:v>
                </c:pt>
                <c:pt idx="372">
                  <c:v>16.577992252200001</c:v>
                </c:pt>
                <c:pt idx="373">
                  <c:v>16.5511791805</c:v>
                </c:pt>
                <c:pt idx="374">
                  <c:v>16.422249734299999</c:v>
                </c:pt>
                <c:pt idx="375">
                  <c:v>16.552778042900002</c:v>
                </c:pt>
                <c:pt idx="376">
                  <c:v>16.566283950300001</c:v>
                </c:pt>
                <c:pt idx="377">
                  <c:v>16.483100947400001</c:v>
                </c:pt>
                <c:pt idx="378">
                  <c:v>16.482769106500001</c:v>
                </c:pt>
                <c:pt idx="379">
                  <c:v>16.403333202199999</c:v>
                </c:pt>
                <c:pt idx="380">
                  <c:v>16.4224235354</c:v>
                </c:pt>
                <c:pt idx="381">
                  <c:v>16.4706039</c:v>
                </c:pt>
                <c:pt idx="382">
                  <c:v>16.4700260334</c:v>
                </c:pt>
                <c:pt idx="383">
                  <c:v>16.3344248818</c:v>
                </c:pt>
                <c:pt idx="384">
                  <c:v>16.4321800299</c:v>
                </c:pt>
                <c:pt idx="385">
                  <c:v>16.4450597509</c:v>
                </c:pt>
                <c:pt idx="386">
                  <c:v>16.146143976800001</c:v>
                </c:pt>
                <c:pt idx="387">
                  <c:v>16.127650238699999</c:v>
                </c:pt>
                <c:pt idx="388">
                  <c:v>16.070279064099999</c:v>
                </c:pt>
                <c:pt idx="389">
                  <c:v>16.1075307268</c:v>
                </c:pt>
                <c:pt idx="390">
                  <c:v>15.9560075618</c:v>
                </c:pt>
                <c:pt idx="391">
                  <c:v>16.059420794299999</c:v>
                </c:pt>
                <c:pt idx="392">
                  <c:v>15.9185555039</c:v>
                </c:pt>
                <c:pt idx="393">
                  <c:v>15.9218535944</c:v>
                </c:pt>
                <c:pt idx="394">
                  <c:v>16.2958964665</c:v>
                </c:pt>
                <c:pt idx="395">
                  <c:v>16.8517806726</c:v>
                </c:pt>
                <c:pt idx="396">
                  <c:v>16.680092846800001</c:v>
                </c:pt>
                <c:pt idx="397">
                  <c:v>16.703606407100001</c:v>
                </c:pt>
                <c:pt idx="398">
                  <c:v>16.798073901799999</c:v>
                </c:pt>
                <c:pt idx="399">
                  <c:v>16.632898388699999</c:v>
                </c:pt>
                <c:pt idx="400">
                  <c:v>16.571238375899998</c:v>
                </c:pt>
                <c:pt idx="401">
                  <c:v>16.628563447400001</c:v>
                </c:pt>
                <c:pt idx="402">
                  <c:v>16.684056305199999</c:v>
                </c:pt>
                <c:pt idx="403">
                  <c:v>16.6562273487</c:v>
                </c:pt>
                <c:pt idx="404">
                  <c:v>16.431711817</c:v>
                </c:pt>
                <c:pt idx="405">
                  <c:v>16.494009650599999</c:v>
                </c:pt>
                <c:pt idx="406">
                  <c:v>16.414191801899999</c:v>
                </c:pt>
                <c:pt idx="407">
                  <c:v>16.356728585500001</c:v>
                </c:pt>
                <c:pt idx="408">
                  <c:v>16.156955767199999</c:v>
                </c:pt>
                <c:pt idx="409">
                  <c:v>16.1314036622</c:v>
                </c:pt>
                <c:pt idx="410">
                  <c:v>16.433020102499999</c:v>
                </c:pt>
                <c:pt idx="411">
                  <c:v>16.657681694099999</c:v>
                </c:pt>
                <c:pt idx="412">
                  <c:v>16.747034987799999</c:v>
                </c:pt>
                <c:pt idx="413">
                  <c:v>16.738338436399999</c:v>
                </c:pt>
                <c:pt idx="414">
                  <c:v>16.7963299878</c:v>
                </c:pt>
                <c:pt idx="415">
                  <c:v>17.198211537999999</c:v>
                </c:pt>
                <c:pt idx="416">
                  <c:v>16.910482933699999</c:v>
                </c:pt>
                <c:pt idx="417">
                  <c:v>17.248741143099998</c:v>
                </c:pt>
                <c:pt idx="418">
                  <c:v>16.873167411200001</c:v>
                </c:pt>
                <c:pt idx="419">
                  <c:v>17.644203501</c:v>
                </c:pt>
                <c:pt idx="420">
                  <c:v>17.570411057099999</c:v>
                </c:pt>
                <c:pt idx="421">
                  <c:v>17.474276352699999</c:v>
                </c:pt>
                <c:pt idx="422">
                  <c:v>17.660498158500001</c:v>
                </c:pt>
                <c:pt idx="423">
                  <c:v>17.644270613</c:v>
                </c:pt>
                <c:pt idx="424">
                  <c:v>18.336300460499999</c:v>
                </c:pt>
                <c:pt idx="425">
                  <c:v>18.711414713700002</c:v>
                </c:pt>
                <c:pt idx="426">
                  <c:v>18.898943409099999</c:v>
                </c:pt>
                <c:pt idx="427">
                  <c:v>18.379336584000001</c:v>
                </c:pt>
                <c:pt idx="428">
                  <c:v>19.1425616989</c:v>
                </c:pt>
                <c:pt idx="429">
                  <c:v>19.2599524225</c:v>
                </c:pt>
                <c:pt idx="430">
                  <c:v>19.216795165400001</c:v>
                </c:pt>
                <c:pt idx="431">
                  <c:v>19.100974862400001</c:v>
                </c:pt>
                <c:pt idx="432">
                  <c:v>19.112458076799999</c:v>
                </c:pt>
                <c:pt idx="433">
                  <c:v>19.060830961899999</c:v>
                </c:pt>
                <c:pt idx="434">
                  <c:v>18.851712633199998</c:v>
                </c:pt>
                <c:pt idx="435">
                  <c:v>18.710304504</c:v>
                </c:pt>
                <c:pt idx="436">
                  <c:v>18.6687034877</c:v>
                </c:pt>
                <c:pt idx="437">
                  <c:v>18.7098680358</c:v>
                </c:pt>
                <c:pt idx="438">
                  <c:v>18.609387778999999</c:v>
                </c:pt>
                <c:pt idx="439">
                  <c:v>18.678382185099998</c:v>
                </c:pt>
                <c:pt idx="440">
                  <c:v>18.436027360499999</c:v>
                </c:pt>
                <c:pt idx="441">
                  <c:v>18.390269497799999</c:v>
                </c:pt>
                <c:pt idx="442">
                  <c:v>18.537550269099999</c:v>
                </c:pt>
                <c:pt idx="443">
                  <c:v>18.462002132799999</c:v>
                </c:pt>
                <c:pt idx="444">
                  <c:v>18.327245543699998</c:v>
                </c:pt>
                <c:pt idx="445">
                  <c:v>17.945253714900002</c:v>
                </c:pt>
                <c:pt idx="446">
                  <c:v>18.070960870099999</c:v>
                </c:pt>
                <c:pt idx="447">
                  <c:v>17.893266156999999</c:v>
                </c:pt>
                <c:pt idx="448">
                  <c:v>18.418585976300001</c:v>
                </c:pt>
                <c:pt idx="449">
                  <c:v>18.625353100600002</c:v>
                </c:pt>
                <c:pt idx="450">
                  <c:v>18.5526910277</c:v>
                </c:pt>
                <c:pt idx="451">
                  <c:v>18.219464597799998</c:v>
                </c:pt>
                <c:pt idx="452">
                  <c:v>18.174988905300001</c:v>
                </c:pt>
                <c:pt idx="453">
                  <c:v>18.0427477092</c:v>
                </c:pt>
                <c:pt idx="454">
                  <c:v>17.939143629</c:v>
                </c:pt>
                <c:pt idx="455">
                  <c:v>17.711748538799998</c:v>
                </c:pt>
                <c:pt idx="456">
                  <c:v>17.890023645900001</c:v>
                </c:pt>
                <c:pt idx="457">
                  <c:v>17.779326682299999</c:v>
                </c:pt>
                <c:pt idx="458">
                  <c:v>17.6352902151</c:v>
                </c:pt>
                <c:pt idx="459">
                  <c:v>17.444869136099999</c:v>
                </c:pt>
                <c:pt idx="460">
                  <c:v>17.3751515877</c:v>
                </c:pt>
                <c:pt idx="461">
                  <c:v>17.154665988800001</c:v>
                </c:pt>
                <c:pt idx="462">
                  <c:v>17.021449193500001</c:v>
                </c:pt>
                <c:pt idx="463">
                  <c:v>17.1059218507</c:v>
                </c:pt>
                <c:pt idx="464">
                  <c:v>17.199159824599999</c:v>
                </c:pt>
                <c:pt idx="465">
                  <c:v>17.1399136928</c:v>
                </c:pt>
                <c:pt idx="466">
                  <c:v>17.234274886200001</c:v>
                </c:pt>
                <c:pt idx="467">
                  <c:v>17.057977747500001</c:v>
                </c:pt>
                <c:pt idx="468">
                  <c:v>17.109736975499999</c:v>
                </c:pt>
                <c:pt idx="469">
                  <c:v>16.884335679799999</c:v>
                </c:pt>
                <c:pt idx="470">
                  <c:v>17.1521489565</c:v>
                </c:pt>
                <c:pt idx="471">
                  <c:v>17.431759568</c:v>
                </c:pt>
                <c:pt idx="472">
                  <c:v>17.1854432415</c:v>
                </c:pt>
                <c:pt idx="473">
                  <c:v>17.590008175299999</c:v>
                </c:pt>
                <c:pt idx="474">
                  <c:v>17.898928872300001</c:v>
                </c:pt>
                <c:pt idx="475">
                  <c:v>17.779867877000001</c:v>
                </c:pt>
                <c:pt idx="476">
                  <c:v>18.341247253999999</c:v>
                </c:pt>
                <c:pt idx="477">
                  <c:v>18.9062313196</c:v>
                </c:pt>
                <c:pt idx="478">
                  <c:v>18.888997105800001</c:v>
                </c:pt>
                <c:pt idx="479">
                  <c:v>19.645820523099999</c:v>
                </c:pt>
                <c:pt idx="480">
                  <c:v>19.555042558</c:v>
                </c:pt>
                <c:pt idx="481">
                  <c:v>19.466481970299998</c:v>
                </c:pt>
                <c:pt idx="482">
                  <c:v>19.401679172600002</c:v>
                </c:pt>
                <c:pt idx="483">
                  <c:v>19.554630885200002</c:v>
                </c:pt>
                <c:pt idx="484">
                  <c:v>19.431356881599999</c:v>
                </c:pt>
                <c:pt idx="485">
                  <c:v>19.453945587</c:v>
                </c:pt>
                <c:pt idx="486">
                  <c:v>19.163283631300001</c:v>
                </c:pt>
                <c:pt idx="487">
                  <c:v>19.222766268899999</c:v>
                </c:pt>
                <c:pt idx="488">
                  <c:v>19.332373173899999</c:v>
                </c:pt>
                <c:pt idx="489">
                  <c:v>19.307402919499999</c:v>
                </c:pt>
                <c:pt idx="490">
                  <c:v>19.2425678924</c:v>
                </c:pt>
                <c:pt idx="491">
                  <c:v>18.987819422800001</c:v>
                </c:pt>
                <c:pt idx="492">
                  <c:v>18.848954611100002</c:v>
                </c:pt>
                <c:pt idx="493">
                  <c:v>18.455871695799999</c:v>
                </c:pt>
                <c:pt idx="494">
                  <c:v>18.393972864599998</c:v>
                </c:pt>
                <c:pt idx="495">
                  <c:v>18.232666361100001</c:v>
                </c:pt>
                <c:pt idx="496">
                  <c:v>18.0034012817</c:v>
                </c:pt>
                <c:pt idx="497">
                  <c:v>18.020289947599998</c:v>
                </c:pt>
                <c:pt idx="498">
                  <c:v>17.9622161958</c:v>
                </c:pt>
                <c:pt idx="499">
                  <c:v>18.188535756099999</c:v>
                </c:pt>
                <c:pt idx="500">
                  <c:v>18.352708917099999</c:v>
                </c:pt>
                <c:pt idx="501">
                  <c:v>18.347772482300002</c:v>
                </c:pt>
                <c:pt idx="502">
                  <c:v>18.451651601399998</c:v>
                </c:pt>
                <c:pt idx="503">
                  <c:v>18.221220519799999</c:v>
                </c:pt>
                <c:pt idx="504">
                  <c:v>18.114654546699999</c:v>
                </c:pt>
                <c:pt idx="505">
                  <c:v>18.177251982600001</c:v>
                </c:pt>
                <c:pt idx="506">
                  <c:v>18.131760479499999</c:v>
                </c:pt>
                <c:pt idx="507">
                  <c:v>18.1447632667</c:v>
                </c:pt>
                <c:pt idx="508">
                  <c:v>17.966360191500002</c:v>
                </c:pt>
                <c:pt idx="509">
                  <c:v>17.842712375200001</c:v>
                </c:pt>
                <c:pt idx="510">
                  <c:v>17.939882675900002</c:v>
                </c:pt>
                <c:pt idx="511">
                  <c:v>17.947173666800001</c:v>
                </c:pt>
                <c:pt idx="512">
                  <c:v>17.9449886564</c:v>
                </c:pt>
                <c:pt idx="513">
                  <c:v>18.229399583399999</c:v>
                </c:pt>
                <c:pt idx="514">
                  <c:v>18.2216205639</c:v>
                </c:pt>
                <c:pt idx="515">
                  <c:v>18.2144534864</c:v>
                </c:pt>
                <c:pt idx="516">
                  <c:v>17.942306113200001</c:v>
                </c:pt>
                <c:pt idx="517">
                  <c:v>17.894056429700001</c:v>
                </c:pt>
                <c:pt idx="518">
                  <c:v>17.841053235699999</c:v>
                </c:pt>
                <c:pt idx="519">
                  <c:v>18.081122191999999</c:v>
                </c:pt>
                <c:pt idx="520">
                  <c:v>18.040816699499999</c:v>
                </c:pt>
                <c:pt idx="521">
                  <c:v>18.268349362399999</c:v>
                </c:pt>
                <c:pt idx="522">
                  <c:v>18.277980249100001</c:v>
                </c:pt>
                <c:pt idx="523">
                  <c:v>17.9876548708</c:v>
                </c:pt>
                <c:pt idx="524">
                  <c:v>17.322583758099999</c:v>
                </c:pt>
                <c:pt idx="525">
                  <c:v>16.854699853300001</c:v>
                </c:pt>
                <c:pt idx="526">
                  <c:v>17.544073062999999</c:v>
                </c:pt>
                <c:pt idx="527">
                  <c:v>17.263742386400001</c:v>
                </c:pt>
                <c:pt idx="528">
                  <c:v>17.2653438241</c:v>
                </c:pt>
                <c:pt idx="529">
                  <c:v>16.591575635000002</c:v>
                </c:pt>
                <c:pt idx="530">
                  <c:v>16.042208180799999</c:v>
                </c:pt>
                <c:pt idx="531">
                  <c:v>16.3509435737</c:v>
                </c:pt>
                <c:pt idx="532">
                  <c:v>16.248909401300001</c:v>
                </c:pt>
                <c:pt idx="533">
                  <c:v>17.446233212100001</c:v>
                </c:pt>
                <c:pt idx="534">
                  <c:v>18.056557018100001</c:v>
                </c:pt>
                <c:pt idx="535">
                  <c:v>18.698719756799999</c:v>
                </c:pt>
                <c:pt idx="536">
                  <c:v>18.608828840699999</c:v>
                </c:pt>
                <c:pt idx="537">
                  <c:v>18.601735117200001</c:v>
                </c:pt>
                <c:pt idx="538">
                  <c:v>18.272202712999999</c:v>
                </c:pt>
                <c:pt idx="539">
                  <c:v>18.226224952599999</c:v>
                </c:pt>
                <c:pt idx="540">
                  <c:v>19.214688290600002</c:v>
                </c:pt>
                <c:pt idx="541">
                  <c:v>19.247928661700001</c:v>
                </c:pt>
                <c:pt idx="542">
                  <c:v>19.142928791199999</c:v>
                </c:pt>
                <c:pt idx="543">
                  <c:v>19.137084237700002</c:v>
                </c:pt>
                <c:pt idx="544">
                  <c:v>19.224185068099999</c:v>
                </c:pt>
                <c:pt idx="545">
                  <c:v>19.1043372729</c:v>
                </c:pt>
                <c:pt idx="546">
                  <c:v>18.829257355700001</c:v>
                </c:pt>
                <c:pt idx="547">
                  <c:v>18.625817586299998</c:v>
                </c:pt>
                <c:pt idx="548">
                  <c:v>18.410453154300001</c:v>
                </c:pt>
                <c:pt idx="549">
                  <c:v>18.230201859099999</c:v>
                </c:pt>
                <c:pt idx="550">
                  <c:v>18.0355817419</c:v>
                </c:pt>
                <c:pt idx="551">
                  <c:v>17.768744703500001</c:v>
                </c:pt>
                <c:pt idx="552">
                  <c:v>17.680947496200002</c:v>
                </c:pt>
                <c:pt idx="553">
                  <c:v>17.712630074100002</c:v>
                </c:pt>
                <c:pt idx="554">
                  <c:v>17.738327064300002</c:v>
                </c:pt>
                <c:pt idx="555">
                  <c:v>17.7374924165</c:v>
                </c:pt>
                <c:pt idx="556">
                  <c:v>17.460177025</c:v>
                </c:pt>
                <c:pt idx="557">
                  <c:v>17.645426867200001</c:v>
                </c:pt>
                <c:pt idx="558">
                  <c:v>17.6383195493</c:v>
                </c:pt>
                <c:pt idx="559">
                  <c:v>17.726361557400001</c:v>
                </c:pt>
                <c:pt idx="560">
                  <c:v>17.495982539500002</c:v>
                </c:pt>
                <c:pt idx="561">
                  <c:v>17.239459542999999</c:v>
                </c:pt>
                <c:pt idx="562">
                  <c:v>17.4883173598</c:v>
                </c:pt>
                <c:pt idx="563">
                  <c:v>17.296570956499998</c:v>
                </c:pt>
                <c:pt idx="564">
                  <c:v>17.441333352899999</c:v>
                </c:pt>
                <c:pt idx="565">
                  <c:v>17.144445153900001</c:v>
                </c:pt>
                <c:pt idx="566">
                  <c:v>16.8975433755</c:v>
                </c:pt>
                <c:pt idx="567">
                  <c:v>17.0318004656</c:v>
                </c:pt>
                <c:pt idx="568">
                  <c:v>16.5964829841</c:v>
                </c:pt>
                <c:pt idx="569">
                  <c:v>16.608412633099999</c:v>
                </c:pt>
                <c:pt idx="570">
                  <c:v>16.466813845699999</c:v>
                </c:pt>
                <c:pt idx="571">
                  <c:v>16.439603373600001</c:v>
                </c:pt>
                <c:pt idx="572">
                  <c:v>16.345820508999999</c:v>
                </c:pt>
                <c:pt idx="573">
                  <c:v>16.759860021600002</c:v>
                </c:pt>
                <c:pt idx="574">
                  <c:v>16.663966221900001</c:v>
                </c:pt>
                <c:pt idx="575">
                  <c:v>16.900032424500001</c:v>
                </c:pt>
                <c:pt idx="576">
                  <c:v>16.828157935899998</c:v>
                </c:pt>
                <c:pt idx="577">
                  <c:v>16.7276047368</c:v>
                </c:pt>
                <c:pt idx="578">
                  <c:v>16.657453334900001</c:v>
                </c:pt>
                <c:pt idx="579">
                  <c:v>16.631579017</c:v>
                </c:pt>
                <c:pt idx="580">
                  <c:v>16.5620480511</c:v>
                </c:pt>
                <c:pt idx="581">
                  <c:v>16.4503627223</c:v>
                </c:pt>
                <c:pt idx="582">
                  <c:v>16.287271689899999</c:v>
                </c:pt>
                <c:pt idx="583">
                  <c:v>16.217767520700001</c:v>
                </c:pt>
                <c:pt idx="584">
                  <c:v>15.9140927698</c:v>
                </c:pt>
                <c:pt idx="585">
                  <c:v>16.172862901799999</c:v>
                </c:pt>
                <c:pt idx="586">
                  <c:v>15.7220630588</c:v>
                </c:pt>
                <c:pt idx="587">
                  <c:v>15.9369791857</c:v>
                </c:pt>
                <c:pt idx="588">
                  <c:v>15.9312342613</c:v>
                </c:pt>
                <c:pt idx="589">
                  <c:v>15.792118438999999</c:v>
                </c:pt>
                <c:pt idx="590">
                  <c:v>15.509647148899999</c:v>
                </c:pt>
                <c:pt idx="591">
                  <c:v>15.4892980437</c:v>
                </c:pt>
                <c:pt idx="592">
                  <c:v>15.5245654427</c:v>
                </c:pt>
                <c:pt idx="593">
                  <c:v>15.761614595399999</c:v>
                </c:pt>
                <c:pt idx="594">
                  <c:v>15.7432314534</c:v>
                </c:pt>
                <c:pt idx="595">
                  <c:v>15.035026567699999</c:v>
                </c:pt>
                <c:pt idx="596">
                  <c:v>15.1135265382</c:v>
                </c:pt>
                <c:pt idx="597">
                  <c:v>15.1610738212</c:v>
                </c:pt>
                <c:pt idx="598">
                  <c:v>15.6847920911</c:v>
                </c:pt>
                <c:pt idx="599">
                  <c:v>15.8012899334</c:v>
                </c:pt>
                <c:pt idx="600">
                  <c:v>16.127799116799999</c:v>
                </c:pt>
                <c:pt idx="601">
                  <c:v>15.9592242011</c:v>
                </c:pt>
                <c:pt idx="602">
                  <c:v>15.7559982393</c:v>
                </c:pt>
                <c:pt idx="603">
                  <c:v>15.7206894649</c:v>
                </c:pt>
                <c:pt idx="604">
                  <c:v>15.7041142935</c:v>
                </c:pt>
                <c:pt idx="605">
                  <c:v>15.7019105364</c:v>
                </c:pt>
                <c:pt idx="606">
                  <c:v>15.7065152206</c:v>
                </c:pt>
                <c:pt idx="607">
                  <c:v>15.6630214412</c:v>
                </c:pt>
                <c:pt idx="608">
                  <c:v>15.497935764999999</c:v>
                </c:pt>
                <c:pt idx="609">
                  <c:v>15.4332597771</c:v>
                </c:pt>
                <c:pt idx="610">
                  <c:v>15.3966381995</c:v>
                </c:pt>
                <c:pt idx="611">
                  <c:v>15.310395488299999</c:v>
                </c:pt>
                <c:pt idx="612">
                  <c:v>15.323330568599999</c:v>
                </c:pt>
                <c:pt idx="613">
                  <c:v>15.254930531899999</c:v>
                </c:pt>
                <c:pt idx="614">
                  <c:v>15.2385421367</c:v>
                </c:pt>
                <c:pt idx="615">
                  <c:v>15.1568054256</c:v>
                </c:pt>
                <c:pt idx="616">
                  <c:v>15.226502440999999</c:v>
                </c:pt>
                <c:pt idx="617">
                  <c:v>15.078034608499999</c:v>
                </c:pt>
                <c:pt idx="618">
                  <c:v>15.057778237799999</c:v>
                </c:pt>
                <c:pt idx="619">
                  <c:v>15.198832428999999</c:v>
                </c:pt>
                <c:pt idx="620">
                  <c:v>15.1234247126</c:v>
                </c:pt>
                <c:pt idx="621">
                  <c:v>15.1285512186</c:v>
                </c:pt>
                <c:pt idx="622">
                  <c:v>15.1828118854</c:v>
                </c:pt>
                <c:pt idx="623">
                  <c:v>15.0780701858</c:v>
                </c:pt>
                <c:pt idx="624">
                  <c:v>15.1073898393</c:v>
                </c:pt>
                <c:pt idx="625">
                  <c:v>14.990646986</c:v>
                </c:pt>
                <c:pt idx="626">
                  <c:v>14.8597206456</c:v>
                </c:pt>
                <c:pt idx="627">
                  <c:v>14.9127494481</c:v>
                </c:pt>
                <c:pt idx="628">
                  <c:v>14.893478996100001</c:v>
                </c:pt>
                <c:pt idx="629">
                  <c:v>14.8641603856</c:v>
                </c:pt>
                <c:pt idx="630">
                  <c:v>14.7759232891</c:v>
                </c:pt>
                <c:pt idx="631">
                  <c:v>14.7730009489</c:v>
                </c:pt>
                <c:pt idx="632">
                  <c:v>14.7802334584</c:v>
                </c:pt>
                <c:pt idx="633">
                  <c:v>14.7934501884</c:v>
                </c:pt>
                <c:pt idx="634">
                  <c:v>14.761553362700001</c:v>
                </c:pt>
                <c:pt idx="635">
                  <c:v>14.9729784143</c:v>
                </c:pt>
                <c:pt idx="636">
                  <c:v>15.0143969676</c:v>
                </c:pt>
                <c:pt idx="637">
                  <c:v>14.8169254731</c:v>
                </c:pt>
                <c:pt idx="638">
                  <c:v>14.650551290499999</c:v>
                </c:pt>
                <c:pt idx="639">
                  <c:v>14.585073815599999</c:v>
                </c:pt>
                <c:pt idx="640">
                  <c:v>14.5125694123</c:v>
                </c:pt>
                <c:pt idx="641">
                  <c:v>14.492975764900001</c:v>
                </c:pt>
                <c:pt idx="642">
                  <c:v>14.504828510599999</c:v>
                </c:pt>
                <c:pt idx="643">
                  <c:v>14.414834342600001</c:v>
                </c:pt>
                <c:pt idx="644">
                  <c:v>14.184318729199999</c:v>
                </c:pt>
                <c:pt idx="645">
                  <c:v>14.074647624500001</c:v>
                </c:pt>
                <c:pt idx="646">
                  <c:v>14.1233265529</c:v>
                </c:pt>
                <c:pt idx="647">
                  <c:v>14.044154473000001</c:v>
                </c:pt>
                <c:pt idx="648">
                  <c:v>14.1061913179</c:v>
                </c:pt>
                <c:pt idx="649">
                  <c:v>14.0848271162</c:v>
                </c:pt>
                <c:pt idx="650">
                  <c:v>14.156223028599999</c:v>
                </c:pt>
                <c:pt idx="651">
                  <c:v>14.0208005231</c:v>
                </c:pt>
                <c:pt idx="652">
                  <c:v>13.9568437367</c:v>
                </c:pt>
                <c:pt idx="653">
                  <c:v>13.9598822952</c:v>
                </c:pt>
                <c:pt idx="654">
                  <c:v>13.9357821916</c:v>
                </c:pt>
                <c:pt idx="655">
                  <c:v>13.9121900103</c:v>
                </c:pt>
                <c:pt idx="656">
                  <c:v>13.8757372282</c:v>
                </c:pt>
                <c:pt idx="657">
                  <c:v>13.699564072099999</c:v>
                </c:pt>
                <c:pt idx="658">
                  <c:v>13.4775316141</c:v>
                </c:pt>
                <c:pt idx="659">
                  <c:v>13.0353296936</c:v>
                </c:pt>
                <c:pt idx="660">
                  <c:v>13.0487482388</c:v>
                </c:pt>
                <c:pt idx="661">
                  <c:v>12.8973641172</c:v>
                </c:pt>
                <c:pt idx="662">
                  <c:v>13.291954924200001</c:v>
                </c:pt>
                <c:pt idx="663">
                  <c:v>12.707493622399999</c:v>
                </c:pt>
                <c:pt idx="664">
                  <c:v>13.375636322</c:v>
                </c:pt>
                <c:pt idx="665">
                  <c:v>13.874765092500001</c:v>
                </c:pt>
                <c:pt idx="666">
                  <c:v>13.8534038992</c:v>
                </c:pt>
                <c:pt idx="667">
                  <c:v>13.9699226203</c:v>
                </c:pt>
                <c:pt idx="668">
                  <c:v>13.9600696601</c:v>
                </c:pt>
                <c:pt idx="669">
                  <c:v>14.2000269039</c:v>
                </c:pt>
                <c:pt idx="670">
                  <c:v>14.277043598800001</c:v>
                </c:pt>
                <c:pt idx="671">
                  <c:v>14.1757228939</c:v>
                </c:pt>
                <c:pt idx="672">
                  <c:v>14.1300453129</c:v>
                </c:pt>
                <c:pt idx="673">
                  <c:v>14.1416923296</c:v>
                </c:pt>
                <c:pt idx="674">
                  <c:v>14.1802813397</c:v>
                </c:pt>
                <c:pt idx="675">
                  <c:v>14.26543107</c:v>
                </c:pt>
                <c:pt idx="676">
                  <c:v>14.070488812800001</c:v>
                </c:pt>
                <c:pt idx="677">
                  <c:v>14.0528026298</c:v>
                </c:pt>
                <c:pt idx="678">
                  <c:v>14.0132665362</c:v>
                </c:pt>
                <c:pt idx="679">
                  <c:v>13.7924216978</c:v>
                </c:pt>
                <c:pt idx="680">
                  <c:v>13.7074646207</c:v>
                </c:pt>
                <c:pt idx="681">
                  <c:v>13.725837053899999</c:v>
                </c:pt>
                <c:pt idx="682">
                  <c:v>13.426104766</c:v>
                </c:pt>
                <c:pt idx="683">
                  <c:v>13.496930195799999</c:v>
                </c:pt>
                <c:pt idx="684">
                  <c:v>13.8652034001</c:v>
                </c:pt>
                <c:pt idx="685">
                  <c:v>13.9082106766</c:v>
                </c:pt>
                <c:pt idx="686">
                  <c:v>13.9916103907</c:v>
                </c:pt>
                <c:pt idx="687">
                  <c:v>14.118007215900001</c:v>
                </c:pt>
                <c:pt idx="688">
                  <c:v>14.168288029899999</c:v>
                </c:pt>
                <c:pt idx="689">
                  <c:v>14.1248770935</c:v>
                </c:pt>
                <c:pt idx="690">
                  <c:v>13.9070667739</c:v>
                </c:pt>
                <c:pt idx="691">
                  <c:v>13.8940895902</c:v>
                </c:pt>
                <c:pt idx="692">
                  <c:v>13.923053235799999</c:v>
                </c:pt>
                <c:pt idx="693">
                  <c:v>13.5379347514</c:v>
                </c:pt>
                <c:pt idx="694">
                  <c:v>14.040203606</c:v>
                </c:pt>
                <c:pt idx="695">
                  <c:v>14.1033602704</c:v>
                </c:pt>
                <c:pt idx="696">
                  <c:v>14.6334767901</c:v>
                </c:pt>
                <c:pt idx="697">
                  <c:v>14.626020799000001</c:v>
                </c:pt>
                <c:pt idx="698">
                  <c:v>14.633830633700001</c:v>
                </c:pt>
                <c:pt idx="699">
                  <c:v>14.410384236500001</c:v>
                </c:pt>
                <c:pt idx="700">
                  <c:v>14.3723566265</c:v>
                </c:pt>
                <c:pt idx="701">
                  <c:v>14.327945211799999</c:v>
                </c:pt>
                <c:pt idx="702">
                  <c:v>14.224185287099999</c:v>
                </c:pt>
                <c:pt idx="703">
                  <c:v>14.2872020144</c:v>
                </c:pt>
                <c:pt idx="704">
                  <c:v>14.0565041258</c:v>
                </c:pt>
                <c:pt idx="705">
                  <c:v>14.006795519000001</c:v>
                </c:pt>
                <c:pt idx="706">
                  <c:v>13.943286368100001</c:v>
                </c:pt>
                <c:pt idx="707">
                  <c:v>14.1340317114</c:v>
                </c:pt>
                <c:pt idx="708">
                  <c:v>13.969131259999999</c:v>
                </c:pt>
                <c:pt idx="709">
                  <c:v>13.8663903574</c:v>
                </c:pt>
                <c:pt idx="710">
                  <c:v>14.028640963400001</c:v>
                </c:pt>
                <c:pt idx="711">
                  <c:v>13.8687858458</c:v>
                </c:pt>
                <c:pt idx="712">
                  <c:v>13.7562990631</c:v>
                </c:pt>
                <c:pt idx="713">
                  <c:v>13.6125256643</c:v>
                </c:pt>
                <c:pt idx="714">
                  <c:v>13.4798789303</c:v>
                </c:pt>
                <c:pt idx="715">
                  <c:v>13.573980728</c:v>
                </c:pt>
                <c:pt idx="716">
                  <c:v>13.609232497200001</c:v>
                </c:pt>
                <c:pt idx="717">
                  <c:v>13.6163016673</c:v>
                </c:pt>
                <c:pt idx="718">
                  <c:v>13.5030624534</c:v>
                </c:pt>
                <c:pt idx="719">
                  <c:v>13.258798285399999</c:v>
                </c:pt>
                <c:pt idx="720">
                  <c:v>12.977237686200001</c:v>
                </c:pt>
                <c:pt idx="721">
                  <c:v>12.7503909747</c:v>
                </c:pt>
                <c:pt idx="722">
                  <c:v>12.312507743299999</c:v>
                </c:pt>
                <c:pt idx="723">
                  <c:v>12.1116757572</c:v>
                </c:pt>
                <c:pt idx="724">
                  <c:v>11.785115381700001</c:v>
                </c:pt>
                <c:pt idx="725">
                  <c:v>11.755998265900001</c:v>
                </c:pt>
                <c:pt idx="726">
                  <c:v>12.02056908</c:v>
                </c:pt>
                <c:pt idx="727">
                  <c:v>12.119383195699999</c:v>
                </c:pt>
                <c:pt idx="728">
                  <c:v>12.077263904700001</c:v>
                </c:pt>
                <c:pt idx="729">
                  <c:v>11.9933159322</c:v>
                </c:pt>
                <c:pt idx="730">
                  <c:v>12.009073748900001</c:v>
                </c:pt>
                <c:pt idx="731">
                  <c:v>12.335273864199999</c:v>
                </c:pt>
                <c:pt idx="732">
                  <c:v>12.2437526331</c:v>
                </c:pt>
                <c:pt idx="733">
                  <c:v>12.117249299399999</c:v>
                </c:pt>
                <c:pt idx="734">
                  <c:v>12.081263015499999</c:v>
                </c:pt>
                <c:pt idx="735">
                  <c:v>11.8978197533</c:v>
                </c:pt>
                <c:pt idx="736">
                  <c:v>11.9037424742</c:v>
                </c:pt>
                <c:pt idx="737">
                  <c:v>11.781368601300001</c:v>
                </c:pt>
                <c:pt idx="738">
                  <c:v>11.8135211479</c:v>
                </c:pt>
                <c:pt idx="739">
                  <c:v>11.588319667</c:v>
                </c:pt>
                <c:pt idx="740">
                  <c:v>11.5693929134</c:v>
                </c:pt>
                <c:pt idx="741">
                  <c:v>11.4147463906</c:v>
                </c:pt>
                <c:pt idx="742">
                  <c:v>10.8725050624</c:v>
                </c:pt>
                <c:pt idx="743">
                  <c:v>10.530762537399999</c:v>
                </c:pt>
                <c:pt idx="744">
                  <c:v>10.2559779855</c:v>
                </c:pt>
                <c:pt idx="745">
                  <c:v>10.2785872408</c:v>
                </c:pt>
                <c:pt idx="746">
                  <c:v>10.8009997574</c:v>
                </c:pt>
                <c:pt idx="747">
                  <c:v>10.7725210693</c:v>
                </c:pt>
                <c:pt idx="748">
                  <c:v>10.7085980122</c:v>
                </c:pt>
                <c:pt idx="749">
                  <c:v>10.2255720049</c:v>
                </c:pt>
                <c:pt idx="750">
                  <c:v>10.3341694764</c:v>
                </c:pt>
                <c:pt idx="751">
                  <c:v>11.011085659900001</c:v>
                </c:pt>
                <c:pt idx="752">
                  <c:v>11.2627525295</c:v>
                </c:pt>
                <c:pt idx="753">
                  <c:v>11.5992740322</c:v>
                </c:pt>
                <c:pt idx="754">
                  <c:v>11.569660536500001</c:v>
                </c:pt>
                <c:pt idx="755">
                  <c:v>10.5319361077</c:v>
                </c:pt>
                <c:pt idx="756">
                  <c:v>10.7225722857</c:v>
                </c:pt>
                <c:pt idx="757">
                  <c:v>10.827648029200001</c:v>
                </c:pt>
                <c:pt idx="758">
                  <c:v>12.365972153</c:v>
                </c:pt>
                <c:pt idx="759">
                  <c:v>12.7642949095</c:v>
                </c:pt>
                <c:pt idx="760">
                  <c:v>12.9251018445</c:v>
                </c:pt>
                <c:pt idx="761">
                  <c:v>13.789970416299999</c:v>
                </c:pt>
                <c:pt idx="762">
                  <c:v>13.4003980778</c:v>
                </c:pt>
                <c:pt idx="763">
                  <c:v>13.7493953405</c:v>
                </c:pt>
                <c:pt idx="764">
                  <c:v>13.7689968614</c:v>
                </c:pt>
                <c:pt idx="765">
                  <c:v>13.6725807522</c:v>
                </c:pt>
                <c:pt idx="766">
                  <c:v>13.631621668499999</c:v>
                </c:pt>
                <c:pt idx="767">
                  <c:v>13.8834491837</c:v>
                </c:pt>
                <c:pt idx="768">
                  <c:v>13.8440077417</c:v>
                </c:pt>
                <c:pt idx="769">
                  <c:v>14.0558313768</c:v>
                </c:pt>
                <c:pt idx="770">
                  <c:v>13.957545616399999</c:v>
                </c:pt>
                <c:pt idx="771">
                  <c:v>14.416600819399999</c:v>
                </c:pt>
                <c:pt idx="772">
                  <c:v>14.494151201999999</c:v>
                </c:pt>
                <c:pt idx="773">
                  <c:v>14.349588195799999</c:v>
                </c:pt>
                <c:pt idx="774">
                  <c:v>14.334380362799999</c:v>
                </c:pt>
                <c:pt idx="775">
                  <c:v>14.440370655900001</c:v>
                </c:pt>
                <c:pt idx="776">
                  <c:v>14.490761796499999</c:v>
                </c:pt>
                <c:pt idx="777">
                  <c:v>14.5042056989</c:v>
                </c:pt>
                <c:pt idx="778">
                  <c:v>14.5071621822</c:v>
                </c:pt>
                <c:pt idx="779">
                  <c:v>14.4612248259</c:v>
                </c:pt>
                <c:pt idx="780">
                  <c:v>14.399635500800001</c:v>
                </c:pt>
                <c:pt idx="781">
                  <c:v>14.5330277433</c:v>
                </c:pt>
                <c:pt idx="782">
                  <c:v>14.460053115499999</c:v>
                </c:pt>
                <c:pt idx="783">
                  <c:v>14.2872912381</c:v>
                </c:pt>
                <c:pt idx="784">
                  <c:v>14.3482133129</c:v>
                </c:pt>
                <c:pt idx="785">
                  <c:v>14.3719073143</c:v>
                </c:pt>
                <c:pt idx="786">
                  <c:v>14.5057351925</c:v>
                </c:pt>
                <c:pt idx="787">
                  <c:v>15.3795067823</c:v>
                </c:pt>
                <c:pt idx="788">
                  <c:v>15.898535962</c:v>
                </c:pt>
                <c:pt idx="789">
                  <c:v>16.019566364399999</c:v>
                </c:pt>
                <c:pt idx="790">
                  <c:v>16.032683145899998</c:v>
                </c:pt>
                <c:pt idx="791">
                  <c:v>16.0704955054</c:v>
                </c:pt>
                <c:pt idx="792">
                  <c:v>15.947263510100001</c:v>
                </c:pt>
                <c:pt idx="793">
                  <c:v>15.834136513100001</c:v>
                </c:pt>
                <c:pt idx="794">
                  <c:v>15.821437728499999</c:v>
                </c:pt>
                <c:pt idx="795">
                  <c:v>15.807709163</c:v>
                </c:pt>
                <c:pt idx="796">
                  <c:v>15.8524816114</c:v>
                </c:pt>
                <c:pt idx="797">
                  <c:v>15.7041131788</c:v>
                </c:pt>
                <c:pt idx="798">
                  <c:v>15.5221176699</c:v>
                </c:pt>
                <c:pt idx="799">
                  <c:v>15.669722327900001</c:v>
                </c:pt>
                <c:pt idx="800">
                  <c:v>15.618562239299999</c:v>
                </c:pt>
                <c:pt idx="801">
                  <c:v>15.771213899999999</c:v>
                </c:pt>
                <c:pt idx="802">
                  <c:v>15.7971839863</c:v>
                </c:pt>
                <c:pt idx="803">
                  <c:v>15.7047057617</c:v>
                </c:pt>
                <c:pt idx="804">
                  <c:v>15.7709332474</c:v>
                </c:pt>
                <c:pt idx="805">
                  <c:v>15.7426306683</c:v>
                </c:pt>
                <c:pt idx="806">
                  <c:v>15.661591719600001</c:v>
                </c:pt>
                <c:pt idx="807">
                  <c:v>15.7000073485</c:v>
                </c:pt>
                <c:pt idx="808">
                  <c:v>15.6669593196</c:v>
                </c:pt>
                <c:pt idx="809">
                  <c:v>15.6738958374</c:v>
                </c:pt>
                <c:pt idx="810">
                  <c:v>15.626419068600001</c:v>
                </c:pt>
                <c:pt idx="811">
                  <c:v>15.5538629977</c:v>
                </c:pt>
                <c:pt idx="812">
                  <c:v>15.5312280825</c:v>
                </c:pt>
                <c:pt idx="813">
                  <c:v>15.5782728811</c:v>
                </c:pt>
                <c:pt idx="814">
                  <c:v>15.699582853300001</c:v>
                </c:pt>
                <c:pt idx="815">
                  <c:v>15.7757625278</c:v>
                </c:pt>
                <c:pt idx="816">
                  <c:v>15.856321400700001</c:v>
                </c:pt>
                <c:pt idx="817">
                  <c:v>15.743700587099999</c:v>
                </c:pt>
                <c:pt idx="818">
                  <c:v>15.7190331397</c:v>
                </c:pt>
                <c:pt idx="819">
                  <c:v>15.8119044312</c:v>
                </c:pt>
                <c:pt idx="820">
                  <c:v>15.7708941686</c:v>
                </c:pt>
                <c:pt idx="821">
                  <c:v>15.770327013599999</c:v>
                </c:pt>
                <c:pt idx="822">
                  <c:v>15.812518448600001</c:v>
                </c:pt>
                <c:pt idx="823">
                  <c:v>15.6377739505</c:v>
                </c:pt>
                <c:pt idx="824">
                  <c:v>15.686378424500001</c:v>
                </c:pt>
                <c:pt idx="825">
                  <c:v>15.874541707300001</c:v>
                </c:pt>
                <c:pt idx="826">
                  <c:v>15.868719925500001</c:v>
                </c:pt>
                <c:pt idx="827">
                  <c:v>15.9959629997</c:v>
                </c:pt>
                <c:pt idx="828">
                  <c:v>15.970295400199999</c:v>
                </c:pt>
                <c:pt idx="829">
                  <c:v>15.9609840262</c:v>
                </c:pt>
                <c:pt idx="830">
                  <c:v>15.9861409736</c:v>
                </c:pt>
                <c:pt idx="831">
                  <c:v>16.1528323904</c:v>
                </c:pt>
                <c:pt idx="832">
                  <c:v>16.359888529199999</c:v>
                </c:pt>
                <c:pt idx="833">
                  <c:v>16.486818639999999</c:v>
                </c:pt>
                <c:pt idx="834">
                  <c:v>16.397954145700002</c:v>
                </c:pt>
                <c:pt idx="835">
                  <c:v>16.5155568341</c:v>
                </c:pt>
                <c:pt idx="836">
                  <c:v>16.554142098300002</c:v>
                </c:pt>
                <c:pt idx="837">
                  <c:v>16.549072903900001</c:v>
                </c:pt>
                <c:pt idx="838">
                  <c:v>16.638559665900001</c:v>
                </c:pt>
                <c:pt idx="839">
                  <c:v>16.610698660299999</c:v>
                </c:pt>
                <c:pt idx="840">
                  <c:v>16.7045212861</c:v>
                </c:pt>
                <c:pt idx="841">
                  <c:v>16.7246544343</c:v>
                </c:pt>
                <c:pt idx="842">
                  <c:v>16.705229863100001</c:v>
                </c:pt>
                <c:pt idx="843">
                  <c:v>16.698474707700001</c:v>
                </c:pt>
                <c:pt idx="844">
                  <c:v>16.515512219000001</c:v>
                </c:pt>
                <c:pt idx="845">
                  <c:v>16.364321582599999</c:v>
                </c:pt>
                <c:pt idx="846">
                  <c:v>16.151554579500001</c:v>
                </c:pt>
                <c:pt idx="847">
                  <c:v>16.413195129199998</c:v>
                </c:pt>
                <c:pt idx="848">
                  <c:v>16.362689022600001</c:v>
                </c:pt>
                <c:pt idx="849">
                  <c:v>16.573415721899998</c:v>
                </c:pt>
                <c:pt idx="850">
                  <c:v>16.519195031599999</c:v>
                </c:pt>
                <c:pt idx="851">
                  <c:v>16.5344902338</c:v>
                </c:pt>
                <c:pt idx="852">
                  <c:v>16.480388346800002</c:v>
                </c:pt>
                <c:pt idx="853">
                  <c:v>16.443931679399999</c:v>
                </c:pt>
                <c:pt idx="854">
                  <c:v>16.558781497999998</c:v>
                </c:pt>
                <c:pt idx="855">
                  <c:v>16.6183832416</c:v>
                </c:pt>
                <c:pt idx="856">
                  <c:v>16.679039408600001</c:v>
                </c:pt>
                <c:pt idx="857">
                  <c:v>16.804703752000002</c:v>
                </c:pt>
                <c:pt idx="858">
                  <c:v>16.7811682894</c:v>
                </c:pt>
                <c:pt idx="859">
                  <c:v>16.783767882599999</c:v>
                </c:pt>
                <c:pt idx="860">
                  <c:v>16.758297977600002</c:v>
                </c:pt>
                <c:pt idx="861">
                  <c:v>16.683981472599999</c:v>
                </c:pt>
                <c:pt idx="862">
                  <c:v>16.691481422799999</c:v>
                </c:pt>
                <c:pt idx="863">
                  <c:v>16.690472660299999</c:v>
                </c:pt>
                <c:pt idx="864">
                  <c:v>16.6038559797</c:v>
                </c:pt>
                <c:pt idx="865">
                  <c:v>16.680183270400001</c:v>
                </c:pt>
                <c:pt idx="866">
                  <c:v>16.761288197199999</c:v>
                </c:pt>
                <c:pt idx="867">
                  <c:v>16.7395257734</c:v>
                </c:pt>
                <c:pt idx="868">
                  <c:v>16.881651473800002</c:v>
                </c:pt>
                <c:pt idx="869">
                  <c:v>16.825913202199999</c:v>
                </c:pt>
                <c:pt idx="870">
                  <c:v>16.847129345999999</c:v>
                </c:pt>
                <c:pt idx="871">
                  <c:v>16.7265140879</c:v>
                </c:pt>
                <c:pt idx="872">
                  <c:v>16.668287348300002</c:v>
                </c:pt>
                <c:pt idx="873">
                  <c:v>16.681883873299999</c:v>
                </c:pt>
                <c:pt idx="874">
                  <c:v>16.6738560985</c:v>
                </c:pt>
                <c:pt idx="875">
                  <c:v>16.719350525599999</c:v>
                </c:pt>
                <c:pt idx="876">
                  <c:v>16.833381180899998</c:v>
                </c:pt>
                <c:pt idx="877">
                  <c:v>16.771833391600001</c:v>
                </c:pt>
                <c:pt idx="878">
                  <c:v>16.796467101299999</c:v>
                </c:pt>
                <c:pt idx="879">
                  <c:v>16.681100322599999</c:v>
                </c:pt>
                <c:pt idx="880">
                  <c:v>16.636989073599999</c:v>
                </c:pt>
                <c:pt idx="881">
                  <c:v>16.4492680679</c:v>
                </c:pt>
                <c:pt idx="882">
                  <c:v>16.334885595900001</c:v>
                </c:pt>
                <c:pt idx="883">
                  <c:v>16.3696135436</c:v>
                </c:pt>
                <c:pt idx="884">
                  <c:v>16.428310355000001</c:v>
                </c:pt>
                <c:pt idx="885">
                  <c:v>16.426295213900001</c:v>
                </c:pt>
                <c:pt idx="886">
                  <c:v>16.469590191399998</c:v>
                </c:pt>
                <c:pt idx="887">
                  <c:v>16.4869144458</c:v>
                </c:pt>
                <c:pt idx="888">
                  <c:v>16.497900680800001</c:v>
                </c:pt>
                <c:pt idx="889">
                  <c:v>16.5718250627</c:v>
                </c:pt>
                <c:pt idx="890">
                  <c:v>16.488697933499999</c:v>
                </c:pt>
                <c:pt idx="891">
                  <c:v>16.468523230300001</c:v>
                </c:pt>
                <c:pt idx="892">
                  <c:v>16.4717158439</c:v>
                </c:pt>
                <c:pt idx="893">
                  <c:v>16.574306308699999</c:v>
                </c:pt>
                <c:pt idx="894">
                  <c:v>16.724256723</c:v>
                </c:pt>
                <c:pt idx="895">
                  <c:v>16.808250361700001</c:v>
                </c:pt>
                <c:pt idx="896">
                  <c:v>16.760165429899999</c:v>
                </c:pt>
                <c:pt idx="897">
                  <c:v>16.595591115000001</c:v>
                </c:pt>
                <c:pt idx="898">
                  <c:v>16.533445767900002</c:v>
                </c:pt>
                <c:pt idx="899">
                  <c:v>16.517797189900001</c:v>
                </c:pt>
                <c:pt idx="900">
                  <c:v>16.495732584900001</c:v>
                </c:pt>
                <c:pt idx="901">
                  <c:v>16.317055796799998</c:v>
                </c:pt>
                <c:pt idx="902">
                  <c:v>16.281360658899999</c:v>
                </c:pt>
                <c:pt idx="903">
                  <c:v>16.4004180403</c:v>
                </c:pt>
                <c:pt idx="904">
                  <c:v>16.3852551138</c:v>
                </c:pt>
                <c:pt idx="905">
                  <c:v>16.398693341800001</c:v>
                </c:pt>
                <c:pt idx="906">
                  <c:v>16.2401335399</c:v>
                </c:pt>
                <c:pt idx="907">
                  <c:v>16.219147320200001</c:v>
                </c:pt>
                <c:pt idx="908">
                  <c:v>16.345973069700001</c:v>
                </c:pt>
                <c:pt idx="909">
                  <c:v>16.665495004</c:v>
                </c:pt>
                <c:pt idx="910">
                  <c:v>16.763221675099999</c:v>
                </c:pt>
                <c:pt idx="911">
                  <c:v>16.566601345799999</c:v>
                </c:pt>
                <c:pt idx="912">
                  <c:v>16.839483936600001</c:v>
                </c:pt>
                <c:pt idx="913">
                  <c:v>17.0441803133</c:v>
                </c:pt>
                <c:pt idx="914">
                  <c:v>16.980816103900001</c:v>
                </c:pt>
                <c:pt idx="915">
                  <c:v>16.998753635900002</c:v>
                </c:pt>
                <c:pt idx="916">
                  <c:v>16.883346789400001</c:v>
                </c:pt>
                <c:pt idx="917">
                  <c:v>16.9367138502</c:v>
                </c:pt>
                <c:pt idx="918">
                  <c:v>16.7999160655</c:v>
                </c:pt>
                <c:pt idx="919">
                  <c:v>17.022936166200001</c:v>
                </c:pt>
                <c:pt idx="920">
                  <c:v>16.907436032100001</c:v>
                </c:pt>
                <c:pt idx="921">
                  <c:v>17.057312270200001</c:v>
                </c:pt>
                <c:pt idx="922">
                  <c:v>16.992682980000001</c:v>
                </c:pt>
                <c:pt idx="923">
                  <c:v>16.810870713300002</c:v>
                </c:pt>
                <c:pt idx="924">
                  <c:v>16.864974690899999</c:v>
                </c:pt>
                <c:pt idx="925">
                  <c:v>16.910534856000002</c:v>
                </c:pt>
                <c:pt idx="926">
                  <c:v>16.8224355897</c:v>
                </c:pt>
                <c:pt idx="927">
                  <c:v>16.742583345500002</c:v>
                </c:pt>
                <c:pt idx="928">
                  <c:v>16.696044659399998</c:v>
                </c:pt>
                <c:pt idx="929">
                  <c:v>16.852737824599998</c:v>
                </c:pt>
                <c:pt idx="930">
                  <c:v>16.813174778099999</c:v>
                </c:pt>
                <c:pt idx="931">
                  <c:v>16.593342628199999</c:v>
                </c:pt>
                <c:pt idx="932">
                  <c:v>16.620703473900001</c:v>
                </c:pt>
                <c:pt idx="933">
                  <c:v>16.684729073900002</c:v>
                </c:pt>
                <c:pt idx="934">
                  <c:v>16.415447978500001</c:v>
                </c:pt>
                <c:pt idx="935">
                  <c:v>16.295629853099999</c:v>
                </c:pt>
                <c:pt idx="936">
                  <c:v>16.567618804199999</c:v>
                </c:pt>
                <c:pt idx="937">
                  <c:v>16.588139721200001</c:v>
                </c:pt>
                <c:pt idx="938">
                  <c:v>16.631795819000001</c:v>
                </c:pt>
                <c:pt idx="939">
                  <c:v>16.565538741000001</c:v>
                </c:pt>
                <c:pt idx="940">
                  <c:v>16.4036124161</c:v>
                </c:pt>
                <c:pt idx="941">
                  <c:v>16.405162087299999</c:v>
                </c:pt>
                <c:pt idx="942">
                  <c:v>16.3062422657</c:v>
                </c:pt>
                <c:pt idx="943">
                  <c:v>16.3563902175</c:v>
                </c:pt>
                <c:pt idx="944">
                  <c:v>16.473229678399999</c:v>
                </c:pt>
                <c:pt idx="945">
                  <c:v>16.394575514500001</c:v>
                </c:pt>
                <c:pt idx="946">
                  <c:v>16.462733874400001</c:v>
                </c:pt>
                <c:pt idx="947">
                  <c:v>16.599842258500001</c:v>
                </c:pt>
                <c:pt idx="948">
                  <c:v>16.633416993400001</c:v>
                </c:pt>
                <c:pt idx="949">
                  <c:v>16.5560801703</c:v>
                </c:pt>
                <c:pt idx="950">
                  <c:v>16.3878704089</c:v>
                </c:pt>
                <c:pt idx="951">
                  <c:v>16.429881405100002</c:v>
                </c:pt>
                <c:pt idx="952">
                  <c:v>16.425148458399999</c:v>
                </c:pt>
                <c:pt idx="953">
                  <c:v>16.344833061100001</c:v>
                </c:pt>
                <c:pt idx="954">
                  <c:v>16.576636451300001</c:v>
                </c:pt>
                <c:pt idx="955">
                  <c:v>16.749194831299999</c:v>
                </c:pt>
                <c:pt idx="956">
                  <c:v>16.783464874100002</c:v>
                </c:pt>
                <c:pt idx="957">
                  <c:v>16.745046350700001</c:v>
                </c:pt>
                <c:pt idx="958">
                  <c:v>16.823086658000001</c:v>
                </c:pt>
                <c:pt idx="959">
                  <c:v>16.743260562900002</c:v>
                </c:pt>
                <c:pt idx="960">
                  <c:v>16.961990335500001</c:v>
                </c:pt>
                <c:pt idx="961">
                  <c:v>16.893955486999999</c:v>
                </c:pt>
                <c:pt idx="962">
                  <c:v>16.937931276099999</c:v>
                </c:pt>
                <c:pt idx="963">
                  <c:v>16.962226683400001</c:v>
                </c:pt>
                <c:pt idx="964">
                  <c:v>16.781969268299999</c:v>
                </c:pt>
                <c:pt idx="965">
                  <c:v>16.7690847342</c:v>
                </c:pt>
                <c:pt idx="966">
                  <c:v>16.768153032499999</c:v>
                </c:pt>
                <c:pt idx="967">
                  <c:v>16.5888281531</c:v>
                </c:pt>
                <c:pt idx="968">
                  <c:v>16.474677317299999</c:v>
                </c:pt>
                <c:pt idx="969">
                  <c:v>16.3712616539</c:v>
                </c:pt>
                <c:pt idx="970">
                  <c:v>16.277026715400002</c:v>
                </c:pt>
                <c:pt idx="971">
                  <c:v>16.348431630099999</c:v>
                </c:pt>
                <c:pt idx="972">
                  <c:v>16.458278888199999</c:v>
                </c:pt>
                <c:pt idx="973">
                  <c:v>16.301563783999999</c:v>
                </c:pt>
                <c:pt idx="974">
                  <c:v>16.617018183300001</c:v>
                </c:pt>
                <c:pt idx="975">
                  <c:v>16.726233300899999</c:v>
                </c:pt>
                <c:pt idx="976">
                  <c:v>16.627770395300001</c:v>
                </c:pt>
                <c:pt idx="977">
                  <c:v>16.504359108700001</c:v>
                </c:pt>
                <c:pt idx="978">
                  <c:v>16.539310719700001</c:v>
                </c:pt>
                <c:pt idx="979">
                  <c:v>16.354416156799999</c:v>
                </c:pt>
                <c:pt idx="980">
                  <c:v>16.358547201099999</c:v>
                </c:pt>
                <c:pt idx="981">
                  <c:v>16.358547201099999</c:v>
                </c:pt>
                <c:pt idx="982">
                  <c:v>16.3942422171</c:v>
                </c:pt>
                <c:pt idx="983">
                  <c:v>16.557002646699999</c:v>
                </c:pt>
                <c:pt idx="984">
                  <c:v>16.641486776000001</c:v>
                </c:pt>
                <c:pt idx="985">
                  <c:v>16.734079497500002</c:v>
                </c:pt>
                <c:pt idx="986">
                  <c:v>16.766420866699999</c:v>
                </c:pt>
                <c:pt idx="987">
                  <c:v>16.718501776099998</c:v>
                </c:pt>
                <c:pt idx="988">
                  <c:v>16.8293647044</c:v>
                </c:pt>
                <c:pt idx="989">
                  <c:v>16.997681682900001</c:v>
                </c:pt>
                <c:pt idx="990">
                  <c:v>16.858719263699999</c:v>
                </c:pt>
                <c:pt idx="991">
                  <c:v>16.817791661299999</c:v>
                </c:pt>
                <c:pt idx="992">
                  <c:v>16.767514168000002</c:v>
                </c:pt>
                <c:pt idx="993">
                  <c:v>16.793031937999999</c:v>
                </c:pt>
                <c:pt idx="994">
                  <c:v>16.8345644907</c:v>
                </c:pt>
                <c:pt idx="995">
                  <c:v>16.739153129599998</c:v>
                </c:pt>
                <c:pt idx="996">
                  <c:v>16.776303202400001</c:v>
                </c:pt>
                <c:pt idx="997">
                  <c:v>16.6562121718</c:v>
                </c:pt>
                <c:pt idx="998">
                  <c:v>16.552253146799998</c:v>
                </c:pt>
                <c:pt idx="999">
                  <c:v>16.501247208100001</c:v>
                </c:pt>
                <c:pt idx="1000">
                  <c:v>16.817412212000001</c:v>
                </c:pt>
                <c:pt idx="1001">
                  <c:v>16.697770053199999</c:v>
                </c:pt>
                <c:pt idx="1002">
                  <c:v>17.045528173400001</c:v>
                </c:pt>
                <c:pt idx="1003">
                  <c:v>17.040247106700001</c:v>
                </c:pt>
                <c:pt idx="1004">
                  <c:v>17.2069535547</c:v>
                </c:pt>
                <c:pt idx="1005">
                  <c:v>17.068283755700001</c:v>
                </c:pt>
                <c:pt idx="1006">
                  <c:v>17.163889179400002</c:v>
                </c:pt>
                <c:pt idx="1007">
                  <c:v>17.090947334399999</c:v>
                </c:pt>
                <c:pt idx="1008">
                  <c:v>17.020744805500001</c:v>
                </c:pt>
                <c:pt idx="1009">
                  <c:v>16.736978669100001</c:v>
                </c:pt>
                <c:pt idx="1010">
                  <c:v>16.7478688084</c:v>
                </c:pt>
                <c:pt idx="1011">
                  <c:v>16.897202335100001</c:v>
                </c:pt>
                <c:pt idx="1012">
                  <c:v>16.909460340700001</c:v>
                </c:pt>
                <c:pt idx="1013">
                  <c:v>16.894118800000001</c:v>
                </c:pt>
                <c:pt idx="1014">
                  <c:v>16.919691463300001</c:v>
                </c:pt>
                <c:pt idx="1015">
                  <c:v>16.650247795399999</c:v>
                </c:pt>
                <c:pt idx="1016">
                  <c:v>16.414785841299999</c:v>
                </c:pt>
                <c:pt idx="1017">
                  <c:v>16.8338511631</c:v>
                </c:pt>
                <c:pt idx="1018">
                  <c:v>16.847557156800001</c:v>
                </c:pt>
                <c:pt idx="1019">
                  <c:v>16.970936815400002</c:v>
                </c:pt>
                <c:pt idx="1020">
                  <c:v>16.896155304899999</c:v>
                </c:pt>
                <c:pt idx="1021">
                  <c:v>16.8747120775</c:v>
                </c:pt>
                <c:pt idx="1022">
                  <c:v>16.5845158857</c:v>
                </c:pt>
                <c:pt idx="1023">
                  <c:v>16.469017447900001</c:v>
                </c:pt>
                <c:pt idx="1024">
                  <c:v>16.414359637099999</c:v>
                </c:pt>
                <c:pt idx="1025">
                  <c:v>16.251334725700001</c:v>
                </c:pt>
                <c:pt idx="1026">
                  <c:v>16.2861985967</c:v>
                </c:pt>
                <c:pt idx="1027">
                  <c:v>16.151666860900001</c:v>
                </c:pt>
                <c:pt idx="1028">
                  <c:v>16.019094108400001</c:v>
                </c:pt>
                <c:pt idx="1029">
                  <c:v>15.827554019800001</c:v>
                </c:pt>
                <c:pt idx="1030">
                  <c:v>15.545429928300001</c:v>
                </c:pt>
                <c:pt idx="1031">
                  <c:v>15.484934426600001</c:v>
                </c:pt>
                <c:pt idx="1032">
                  <c:v>15.4590598855</c:v>
                </c:pt>
                <c:pt idx="1033">
                  <c:v>15.480293720000001</c:v>
                </c:pt>
                <c:pt idx="1034">
                  <c:v>15.444936052299999</c:v>
                </c:pt>
                <c:pt idx="1035">
                  <c:v>15.367178600300001</c:v>
                </c:pt>
                <c:pt idx="1036">
                  <c:v>15.335445143999999</c:v>
                </c:pt>
                <c:pt idx="1037">
                  <c:v>15.3337934488</c:v>
                </c:pt>
                <c:pt idx="1038">
                  <c:v>15.4855665579</c:v>
                </c:pt>
                <c:pt idx="1039">
                  <c:v>15.7120922765</c:v>
                </c:pt>
                <c:pt idx="1040">
                  <c:v>15.700377227000001</c:v>
                </c:pt>
                <c:pt idx="1041">
                  <c:v>15.7229662004</c:v>
                </c:pt>
                <c:pt idx="1042">
                  <c:v>15.815093003099999</c:v>
                </c:pt>
                <c:pt idx="1043">
                  <c:v>15.837590496500001</c:v>
                </c:pt>
                <c:pt idx="1044">
                  <c:v>15.694115485599999</c:v>
                </c:pt>
                <c:pt idx="1045">
                  <c:v>15.5184063524</c:v>
                </c:pt>
                <c:pt idx="1046">
                  <c:v>15.4100558437</c:v>
                </c:pt>
                <c:pt idx="1047">
                  <c:v>15.3877639437</c:v>
                </c:pt>
                <c:pt idx="1048">
                  <c:v>15.2236976023</c:v>
                </c:pt>
                <c:pt idx="1049">
                  <c:v>15.261158464599999</c:v>
                </c:pt>
                <c:pt idx="1050">
                  <c:v>15.1116315034</c:v>
                </c:pt>
                <c:pt idx="1051">
                  <c:v>15.215228573499999</c:v>
                </c:pt>
                <c:pt idx="1052">
                  <c:v>15.453021490099999</c:v>
                </c:pt>
                <c:pt idx="1053">
                  <c:v>15.467590357500001</c:v>
                </c:pt>
                <c:pt idx="1054">
                  <c:v>15.6078045233</c:v>
                </c:pt>
                <c:pt idx="1055">
                  <c:v>15.451730914500001</c:v>
                </c:pt>
                <c:pt idx="1056">
                  <c:v>15.557826372999999</c:v>
                </c:pt>
                <c:pt idx="1057">
                  <c:v>15.740348863099999</c:v>
                </c:pt>
                <c:pt idx="1058">
                  <c:v>15.804253428199999</c:v>
                </c:pt>
                <c:pt idx="1059">
                  <c:v>15.898591439700001</c:v>
                </c:pt>
                <c:pt idx="1060">
                  <c:v>15.919291816399999</c:v>
                </c:pt>
                <c:pt idx="1061">
                  <c:v>16.057966377500001</c:v>
                </c:pt>
                <c:pt idx="1062">
                  <c:v>16.1687689651</c:v>
                </c:pt>
                <c:pt idx="1063">
                  <c:v>16.486915094299999</c:v>
                </c:pt>
                <c:pt idx="1064">
                  <c:v>16.628708208999999</c:v>
                </c:pt>
                <c:pt idx="1065">
                  <c:v>16.646743348000001</c:v>
                </c:pt>
                <c:pt idx="1066">
                  <c:v>16.531135986999999</c:v>
                </c:pt>
                <c:pt idx="1067">
                  <c:v>16.553360688000001</c:v>
                </c:pt>
                <c:pt idx="1068">
                  <c:v>16.597504517899999</c:v>
                </c:pt>
                <c:pt idx="1069">
                  <c:v>16.532097319399998</c:v>
                </c:pt>
                <c:pt idx="1070">
                  <c:v>16.571618603400001</c:v>
                </c:pt>
                <c:pt idx="1071">
                  <c:v>16.5982572996</c:v>
                </c:pt>
                <c:pt idx="1072">
                  <c:v>16.471699789700001</c:v>
                </c:pt>
                <c:pt idx="1073">
                  <c:v>16.0380469666</c:v>
                </c:pt>
                <c:pt idx="1074">
                  <c:v>16.042376378</c:v>
                </c:pt>
                <c:pt idx="1075">
                  <c:v>16.100872088700001</c:v>
                </c:pt>
                <c:pt idx="1076">
                  <c:v>15.964533747600001</c:v>
                </c:pt>
                <c:pt idx="1077">
                  <c:v>15.9282260147</c:v>
                </c:pt>
                <c:pt idx="1078">
                  <c:v>15.8755007909</c:v>
                </c:pt>
                <c:pt idx="1079">
                  <c:v>15.9876403384</c:v>
                </c:pt>
                <c:pt idx="1080">
                  <c:v>15.980333853399999</c:v>
                </c:pt>
                <c:pt idx="1081">
                  <c:v>15.9182415102</c:v>
                </c:pt>
                <c:pt idx="1082">
                  <c:v>15.866822459</c:v>
                </c:pt>
                <c:pt idx="1083">
                  <c:v>15.5580894221</c:v>
                </c:pt>
                <c:pt idx="1084">
                  <c:v>15.529014179100001</c:v>
                </c:pt>
                <c:pt idx="1085">
                  <c:v>15.593919207900001</c:v>
                </c:pt>
                <c:pt idx="1086">
                  <c:v>15.7234806436</c:v>
                </c:pt>
                <c:pt idx="1087">
                  <c:v>15.894542531999999</c:v>
                </c:pt>
                <c:pt idx="1088">
                  <c:v>16.6762179694</c:v>
                </c:pt>
                <c:pt idx="1089">
                  <c:v>16.895310076600001</c:v>
                </c:pt>
                <c:pt idx="1090">
                  <c:v>16.821545932700001</c:v>
                </c:pt>
                <c:pt idx="1091">
                  <c:v>16.826572491699999</c:v>
                </c:pt>
                <c:pt idx="1092">
                  <c:v>16.889189113800001</c:v>
                </c:pt>
                <c:pt idx="1093">
                  <c:v>16.906687433799998</c:v>
                </c:pt>
                <c:pt idx="1094">
                  <c:v>16.607631209099999</c:v>
                </c:pt>
                <c:pt idx="1095">
                  <c:v>16.802427139199999</c:v>
                </c:pt>
                <c:pt idx="1096">
                  <c:v>16.484262694400002</c:v>
                </c:pt>
                <c:pt idx="1097">
                  <c:v>16.483759824100002</c:v>
                </c:pt>
                <c:pt idx="1098">
                  <c:v>16.712240914999999</c:v>
                </c:pt>
                <c:pt idx="1099">
                  <c:v>16.8790750436</c:v>
                </c:pt>
                <c:pt idx="1100">
                  <c:v>17.1108015738</c:v>
                </c:pt>
                <c:pt idx="1101">
                  <c:v>17.5272551035</c:v>
                </c:pt>
                <c:pt idx="1102">
                  <c:v>17.802542662899999</c:v>
                </c:pt>
                <c:pt idx="1103">
                  <c:v>18.139442596799999</c:v>
                </c:pt>
                <c:pt idx="1104">
                  <c:v>18.250812552700001</c:v>
                </c:pt>
                <c:pt idx="1105">
                  <c:v>18.430854310200001</c:v>
                </c:pt>
                <c:pt idx="1106">
                  <c:v>18.319308272800001</c:v>
                </c:pt>
                <c:pt idx="1107">
                  <c:v>18.0242532645</c:v>
                </c:pt>
                <c:pt idx="1108">
                  <c:v>18.373511599299999</c:v>
                </c:pt>
                <c:pt idx="1109">
                  <c:v>17.925349457900001</c:v>
                </c:pt>
                <c:pt idx="1110">
                  <c:v>18.822101658000001</c:v>
                </c:pt>
                <c:pt idx="1111">
                  <c:v>18.864501721</c:v>
                </c:pt>
                <c:pt idx="1112">
                  <c:v>18.862314635400001</c:v>
                </c:pt>
                <c:pt idx="1113">
                  <c:v>19.092648212899999</c:v>
                </c:pt>
                <c:pt idx="1114">
                  <c:v>19.3807214371</c:v>
                </c:pt>
                <c:pt idx="1115">
                  <c:v>19.319841039300002</c:v>
                </c:pt>
                <c:pt idx="1116">
                  <c:v>19.287366501200001</c:v>
                </c:pt>
                <c:pt idx="1117">
                  <c:v>19.1137033497</c:v>
                </c:pt>
                <c:pt idx="1118">
                  <c:v>19.210951511200001</c:v>
                </c:pt>
                <c:pt idx="1119">
                  <c:v>19.1617704857</c:v>
                </c:pt>
                <c:pt idx="1120">
                  <c:v>19.051058170800001</c:v>
                </c:pt>
                <c:pt idx="1121">
                  <c:v>19.070926696800001</c:v>
                </c:pt>
                <c:pt idx="1122">
                  <c:v>19.082141916699999</c:v>
                </c:pt>
                <c:pt idx="1123">
                  <c:v>18.923773109999999</c:v>
                </c:pt>
                <c:pt idx="1124">
                  <c:v>18.955478382500001</c:v>
                </c:pt>
                <c:pt idx="1125">
                  <c:v>18.782376534400001</c:v>
                </c:pt>
                <c:pt idx="1126">
                  <c:v>18.743495441499999</c:v>
                </c:pt>
                <c:pt idx="1127">
                  <c:v>18.629886755600001</c:v>
                </c:pt>
                <c:pt idx="1128">
                  <c:v>18.700183770300001</c:v>
                </c:pt>
                <c:pt idx="1129">
                  <c:v>18.636199481599999</c:v>
                </c:pt>
                <c:pt idx="1130">
                  <c:v>18.616422074799999</c:v>
                </c:pt>
                <c:pt idx="1131">
                  <c:v>18.579345075300001</c:v>
                </c:pt>
                <c:pt idx="1132">
                  <c:v>18.295373062100001</c:v>
                </c:pt>
                <c:pt idx="1133">
                  <c:v>18.254966362800001</c:v>
                </c:pt>
                <c:pt idx="1134">
                  <c:v>18.039837846600001</c:v>
                </c:pt>
                <c:pt idx="1135">
                  <c:v>18.233897285699999</c:v>
                </c:pt>
                <c:pt idx="1136">
                  <c:v>18.3638097093</c:v>
                </c:pt>
                <c:pt idx="1137">
                  <c:v>18.614715825200001</c:v>
                </c:pt>
                <c:pt idx="1138">
                  <c:v>18.783564414099999</c:v>
                </c:pt>
                <c:pt idx="1139">
                  <c:v>18.606740129399999</c:v>
                </c:pt>
                <c:pt idx="1140">
                  <c:v>18.735066017000001</c:v>
                </c:pt>
                <c:pt idx="1141">
                  <c:v>18.676041668500002</c:v>
                </c:pt>
                <c:pt idx="1142">
                  <c:v>18.584466986999999</c:v>
                </c:pt>
                <c:pt idx="1143">
                  <c:v>18.589625756299998</c:v>
                </c:pt>
                <c:pt idx="1144">
                  <c:v>18.4862180364</c:v>
                </c:pt>
                <c:pt idx="1145">
                  <c:v>18.431021648200002</c:v>
                </c:pt>
                <c:pt idx="1146">
                  <c:v>18.2369362174</c:v>
                </c:pt>
                <c:pt idx="1147">
                  <c:v>18.224114537999998</c:v>
                </c:pt>
                <c:pt idx="1148">
                  <c:v>18.130333514899998</c:v>
                </c:pt>
                <c:pt idx="1149">
                  <c:v>18.070933213899998</c:v>
                </c:pt>
                <c:pt idx="1150">
                  <c:v>17.170890293399999</c:v>
                </c:pt>
                <c:pt idx="1151">
                  <c:v>18.376944891200001</c:v>
                </c:pt>
                <c:pt idx="1152">
                  <c:v>18.202347921299999</c:v>
                </c:pt>
                <c:pt idx="1153">
                  <c:v>18.140370913000002</c:v>
                </c:pt>
                <c:pt idx="1154">
                  <c:v>18.1801267572</c:v>
                </c:pt>
                <c:pt idx="1155">
                  <c:v>18.005920766599999</c:v>
                </c:pt>
                <c:pt idx="1156">
                  <c:v>18.075932266999999</c:v>
                </c:pt>
                <c:pt idx="1157">
                  <c:v>18.090664390000001</c:v>
                </c:pt>
                <c:pt idx="1158">
                  <c:v>17.957976377000001</c:v>
                </c:pt>
                <c:pt idx="1159">
                  <c:v>17.964356759800001</c:v>
                </c:pt>
                <c:pt idx="1160">
                  <c:v>18.031040321199999</c:v>
                </c:pt>
                <c:pt idx="1161">
                  <c:v>17.7307278165</c:v>
                </c:pt>
                <c:pt idx="1162">
                  <c:v>17.5571175392</c:v>
                </c:pt>
                <c:pt idx="1163">
                  <c:v>17.479505262699998</c:v>
                </c:pt>
                <c:pt idx="1164">
                  <c:v>17.6405156191</c:v>
                </c:pt>
                <c:pt idx="1165">
                  <c:v>17.8186007051</c:v>
                </c:pt>
                <c:pt idx="1166">
                  <c:v>18.0991937155</c:v>
                </c:pt>
                <c:pt idx="1167">
                  <c:v>18.1049465746</c:v>
                </c:pt>
                <c:pt idx="1168">
                  <c:v>18.371677754699999</c:v>
                </c:pt>
                <c:pt idx="1169">
                  <c:v>18.366238642700001</c:v>
                </c:pt>
                <c:pt idx="1170">
                  <c:v>17.961178563899999</c:v>
                </c:pt>
                <c:pt idx="1171">
                  <c:v>17.770027283899999</c:v>
                </c:pt>
                <c:pt idx="1172">
                  <c:v>17.7466145273</c:v>
                </c:pt>
                <c:pt idx="1173">
                  <c:v>17.525404003199998</c:v>
                </c:pt>
                <c:pt idx="1174">
                  <c:v>17.4318016267</c:v>
                </c:pt>
                <c:pt idx="1175">
                  <c:v>17.783520424900001</c:v>
                </c:pt>
                <c:pt idx="1176">
                  <c:v>17.882752935100001</c:v>
                </c:pt>
                <c:pt idx="1177">
                  <c:v>17.945899566400001</c:v>
                </c:pt>
                <c:pt idx="1178">
                  <c:v>17.588019123399999</c:v>
                </c:pt>
                <c:pt idx="1179">
                  <c:v>17.8918841799</c:v>
                </c:pt>
                <c:pt idx="1180">
                  <c:v>17.716301523199999</c:v>
                </c:pt>
                <c:pt idx="1181">
                  <c:v>18.522042326800001</c:v>
                </c:pt>
                <c:pt idx="1182">
                  <c:v>18.773526283100001</c:v>
                </c:pt>
                <c:pt idx="1183">
                  <c:v>18.660629299499998</c:v>
                </c:pt>
                <c:pt idx="1184">
                  <c:v>18.885467657100001</c:v>
                </c:pt>
                <c:pt idx="1185">
                  <c:v>19.136402806300001</c:v>
                </c:pt>
                <c:pt idx="1186">
                  <c:v>19.231090073299999</c:v>
                </c:pt>
                <c:pt idx="1187">
                  <c:v>19.088070472399998</c:v>
                </c:pt>
                <c:pt idx="1188">
                  <c:v>18.819406296299999</c:v>
                </c:pt>
                <c:pt idx="1189">
                  <c:v>19.092792278299999</c:v>
                </c:pt>
                <c:pt idx="1190">
                  <c:v>18.718778133099999</c:v>
                </c:pt>
                <c:pt idx="1191">
                  <c:v>19.208061102399999</c:v>
                </c:pt>
                <c:pt idx="1192">
                  <c:v>19.784811541100002</c:v>
                </c:pt>
                <c:pt idx="1193">
                  <c:v>19.751007069700002</c:v>
                </c:pt>
                <c:pt idx="1194">
                  <c:v>20.042817368800002</c:v>
                </c:pt>
                <c:pt idx="1195">
                  <c:v>19.8565366582</c:v>
                </c:pt>
                <c:pt idx="1196">
                  <c:v>20.210280819099999</c:v>
                </c:pt>
                <c:pt idx="1197">
                  <c:v>20.227580757799998</c:v>
                </c:pt>
                <c:pt idx="1198">
                  <c:v>20.181460432600002</c:v>
                </c:pt>
                <c:pt idx="1199">
                  <c:v>20.138597314199998</c:v>
                </c:pt>
                <c:pt idx="1200">
                  <c:v>19.911068701400001</c:v>
                </c:pt>
                <c:pt idx="1201">
                  <c:v>19.716289436699999</c:v>
                </c:pt>
                <c:pt idx="1202">
                  <c:v>18.585806272300001</c:v>
                </c:pt>
                <c:pt idx="1203">
                  <c:v>18.181236545400001</c:v>
                </c:pt>
                <c:pt idx="1204">
                  <c:v>17.756645587400001</c:v>
                </c:pt>
                <c:pt idx="1205">
                  <c:v>17.825305978399999</c:v>
                </c:pt>
                <c:pt idx="1206">
                  <c:v>17.4435790707</c:v>
                </c:pt>
                <c:pt idx="1207">
                  <c:v>18.044314122999999</c:v>
                </c:pt>
                <c:pt idx="1208">
                  <c:v>18.452051666900001</c:v>
                </c:pt>
                <c:pt idx="1209">
                  <c:v>18.5075630885</c:v>
                </c:pt>
                <c:pt idx="1210">
                  <c:v>19.337833674199999</c:v>
                </c:pt>
                <c:pt idx="1211">
                  <c:v>19.8976566033</c:v>
                </c:pt>
                <c:pt idx="1212">
                  <c:v>20.4029412583</c:v>
                </c:pt>
                <c:pt idx="1213">
                  <c:v>20.195606682099999</c:v>
                </c:pt>
                <c:pt idx="1214">
                  <c:v>18.702503171299998</c:v>
                </c:pt>
                <c:pt idx="1215">
                  <c:v>19.036155157300001</c:v>
                </c:pt>
                <c:pt idx="1216">
                  <c:v>18.9228816643</c:v>
                </c:pt>
                <c:pt idx="1217">
                  <c:v>18.724217637900001</c:v>
                </c:pt>
                <c:pt idx="1218">
                  <c:v>18.4363523958</c:v>
                </c:pt>
                <c:pt idx="1219">
                  <c:v>18.915312907000001</c:v>
                </c:pt>
                <c:pt idx="1220">
                  <c:v>18.9769727055</c:v>
                </c:pt>
                <c:pt idx="1221">
                  <c:v>19.082352759900001</c:v>
                </c:pt>
                <c:pt idx="1222">
                  <c:v>18.503566579699999</c:v>
                </c:pt>
                <c:pt idx="1223">
                  <c:v>18.4860742346</c:v>
                </c:pt>
                <c:pt idx="1224">
                  <c:v>18.565688097799999</c:v>
                </c:pt>
                <c:pt idx="1225">
                  <c:v>19.2494221625</c:v>
                </c:pt>
                <c:pt idx="1226">
                  <c:v>19.2230809926</c:v>
                </c:pt>
                <c:pt idx="1227">
                  <c:v>19.8827874053</c:v>
                </c:pt>
                <c:pt idx="1228">
                  <c:v>19.776848695999998</c:v>
                </c:pt>
                <c:pt idx="1229">
                  <c:v>21.134872939699999</c:v>
                </c:pt>
                <c:pt idx="1230">
                  <c:v>20.6603560253</c:v>
                </c:pt>
                <c:pt idx="1231">
                  <c:v>21.348985868</c:v>
                </c:pt>
                <c:pt idx="1232">
                  <c:v>21.622819514300001</c:v>
                </c:pt>
                <c:pt idx="1233">
                  <c:v>21.528206736000001</c:v>
                </c:pt>
                <c:pt idx="1234">
                  <c:v>21.736379660400001</c:v>
                </c:pt>
                <c:pt idx="1235">
                  <c:v>22.030641648700001</c:v>
                </c:pt>
                <c:pt idx="1236">
                  <c:v>21.907137668499999</c:v>
                </c:pt>
                <c:pt idx="1237">
                  <c:v>22.494553874699999</c:v>
                </c:pt>
                <c:pt idx="1238">
                  <c:v>22.607620212200001</c:v>
                </c:pt>
                <c:pt idx="1239">
                  <c:v>22.512684050699999</c:v>
                </c:pt>
                <c:pt idx="1240">
                  <c:v>22.382450677800001</c:v>
                </c:pt>
                <c:pt idx="1241">
                  <c:v>22.3477683395</c:v>
                </c:pt>
                <c:pt idx="1242">
                  <c:v>22.302824851</c:v>
                </c:pt>
                <c:pt idx="1243">
                  <c:v>22.473700579700001</c:v>
                </c:pt>
                <c:pt idx="1244">
                  <c:v>22.067548524300001</c:v>
                </c:pt>
                <c:pt idx="1245">
                  <c:v>21.9308419923</c:v>
                </c:pt>
                <c:pt idx="1246">
                  <c:v>22.027555250300001</c:v>
                </c:pt>
                <c:pt idx="1247">
                  <c:v>22.020359131999999</c:v>
                </c:pt>
                <c:pt idx="1248">
                  <c:v>22.009450923199999</c:v>
                </c:pt>
                <c:pt idx="1249">
                  <c:v>21.677264999799998</c:v>
                </c:pt>
                <c:pt idx="1250">
                  <c:v>22.029765491900001</c:v>
                </c:pt>
                <c:pt idx="1251">
                  <c:v>21.971327973899999</c:v>
                </c:pt>
                <c:pt idx="1252">
                  <c:v>21.785184577100001</c:v>
                </c:pt>
                <c:pt idx="1253">
                  <c:v>21.788806551099999</c:v>
                </c:pt>
                <c:pt idx="1254">
                  <c:v>21.6221213012</c:v>
                </c:pt>
                <c:pt idx="1255">
                  <c:v>21.407136484799999</c:v>
                </c:pt>
                <c:pt idx="1256">
                  <c:v>21.3924742138</c:v>
                </c:pt>
                <c:pt idx="1257">
                  <c:v>21.2994137556</c:v>
                </c:pt>
                <c:pt idx="1258">
                  <c:v>21.165986269600001</c:v>
                </c:pt>
                <c:pt idx="1259">
                  <c:v>21.109916026600001</c:v>
                </c:pt>
                <c:pt idx="1260">
                  <c:v>21.107820305200001</c:v>
                </c:pt>
                <c:pt idx="1261">
                  <c:v>20.932945416700001</c:v>
                </c:pt>
                <c:pt idx="1262">
                  <c:v>21.083166247600001</c:v>
                </c:pt>
                <c:pt idx="1263">
                  <c:v>20.585675387399998</c:v>
                </c:pt>
                <c:pt idx="1264">
                  <c:v>21.092243720900001</c:v>
                </c:pt>
                <c:pt idx="1265">
                  <c:v>20.996128732599999</c:v>
                </c:pt>
                <c:pt idx="1266">
                  <c:v>21.088973345599999</c:v>
                </c:pt>
                <c:pt idx="1267">
                  <c:v>21.052535078799998</c:v>
                </c:pt>
                <c:pt idx="1268">
                  <c:v>20.9494426696</c:v>
                </c:pt>
                <c:pt idx="1269">
                  <c:v>20.727272997499998</c:v>
                </c:pt>
                <c:pt idx="1270">
                  <c:v>20.233584744800002</c:v>
                </c:pt>
                <c:pt idx="1271">
                  <c:v>20.440602504099999</c:v>
                </c:pt>
                <c:pt idx="1272">
                  <c:v>19.9249220831</c:v>
                </c:pt>
                <c:pt idx="1273">
                  <c:v>19.585438356699999</c:v>
                </c:pt>
                <c:pt idx="1274">
                  <c:v>18.8749806945</c:v>
                </c:pt>
                <c:pt idx="1275">
                  <c:v>19.2358656625</c:v>
                </c:pt>
                <c:pt idx="1276">
                  <c:v>19.562181349799999</c:v>
                </c:pt>
                <c:pt idx="1277">
                  <c:v>19.172236353399999</c:v>
                </c:pt>
                <c:pt idx="1278">
                  <c:v>19.875356305699999</c:v>
                </c:pt>
                <c:pt idx="1279">
                  <c:v>20.837932969299999</c:v>
                </c:pt>
                <c:pt idx="1280">
                  <c:v>20.715171594899999</c:v>
                </c:pt>
                <c:pt idx="1281">
                  <c:v>20.919561220399999</c:v>
                </c:pt>
                <c:pt idx="1282">
                  <c:v>21.906347032799999</c:v>
                </c:pt>
                <c:pt idx="1283">
                  <c:v>21.901933197200002</c:v>
                </c:pt>
                <c:pt idx="1284">
                  <c:v>22.010624502399999</c:v>
                </c:pt>
                <c:pt idx="1285">
                  <c:v>21.778561463500001</c:v>
                </c:pt>
                <c:pt idx="1286">
                  <c:v>21.454576160399998</c:v>
                </c:pt>
                <c:pt idx="1287">
                  <c:v>21.519129893799999</c:v>
                </c:pt>
                <c:pt idx="1288">
                  <c:v>21.624289351600002</c:v>
                </c:pt>
                <c:pt idx="1289">
                  <c:v>21.2346112297</c:v>
                </c:pt>
                <c:pt idx="1290">
                  <c:v>21.0025267615</c:v>
                </c:pt>
                <c:pt idx="1291">
                  <c:v>20.642775564099999</c:v>
                </c:pt>
                <c:pt idx="1292">
                  <c:v>21.184231592500002</c:v>
                </c:pt>
                <c:pt idx="1293">
                  <c:v>21.1936988454</c:v>
                </c:pt>
                <c:pt idx="1294">
                  <c:v>20.987026678199999</c:v>
                </c:pt>
                <c:pt idx="1295">
                  <c:v>20.985547782000001</c:v>
                </c:pt>
                <c:pt idx="1296">
                  <c:v>20.788113359800001</c:v>
                </c:pt>
                <c:pt idx="1297">
                  <c:v>20.6963446478</c:v>
                </c:pt>
                <c:pt idx="1298">
                  <c:v>20.480663797999998</c:v>
                </c:pt>
                <c:pt idx="1299">
                  <c:v>20.283001357</c:v>
                </c:pt>
                <c:pt idx="1300">
                  <c:v>20.1384006372</c:v>
                </c:pt>
                <c:pt idx="1301">
                  <c:v>19.847500052600001</c:v>
                </c:pt>
                <c:pt idx="1302">
                  <c:v>19.643794418399999</c:v>
                </c:pt>
                <c:pt idx="1303">
                  <c:v>19.4190276217</c:v>
                </c:pt>
                <c:pt idx="1304">
                  <c:v>19.271173147100001</c:v>
                </c:pt>
                <c:pt idx="1305">
                  <c:v>19.108283056099999</c:v>
                </c:pt>
                <c:pt idx="1306">
                  <c:v>19.0583968543</c:v>
                </c:pt>
                <c:pt idx="1307">
                  <c:v>18.9005318739</c:v>
                </c:pt>
                <c:pt idx="1308">
                  <c:v>19.0358913721</c:v>
                </c:pt>
                <c:pt idx="1309">
                  <c:v>18.908739582500001</c:v>
                </c:pt>
                <c:pt idx="1310">
                  <c:v>19.056499471599999</c:v>
                </c:pt>
                <c:pt idx="1311">
                  <c:v>19.0169569139</c:v>
                </c:pt>
                <c:pt idx="1312">
                  <c:v>19.152386615600001</c:v>
                </c:pt>
                <c:pt idx="1313">
                  <c:v>18.695983635000001</c:v>
                </c:pt>
                <c:pt idx="1314">
                  <c:v>18.698937234799999</c:v>
                </c:pt>
                <c:pt idx="1315">
                  <c:v>18.471870301599999</c:v>
                </c:pt>
                <c:pt idx="1316">
                  <c:v>18.5263713515</c:v>
                </c:pt>
                <c:pt idx="1317">
                  <c:v>18.323515413199999</c:v>
                </c:pt>
                <c:pt idx="1318">
                  <c:v>18.7787160733</c:v>
                </c:pt>
                <c:pt idx="1319">
                  <c:v>18.7526390807</c:v>
                </c:pt>
                <c:pt idx="1320">
                  <c:v>18.922814486299998</c:v>
                </c:pt>
                <c:pt idx="1321">
                  <c:v>19.0291510369</c:v>
                </c:pt>
                <c:pt idx="1322">
                  <c:v>19.365333912800001</c:v>
                </c:pt>
                <c:pt idx="1323">
                  <c:v>19.1722870756</c:v>
                </c:pt>
                <c:pt idx="1324">
                  <c:v>18.969141968300001</c:v>
                </c:pt>
                <c:pt idx="1325">
                  <c:v>19.0100344837</c:v>
                </c:pt>
                <c:pt idx="1326">
                  <c:v>18.793121768799999</c:v>
                </c:pt>
                <c:pt idx="1327">
                  <c:v>18.741458944000001</c:v>
                </c:pt>
                <c:pt idx="1328">
                  <c:v>18.6857769352</c:v>
                </c:pt>
                <c:pt idx="1329">
                  <c:v>18.647070973799998</c:v>
                </c:pt>
                <c:pt idx="1330">
                  <c:v>18.6236507295</c:v>
                </c:pt>
                <c:pt idx="1331">
                  <c:v>18.339107580099999</c:v>
                </c:pt>
                <c:pt idx="1332">
                  <c:v>18.0500652397</c:v>
                </c:pt>
                <c:pt idx="1333">
                  <c:v>17.7962211378</c:v>
                </c:pt>
                <c:pt idx="1334">
                  <c:v>17.8364435011</c:v>
                </c:pt>
                <c:pt idx="1335">
                  <c:v>17.675891755199999</c:v>
                </c:pt>
                <c:pt idx="1336">
                  <c:v>17.642608917699999</c:v>
                </c:pt>
                <c:pt idx="1337">
                  <c:v>17.609681741300001</c:v>
                </c:pt>
                <c:pt idx="1338">
                  <c:v>17.3846425887</c:v>
                </c:pt>
                <c:pt idx="1339">
                  <c:v>17.230272515700001</c:v>
                </c:pt>
                <c:pt idx="1340">
                  <c:v>17.323515997600001</c:v>
                </c:pt>
                <c:pt idx="1341">
                  <c:v>17.1047904819</c:v>
                </c:pt>
                <c:pt idx="1342">
                  <c:v>17.084245259300001</c:v>
                </c:pt>
                <c:pt idx="1343">
                  <c:v>16.420831681599999</c:v>
                </c:pt>
                <c:pt idx="1344">
                  <c:v>16.2593858434</c:v>
                </c:pt>
                <c:pt idx="1345">
                  <c:v>16.437710576499999</c:v>
                </c:pt>
                <c:pt idx="1346">
                  <c:v>16.298536017100002</c:v>
                </c:pt>
                <c:pt idx="1347">
                  <c:v>16.675038786199998</c:v>
                </c:pt>
                <c:pt idx="1348">
                  <c:v>16.620813852200001</c:v>
                </c:pt>
                <c:pt idx="1349">
                  <c:v>16.4911452905</c:v>
                </c:pt>
                <c:pt idx="1350">
                  <c:v>16.4128488982</c:v>
                </c:pt>
                <c:pt idx="1351">
                  <c:v>16.313723900999999</c:v>
                </c:pt>
                <c:pt idx="1352">
                  <c:v>16.424994369699998</c:v>
                </c:pt>
                <c:pt idx="1353">
                  <c:v>16.8337629808</c:v>
                </c:pt>
                <c:pt idx="1354">
                  <c:v>16.878810714</c:v>
                </c:pt>
                <c:pt idx="1355">
                  <c:v>16.847763447799998</c:v>
                </c:pt>
                <c:pt idx="1356">
                  <c:v>16.962510625</c:v>
                </c:pt>
                <c:pt idx="1357">
                  <c:v>16.790680869700001</c:v>
                </c:pt>
                <c:pt idx="1358">
                  <c:v>16.823296849599998</c:v>
                </c:pt>
                <c:pt idx="1359">
                  <c:v>16.7368417333</c:v>
                </c:pt>
                <c:pt idx="1360">
                  <c:v>16.6677695174</c:v>
                </c:pt>
                <c:pt idx="1361">
                  <c:v>16.597494965799999</c:v>
                </c:pt>
                <c:pt idx="1362">
                  <c:v>16.5868213197</c:v>
                </c:pt>
                <c:pt idx="1363">
                  <c:v>16.555493637800001</c:v>
                </c:pt>
                <c:pt idx="1364">
                  <c:v>16.504035143199999</c:v>
                </c:pt>
                <c:pt idx="1365">
                  <c:v>16.501756366999999</c:v>
                </c:pt>
                <c:pt idx="1366">
                  <c:v>16.349757635500001</c:v>
                </c:pt>
                <c:pt idx="1367">
                  <c:v>16.462536235200002</c:v>
                </c:pt>
                <c:pt idx="1368">
                  <c:v>16.507495566900001</c:v>
                </c:pt>
                <c:pt idx="1369">
                  <c:v>16.515910443900001</c:v>
                </c:pt>
                <c:pt idx="1370">
                  <c:v>16.494803869599998</c:v>
                </c:pt>
                <c:pt idx="1371">
                  <c:v>16.525312110800002</c:v>
                </c:pt>
                <c:pt idx="1372">
                  <c:v>16.527681256000001</c:v>
                </c:pt>
                <c:pt idx="1373">
                  <c:v>16.562798434899999</c:v>
                </c:pt>
                <c:pt idx="1374">
                  <c:v>16.4968722811</c:v>
                </c:pt>
                <c:pt idx="1375">
                  <c:v>16.535016279899999</c:v>
                </c:pt>
                <c:pt idx="1376">
                  <c:v>16.502076173100001</c:v>
                </c:pt>
                <c:pt idx="1377">
                  <c:v>16.530440727599998</c:v>
                </c:pt>
                <c:pt idx="1378">
                  <c:v>16.485143583399999</c:v>
                </c:pt>
                <c:pt idx="1379">
                  <c:v>16.4971413942</c:v>
                </c:pt>
                <c:pt idx="1380">
                  <c:v>16.422308857600001</c:v>
                </c:pt>
                <c:pt idx="1381">
                  <c:v>16.3644609475</c:v>
                </c:pt>
                <c:pt idx="1382">
                  <c:v>16.312246324</c:v>
                </c:pt>
                <c:pt idx="1383">
                  <c:v>16.388951623200001</c:v>
                </c:pt>
                <c:pt idx="1384">
                  <c:v>16.2221090209</c:v>
                </c:pt>
                <c:pt idx="1385">
                  <c:v>16.156916727900001</c:v>
                </c:pt>
                <c:pt idx="1386">
                  <c:v>16.130249899999999</c:v>
                </c:pt>
                <c:pt idx="1387">
                  <c:v>16.055245334799999</c:v>
                </c:pt>
                <c:pt idx="1388">
                  <c:v>15.950670973999999</c:v>
                </c:pt>
                <c:pt idx="1389">
                  <c:v>15.8272412874</c:v>
                </c:pt>
                <c:pt idx="1390">
                  <c:v>15.737985119799999</c:v>
                </c:pt>
                <c:pt idx="1391">
                  <c:v>15.8034272405</c:v>
                </c:pt>
                <c:pt idx="1392">
                  <c:v>15.8342539586</c:v>
                </c:pt>
                <c:pt idx="1393">
                  <c:v>15.7967449433</c:v>
                </c:pt>
                <c:pt idx="1394">
                  <c:v>15.7188363229</c:v>
                </c:pt>
                <c:pt idx="1395">
                  <c:v>15.620030485999999</c:v>
                </c:pt>
                <c:pt idx="1396">
                  <c:v>15.776022510400001</c:v>
                </c:pt>
                <c:pt idx="1397">
                  <c:v>15.780707367</c:v>
                </c:pt>
                <c:pt idx="1398">
                  <c:v>15.724240050900001</c:v>
                </c:pt>
                <c:pt idx="1399">
                  <c:v>15.4330109259</c:v>
                </c:pt>
                <c:pt idx="1400">
                  <c:v>15.3712427715</c:v>
                </c:pt>
                <c:pt idx="1401">
                  <c:v>15.477106424700001</c:v>
                </c:pt>
                <c:pt idx="1402">
                  <c:v>15.397864695100001</c:v>
                </c:pt>
                <c:pt idx="1403">
                  <c:v>15.424147296599999</c:v>
                </c:pt>
                <c:pt idx="1404">
                  <c:v>16.137313795699999</c:v>
                </c:pt>
                <c:pt idx="1405">
                  <c:v>16.510853885</c:v>
                </c:pt>
                <c:pt idx="1406">
                  <c:v>16.537907142800002</c:v>
                </c:pt>
                <c:pt idx="1407">
                  <c:v>16.4521525432</c:v>
                </c:pt>
                <c:pt idx="1408">
                  <c:v>16.4579797528</c:v>
                </c:pt>
                <c:pt idx="1409">
                  <c:v>16.3939352071</c:v>
                </c:pt>
                <c:pt idx="1410">
                  <c:v>16.816774578299999</c:v>
                </c:pt>
                <c:pt idx="1411">
                  <c:v>16.712837029100001</c:v>
                </c:pt>
                <c:pt idx="1412">
                  <c:v>16.491494740099998</c:v>
                </c:pt>
                <c:pt idx="1413">
                  <c:v>16.3981197811</c:v>
                </c:pt>
                <c:pt idx="1414">
                  <c:v>16.450305057400001</c:v>
                </c:pt>
                <c:pt idx="1415">
                  <c:v>16.286448824299999</c:v>
                </c:pt>
                <c:pt idx="1416">
                  <c:v>16.1358846529</c:v>
                </c:pt>
                <c:pt idx="1417">
                  <c:v>16.263731292300001</c:v>
                </c:pt>
                <c:pt idx="1418">
                  <c:v>16.386595387700002</c:v>
                </c:pt>
                <c:pt idx="1419">
                  <c:v>16.5901660673</c:v>
                </c:pt>
                <c:pt idx="1420">
                  <c:v>16.524688979800001</c:v>
                </c:pt>
                <c:pt idx="1421">
                  <c:v>16.552676942800002</c:v>
                </c:pt>
                <c:pt idx="1422">
                  <c:v>16.735332919800001</c:v>
                </c:pt>
                <c:pt idx="1423">
                  <c:v>16.7513407836</c:v>
                </c:pt>
                <c:pt idx="1424">
                  <c:v>16.663282656300002</c:v>
                </c:pt>
                <c:pt idx="1425">
                  <c:v>16.5586919884</c:v>
                </c:pt>
                <c:pt idx="1426">
                  <c:v>16.498206202900001</c:v>
                </c:pt>
                <c:pt idx="1427">
                  <c:v>16.695482863300001</c:v>
                </c:pt>
                <c:pt idx="1428">
                  <c:v>16.827106603299999</c:v>
                </c:pt>
                <c:pt idx="1429">
                  <c:v>16.7509679544</c:v>
                </c:pt>
                <c:pt idx="1430">
                  <c:v>16.681250703500002</c:v>
                </c:pt>
                <c:pt idx="1431">
                  <c:v>16.751614883999999</c:v>
                </c:pt>
                <c:pt idx="1432">
                  <c:v>16.754732375500001</c:v>
                </c:pt>
                <c:pt idx="1433">
                  <c:v>16.633773519999998</c:v>
                </c:pt>
                <c:pt idx="1434">
                  <c:v>16.573232889100002</c:v>
                </c:pt>
                <c:pt idx="1435">
                  <c:v>16.498141808900002</c:v>
                </c:pt>
                <c:pt idx="1436">
                  <c:v>16.603625615799999</c:v>
                </c:pt>
                <c:pt idx="1437">
                  <c:v>16.526965836599999</c:v>
                </c:pt>
                <c:pt idx="1438">
                  <c:v>16.469174769199999</c:v>
                </c:pt>
                <c:pt idx="1439">
                  <c:v>16.494118115300001</c:v>
                </c:pt>
                <c:pt idx="1440">
                  <c:v>16.5098627952</c:v>
                </c:pt>
                <c:pt idx="1441">
                  <c:v>16.476567641300001</c:v>
                </c:pt>
                <c:pt idx="1442">
                  <c:v>16.350807184899999</c:v>
                </c:pt>
                <c:pt idx="1443">
                  <c:v>16.291526063399999</c:v>
                </c:pt>
                <c:pt idx="1444">
                  <c:v>16.2730936892</c:v>
                </c:pt>
                <c:pt idx="1445">
                  <c:v>16.185832404700001</c:v>
                </c:pt>
                <c:pt idx="1446">
                  <c:v>16.0608146571</c:v>
                </c:pt>
                <c:pt idx="1447">
                  <c:v>16.031656618900001</c:v>
                </c:pt>
                <c:pt idx="1448">
                  <c:v>16.033057677599999</c:v>
                </c:pt>
                <c:pt idx="1449">
                  <c:v>16.103611318399999</c:v>
                </c:pt>
                <c:pt idx="1450">
                  <c:v>16.0603648998</c:v>
                </c:pt>
                <c:pt idx="1451">
                  <c:v>15.890868921199999</c:v>
                </c:pt>
                <c:pt idx="1452">
                  <c:v>15.792151891</c:v>
                </c:pt>
                <c:pt idx="1453">
                  <c:v>15.855071477999999</c:v>
                </c:pt>
                <c:pt idx="1454">
                  <c:v>15.7688727502</c:v>
                </c:pt>
                <c:pt idx="1455">
                  <c:v>15.7776391646</c:v>
                </c:pt>
                <c:pt idx="1456">
                  <c:v>15.943869876400001</c:v>
                </c:pt>
                <c:pt idx="1457">
                  <c:v>15.871226386</c:v>
                </c:pt>
                <c:pt idx="1458">
                  <c:v>15.8319463389</c:v>
                </c:pt>
                <c:pt idx="1459">
                  <c:v>15.8504264711</c:v>
                </c:pt>
                <c:pt idx="1460">
                  <c:v>15.8022627911</c:v>
                </c:pt>
                <c:pt idx="1461">
                  <c:v>15.8722746113</c:v>
                </c:pt>
                <c:pt idx="1462">
                  <c:v>15.661903389800001</c:v>
                </c:pt>
                <c:pt idx="1463">
                  <c:v>15.5169634005</c:v>
                </c:pt>
                <c:pt idx="1464">
                  <c:v>15.5242917306</c:v>
                </c:pt>
                <c:pt idx="1465">
                  <c:v>15.4780127346</c:v>
                </c:pt>
                <c:pt idx="1466">
                  <c:v>15.481484439000001</c:v>
                </c:pt>
                <c:pt idx="1467">
                  <c:v>15.471696920499999</c:v>
                </c:pt>
                <c:pt idx="1468">
                  <c:v>15.466502671100001</c:v>
                </c:pt>
                <c:pt idx="1469">
                  <c:v>15.5437673086</c:v>
                </c:pt>
                <c:pt idx="1470">
                  <c:v>15.5582588937</c:v>
                </c:pt>
                <c:pt idx="1471">
                  <c:v>15.493605202099999</c:v>
                </c:pt>
                <c:pt idx="1472">
                  <c:v>15.4554254764</c:v>
                </c:pt>
                <c:pt idx="1473">
                  <c:v>15.506794859999999</c:v>
                </c:pt>
                <c:pt idx="1474">
                  <c:v>15.5295906532</c:v>
                </c:pt>
                <c:pt idx="1475">
                  <c:v>15.776427292799999</c:v>
                </c:pt>
                <c:pt idx="1476">
                  <c:v>15.7885615197</c:v>
                </c:pt>
                <c:pt idx="1477">
                  <c:v>15.704496863899999</c:v>
                </c:pt>
                <c:pt idx="1478">
                  <c:v>15.752588339500001</c:v>
                </c:pt>
                <c:pt idx="1479">
                  <c:v>15.8528194015</c:v>
                </c:pt>
                <c:pt idx="1480">
                  <c:v>16.231420207700001</c:v>
                </c:pt>
                <c:pt idx="1481">
                  <c:v>15.7928354427</c:v>
                </c:pt>
                <c:pt idx="1482">
                  <c:v>15.9147586986</c:v>
                </c:pt>
                <c:pt idx="1483">
                  <c:v>15.8731983658</c:v>
                </c:pt>
                <c:pt idx="1484">
                  <c:v>15.7836205531</c:v>
                </c:pt>
                <c:pt idx="1485">
                  <c:v>16.687103525000001</c:v>
                </c:pt>
                <c:pt idx="1486">
                  <c:v>16.822347201199999</c:v>
                </c:pt>
                <c:pt idx="1487">
                  <c:v>16.8481432775</c:v>
                </c:pt>
                <c:pt idx="1488">
                  <c:v>16.955003979899999</c:v>
                </c:pt>
                <c:pt idx="1489">
                  <c:v>16.895028075599999</c:v>
                </c:pt>
                <c:pt idx="1490">
                  <c:v>16.844204982600001</c:v>
                </c:pt>
                <c:pt idx="1491">
                  <c:v>16.7325293944</c:v>
                </c:pt>
                <c:pt idx="1492">
                  <c:v>16.730504140099999</c:v>
                </c:pt>
                <c:pt idx="1493">
                  <c:v>16.7242439127</c:v>
                </c:pt>
                <c:pt idx="1494">
                  <c:v>16.731337127900002</c:v>
                </c:pt>
                <c:pt idx="1495">
                  <c:v>16.752814045499999</c:v>
                </c:pt>
                <c:pt idx="1496">
                  <c:v>16.6847596938</c:v>
                </c:pt>
                <c:pt idx="1497">
                  <c:v>16.8054551916</c:v>
                </c:pt>
                <c:pt idx="1498">
                  <c:v>16.903811738999998</c:v>
                </c:pt>
                <c:pt idx="1499">
                  <c:v>16.928934659799999</c:v>
                </c:pt>
                <c:pt idx="1500">
                  <c:v>16.8676058271</c:v>
                </c:pt>
                <c:pt idx="1501">
                  <c:v>16.714778646100001</c:v>
                </c:pt>
                <c:pt idx="1502">
                  <c:v>16.7907994698</c:v>
                </c:pt>
                <c:pt idx="1503">
                  <c:v>16.761264796500001</c:v>
                </c:pt>
                <c:pt idx="1504">
                  <c:v>16.655925872800001</c:v>
                </c:pt>
                <c:pt idx="1505">
                  <c:v>16.753171758299999</c:v>
                </c:pt>
                <c:pt idx="1506">
                  <c:v>16.719778153499998</c:v>
                </c:pt>
                <c:pt idx="1507">
                  <c:v>16.757482506300001</c:v>
                </c:pt>
                <c:pt idx="1508">
                  <c:v>16.6526057194</c:v>
                </c:pt>
                <c:pt idx="1509">
                  <c:v>16.702006454599999</c:v>
                </c:pt>
                <c:pt idx="1510">
                  <c:v>16.786429162200001</c:v>
                </c:pt>
                <c:pt idx="1511">
                  <c:v>16.8032035439</c:v>
                </c:pt>
                <c:pt idx="1512">
                  <c:v>16.801689601500001</c:v>
                </c:pt>
                <c:pt idx="1513">
                  <c:v>16.797157204600001</c:v>
                </c:pt>
                <c:pt idx="1514">
                  <c:v>16.712722145400001</c:v>
                </c:pt>
                <c:pt idx="1515">
                  <c:v>16.590688505900001</c:v>
                </c:pt>
                <c:pt idx="1516">
                  <c:v>16.636631446799999</c:v>
                </c:pt>
                <c:pt idx="1517">
                  <c:v>16.666370196599999</c:v>
                </c:pt>
                <c:pt idx="1518">
                  <c:v>16.481920176799999</c:v>
                </c:pt>
                <c:pt idx="1519">
                  <c:v>16.4115720854</c:v>
                </c:pt>
                <c:pt idx="1520">
                  <c:v>16.466153698900001</c:v>
                </c:pt>
                <c:pt idx="1521">
                  <c:v>16.474734098399999</c:v>
                </c:pt>
                <c:pt idx="1522">
                  <c:v>16.477073625100001</c:v>
                </c:pt>
                <c:pt idx="1523">
                  <c:v>16.3406218268</c:v>
                </c:pt>
                <c:pt idx="1524">
                  <c:v>16.6585450177</c:v>
                </c:pt>
                <c:pt idx="1525">
                  <c:v>16.623365447400001</c:v>
                </c:pt>
                <c:pt idx="1526">
                  <c:v>16.673924057600001</c:v>
                </c:pt>
                <c:pt idx="1527">
                  <c:v>16.513433708299999</c:v>
                </c:pt>
                <c:pt idx="1528">
                  <c:v>16.575543873699999</c:v>
                </c:pt>
                <c:pt idx="1529">
                  <c:v>16.526344909399999</c:v>
                </c:pt>
                <c:pt idx="1530">
                  <c:v>16.434558784099998</c:v>
                </c:pt>
                <c:pt idx="1531">
                  <c:v>16.451035149300001</c:v>
                </c:pt>
                <c:pt idx="1532">
                  <c:v>16.556971655000002</c:v>
                </c:pt>
                <c:pt idx="1533">
                  <c:v>16.531035475700001</c:v>
                </c:pt>
                <c:pt idx="1534">
                  <c:v>17.323366221299999</c:v>
                </c:pt>
                <c:pt idx="1535">
                  <c:v>17.304889728300001</c:v>
                </c:pt>
                <c:pt idx="1536">
                  <c:v>17.313251839100001</c:v>
                </c:pt>
                <c:pt idx="1537">
                  <c:v>17.188568678199999</c:v>
                </c:pt>
                <c:pt idx="1538">
                  <c:v>17.532010651299998</c:v>
                </c:pt>
                <c:pt idx="1539">
                  <c:v>17.559798621700001</c:v>
                </c:pt>
                <c:pt idx="1540">
                  <c:v>17.400001063099999</c:v>
                </c:pt>
                <c:pt idx="1541">
                  <c:v>17.105989788399999</c:v>
                </c:pt>
                <c:pt idx="1542">
                  <c:v>17.1486592547</c:v>
                </c:pt>
                <c:pt idx="1543">
                  <c:v>16.972587842399999</c:v>
                </c:pt>
                <c:pt idx="1544">
                  <c:v>17.149630050199999</c:v>
                </c:pt>
                <c:pt idx="1545">
                  <c:v>17.181529287099998</c:v>
                </c:pt>
                <c:pt idx="1546">
                  <c:v>17.357115261899999</c:v>
                </c:pt>
                <c:pt idx="1547">
                  <c:v>17.203071793399999</c:v>
                </c:pt>
                <c:pt idx="1548">
                  <c:v>17.239829332599999</c:v>
                </c:pt>
                <c:pt idx="1549">
                  <c:v>17.198829369799999</c:v>
                </c:pt>
                <c:pt idx="1550">
                  <c:v>17.0969020603</c:v>
                </c:pt>
                <c:pt idx="1551">
                  <c:v>17.066408282899999</c:v>
                </c:pt>
                <c:pt idx="1552">
                  <c:v>17.000181398300001</c:v>
                </c:pt>
                <c:pt idx="1553">
                  <c:v>16.821664897600002</c:v>
                </c:pt>
                <c:pt idx="1554">
                  <c:v>16.8176979144</c:v>
                </c:pt>
                <c:pt idx="1555">
                  <c:v>16.786034086299999</c:v>
                </c:pt>
                <c:pt idx="1556">
                  <c:v>16.385082346200001</c:v>
                </c:pt>
                <c:pt idx="1557">
                  <c:v>16.350023816899999</c:v>
                </c:pt>
                <c:pt idx="1558">
                  <c:v>16.396714165999999</c:v>
                </c:pt>
                <c:pt idx="1559">
                  <c:v>16.3904960299</c:v>
                </c:pt>
                <c:pt idx="1560">
                  <c:v>16.5371114975</c:v>
                </c:pt>
                <c:pt idx="1561">
                  <c:v>16.429146842800002</c:v>
                </c:pt>
                <c:pt idx="1562">
                  <c:v>16.716885995599998</c:v>
                </c:pt>
                <c:pt idx="1563">
                  <c:v>16.737133865699999</c:v>
                </c:pt>
                <c:pt idx="1564">
                  <c:v>16.4930402538</c:v>
                </c:pt>
                <c:pt idx="1565">
                  <c:v>16.473767377800002</c:v>
                </c:pt>
                <c:pt idx="1566">
                  <c:v>16.215117259199999</c:v>
                </c:pt>
                <c:pt idx="1567">
                  <c:v>16.340453108799998</c:v>
                </c:pt>
                <c:pt idx="1568">
                  <c:v>16.419238868400001</c:v>
                </c:pt>
                <c:pt idx="1569">
                  <c:v>16.3160900524</c:v>
                </c:pt>
                <c:pt idx="1570">
                  <c:v>16.17666023</c:v>
                </c:pt>
                <c:pt idx="1571">
                  <c:v>16.1249113091</c:v>
                </c:pt>
                <c:pt idx="1572">
                  <c:v>15.362205574100001</c:v>
                </c:pt>
                <c:pt idx="1573">
                  <c:v>15.4780826796</c:v>
                </c:pt>
                <c:pt idx="1574">
                  <c:v>15.500133999399999</c:v>
                </c:pt>
                <c:pt idx="1575">
                  <c:v>15.465629669</c:v>
                </c:pt>
                <c:pt idx="1576">
                  <c:v>15.3041627501</c:v>
                </c:pt>
                <c:pt idx="1577">
                  <c:v>15.4679115901</c:v>
                </c:pt>
                <c:pt idx="1578">
                  <c:v>16.4786826281</c:v>
                </c:pt>
                <c:pt idx="1579">
                  <c:v>16.517781488600001</c:v>
                </c:pt>
                <c:pt idx="1580">
                  <c:v>16.644348086800001</c:v>
                </c:pt>
                <c:pt idx="1581">
                  <c:v>16.613880535500002</c:v>
                </c:pt>
                <c:pt idx="1582">
                  <c:v>16.421232404600001</c:v>
                </c:pt>
                <c:pt idx="1583">
                  <c:v>16.372364167099999</c:v>
                </c:pt>
                <c:pt idx="1584">
                  <c:v>16.379234482000001</c:v>
                </c:pt>
                <c:pt idx="1585">
                  <c:v>16.3816102742</c:v>
                </c:pt>
                <c:pt idx="1586">
                  <c:v>16.3590469743</c:v>
                </c:pt>
                <c:pt idx="1587">
                  <c:v>16.330214810099999</c:v>
                </c:pt>
                <c:pt idx="1588">
                  <c:v>16.4794505194</c:v>
                </c:pt>
                <c:pt idx="1589">
                  <c:v>16.487776887100001</c:v>
                </c:pt>
                <c:pt idx="1590">
                  <c:v>16.342674614700002</c:v>
                </c:pt>
                <c:pt idx="1591">
                  <c:v>16.492433995599999</c:v>
                </c:pt>
                <c:pt idx="1592">
                  <c:v>16.434189675799999</c:v>
                </c:pt>
                <c:pt idx="1593">
                  <c:v>16.252978005900001</c:v>
                </c:pt>
                <c:pt idx="1594">
                  <c:v>16.4044729166</c:v>
                </c:pt>
                <c:pt idx="1595">
                  <c:v>16.402629723299999</c:v>
                </c:pt>
                <c:pt idx="1596">
                  <c:v>16.451147087599999</c:v>
                </c:pt>
                <c:pt idx="1597">
                  <c:v>16.5787437778</c:v>
                </c:pt>
                <c:pt idx="1598">
                  <c:v>16.567908415000002</c:v>
                </c:pt>
                <c:pt idx="1599">
                  <c:v>16.4297004682</c:v>
                </c:pt>
                <c:pt idx="1600">
                  <c:v>16.334753702699999</c:v>
                </c:pt>
                <c:pt idx="1601">
                  <c:v>16.4270337347</c:v>
                </c:pt>
                <c:pt idx="1602">
                  <c:v>16.479523823699999</c:v>
                </c:pt>
                <c:pt idx="1603">
                  <c:v>16.5197171455</c:v>
                </c:pt>
                <c:pt idx="1604">
                  <c:v>16.7628891976</c:v>
                </c:pt>
                <c:pt idx="1605">
                  <c:v>16.882352816299999</c:v>
                </c:pt>
                <c:pt idx="1606">
                  <c:v>16.7453730812</c:v>
                </c:pt>
                <c:pt idx="1607">
                  <c:v>16.705099348499999</c:v>
                </c:pt>
                <c:pt idx="1608">
                  <c:v>16.853027984600001</c:v>
                </c:pt>
                <c:pt idx="1609">
                  <c:v>16.8091812943</c:v>
                </c:pt>
                <c:pt idx="1610">
                  <c:v>16.741520317300001</c:v>
                </c:pt>
                <c:pt idx="1611">
                  <c:v>16.736158724900001</c:v>
                </c:pt>
                <c:pt idx="1612">
                  <c:v>16.5362094519</c:v>
                </c:pt>
                <c:pt idx="1613">
                  <c:v>16.769584182900001</c:v>
                </c:pt>
                <c:pt idx="1614">
                  <c:v>16.852359067999998</c:v>
                </c:pt>
                <c:pt idx="1615">
                  <c:v>16.846021781400001</c:v>
                </c:pt>
                <c:pt idx="1616">
                  <c:v>16.692850815</c:v>
                </c:pt>
                <c:pt idx="1617">
                  <c:v>16.664640184500001</c:v>
                </c:pt>
                <c:pt idx="1618">
                  <c:v>16.7322752892</c:v>
                </c:pt>
                <c:pt idx="1619">
                  <c:v>16.833874150300002</c:v>
                </c:pt>
                <c:pt idx="1620">
                  <c:v>16.7587671271</c:v>
                </c:pt>
                <c:pt idx="1621">
                  <c:v>16.712668131400001</c:v>
                </c:pt>
                <c:pt idx="1622">
                  <c:v>16.521692215000002</c:v>
                </c:pt>
                <c:pt idx="1623">
                  <c:v>16.489874366199999</c:v>
                </c:pt>
                <c:pt idx="1624">
                  <c:v>16.423454268499999</c:v>
                </c:pt>
                <c:pt idx="1625">
                  <c:v>16.352379724599999</c:v>
                </c:pt>
                <c:pt idx="1626">
                  <c:v>16.229265092199999</c:v>
                </c:pt>
                <c:pt idx="1627">
                  <c:v>16.094890040999999</c:v>
                </c:pt>
                <c:pt idx="1628">
                  <c:v>15.933294644</c:v>
                </c:pt>
                <c:pt idx="1629">
                  <c:v>16.0538172065</c:v>
                </c:pt>
                <c:pt idx="1630">
                  <c:v>16.0646427842</c:v>
                </c:pt>
                <c:pt idx="1631">
                  <c:v>16.140585429600002</c:v>
                </c:pt>
                <c:pt idx="1632">
                  <c:v>16.140496666800001</c:v>
                </c:pt>
                <c:pt idx="1633">
                  <c:v>16.3124919694</c:v>
                </c:pt>
                <c:pt idx="1634">
                  <c:v>16.292234381499998</c:v>
                </c:pt>
                <c:pt idx="1635">
                  <c:v>16.176887289900002</c:v>
                </c:pt>
                <c:pt idx="1636">
                  <c:v>16.239923661700001</c:v>
                </c:pt>
                <c:pt idx="1637">
                  <c:v>16.261888416200001</c:v>
                </c:pt>
                <c:pt idx="1638">
                  <c:v>16.375516860499999</c:v>
                </c:pt>
                <c:pt idx="1639">
                  <c:v>16.305687347300001</c:v>
                </c:pt>
                <c:pt idx="1640">
                  <c:v>16.245233575899999</c:v>
                </c:pt>
                <c:pt idx="1641">
                  <c:v>15.9833733598</c:v>
                </c:pt>
                <c:pt idx="1642">
                  <c:v>15.917456723999999</c:v>
                </c:pt>
                <c:pt idx="1643">
                  <c:v>15.673200487000001</c:v>
                </c:pt>
                <c:pt idx="1644">
                  <c:v>15.7279266387</c:v>
                </c:pt>
                <c:pt idx="1645">
                  <c:v>15.548154525199999</c:v>
                </c:pt>
                <c:pt idx="1646">
                  <c:v>15.4005809483</c:v>
                </c:pt>
                <c:pt idx="1647">
                  <c:v>15.505609726499999</c:v>
                </c:pt>
                <c:pt idx="1648">
                  <c:v>15.467317428599999</c:v>
                </c:pt>
                <c:pt idx="1649">
                  <c:v>15.4692444731</c:v>
                </c:pt>
                <c:pt idx="1650">
                  <c:v>15.4107918141</c:v>
                </c:pt>
                <c:pt idx="1651">
                  <c:v>15.442235869699999</c:v>
                </c:pt>
                <c:pt idx="1652">
                  <c:v>15.3576152694</c:v>
                </c:pt>
                <c:pt idx="1653">
                  <c:v>15.5011916413</c:v>
                </c:pt>
                <c:pt idx="1654">
                  <c:v>15.216258138400001</c:v>
                </c:pt>
                <c:pt idx="1655">
                  <c:v>14.9583609523</c:v>
                </c:pt>
                <c:pt idx="1656">
                  <c:v>14.7761045162</c:v>
                </c:pt>
                <c:pt idx="1657">
                  <c:v>14.7384707184</c:v>
                </c:pt>
                <c:pt idx="1658">
                  <c:v>14.855930386500001</c:v>
                </c:pt>
                <c:pt idx="1659">
                  <c:v>14.8578049036</c:v>
                </c:pt>
                <c:pt idx="1660">
                  <c:v>15.000973399999999</c:v>
                </c:pt>
                <c:pt idx="1661">
                  <c:v>15.239881369000001</c:v>
                </c:pt>
                <c:pt idx="1662">
                  <c:v>15.2175770327</c:v>
                </c:pt>
                <c:pt idx="1663">
                  <c:v>15.446499901999999</c:v>
                </c:pt>
                <c:pt idx="1664">
                  <c:v>15.5649950922</c:v>
                </c:pt>
                <c:pt idx="1665">
                  <c:v>15.400800819200001</c:v>
                </c:pt>
                <c:pt idx="1666">
                  <c:v>15.4615982965</c:v>
                </c:pt>
                <c:pt idx="1667">
                  <c:v>14.5985916734</c:v>
                </c:pt>
                <c:pt idx="1668">
                  <c:v>14.827702499700001</c:v>
                </c:pt>
                <c:pt idx="1669">
                  <c:v>14.871186251699999</c:v>
                </c:pt>
                <c:pt idx="1670">
                  <c:v>15.080912489999999</c:v>
                </c:pt>
                <c:pt idx="1671">
                  <c:v>15.216647165199999</c:v>
                </c:pt>
                <c:pt idx="1672">
                  <c:v>15.0146328516</c:v>
                </c:pt>
                <c:pt idx="1673">
                  <c:v>15.061766538100001</c:v>
                </c:pt>
                <c:pt idx="1674">
                  <c:v>15.2511470944</c:v>
                </c:pt>
                <c:pt idx="1675">
                  <c:v>14.884974465399999</c:v>
                </c:pt>
                <c:pt idx="1676">
                  <c:v>14.735351466799999</c:v>
                </c:pt>
                <c:pt idx="1677">
                  <c:v>14.8810819643</c:v>
                </c:pt>
                <c:pt idx="1678">
                  <c:v>14.9368122664</c:v>
                </c:pt>
                <c:pt idx="1679">
                  <c:v>14.6737206917</c:v>
                </c:pt>
                <c:pt idx="1680">
                  <c:v>14.7060091565</c:v>
                </c:pt>
                <c:pt idx="1681">
                  <c:v>14.639597633599999</c:v>
                </c:pt>
                <c:pt idx="1682">
                  <c:v>14.4629085546</c:v>
                </c:pt>
                <c:pt idx="1683">
                  <c:v>14.281540185900001</c:v>
                </c:pt>
                <c:pt idx="1684">
                  <c:v>14.233921279800001</c:v>
                </c:pt>
                <c:pt idx="1685">
                  <c:v>14.056009662599999</c:v>
                </c:pt>
                <c:pt idx="1686">
                  <c:v>14.0347744043</c:v>
                </c:pt>
                <c:pt idx="1687">
                  <c:v>14.0212980411</c:v>
                </c:pt>
                <c:pt idx="1688">
                  <c:v>14.275709038700001</c:v>
                </c:pt>
                <c:pt idx="1689">
                  <c:v>14.1463615769</c:v>
                </c:pt>
                <c:pt idx="1690">
                  <c:v>14.1824478587</c:v>
                </c:pt>
                <c:pt idx="1691">
                  <c:v>14.1425229718</c:v>
                </c:pt>
                <c:pt idx="1692">
                  <c:v>13.977524560100001</c:v>
                </c:pt>
                <c:pt idx="1693">
                  <c:v>14.1197006632</c:v>
                </c:pt>
                <c:pt idx="1694">
                  <c:v>14.150652045099999</c:v>
                </c:pt>
                <c:pt idx="1695">
                  <c:v>14.1150793849</c:v>
                </c:pt>
                <c:pt idx="1696">
                  <c:v>14.0719032092</c:v>
                </c:pt>
                <c:pt idx="1697">
                  <c:v>14.2130206143</c:v>
                </c:pt>
                <c:pt idx="1698">
                  <c:v>14.2419661971</c:v>
                </c:pt>
                <c:pt idx="1699">
                  <c:v>14.161023393000001</c:v>
                </c:pt>
                <c:pt idx="1700">
                  <c:v>14.0878216025</c:v>
                </c:pt>
                <c:pt idx="1701">
                  <c:v>13.984820334</c:v>
                </c:pt>
                <c:pt idx="1702">
                  <c:v>14.0190060959</c:v>
                </c:pt>
                <c:pt idx="1703">
                  <c:v>14.052136712299999</c:v>
                </c:pt>
                <c:pt idx="1704">
                  <c:v>13.972821869900001</c:v>
                </c:pt>
                <c:pt idx="1705">
                  <c:v>13.9361705468</c:v>
                </c:pt>
                <c:pt idx="1706">
                  <c:v>13.8476719028</c:v>
                </c:pt>
                <c:pt idx="1707">
                  <c:v>13.7296971137</c:v>
                </c:pt>
                <c:pt idx="1708">
                  <c:v>13.6367137515</c:v>
                </c:pt>
                <c:pt idx="1709">
                  <c:v>13.807709816299999</c:v>
                </c:pt>
                <c:pt idx="1710">
                  <c:v>13.802195043599999</c:v>
                </c:pt>
                <c:pt idx="1711">
                  <c:v>13.788834146399999</c:v>
                </c:pt>
                <c:pt idx="1712">
                  <c:v>13.878018481</c:v>
                </c:pt>
                <c:pt idx="1713">
                  <c:v>13.979215911800001</c:v>
                </c:pt>
                <c:pt idx="1714">
                  <c:v>14.053207717199999</c:v>
                </c:pt>
                <c:pt idx="1715">
                  <c:v>14.108454590899999</c:v>
                </c:pt>
                <c:pt idx="1716">
                  <c:v>13.885140442999999</c:v>
                </c:pt>
                <c:pt idx="1717">
                  <c:v>13.7431976399</c:v>
                </c:pt>
                <c:pt idx="1718">
                  <c:v>13.7730491441</c:v>
                </c:pt>
                <c:pt idx="1719">
                  <c:v>13.8270427626</c:v>
                </c:pt>
                <c:pt idx="1720">
                  <c:v>13.625214267600001</c:v>
                </c:pt>
                <c:pt idx="1721">
                  <c:v>13.601640017699999</c:v>
                </c:pt>
                <c:pt idx="1722">
                  <c:v>13.6625803607</c:v>
                </c:pt>
                <c:pt idx="1723">
                  <c:v>13.6035506145</c:v>
                </c:pt>
                <c:pt idx="1724">
                  <c:v>12.476774455099999</c:v>
                </c:pt>
                <c:pt idx="1725">
                  <c:v>14.095331721999999</c:v>
                </c:pt>
                <c:pt idx="1726">
                  <c:v>13.9173656642</c:v>
                </c:pt>
                <c:pt idx="1727">
                  <c:v>13.919601999399999</c:v>
                </c:pt>
                <c:pt idx="1728">
                  <c:v>14.027753304299999</c:v>
                </c:pt>
                <c:pt idx="1729">
                  <c:v>13.8541894707</c:v>
                </c:pt>
                <c:pt idx="1730">
                  <c:v>13.6807319926</c:v>
                </c:pt>
                <c:pt idx="1731">
                  <c:v>13.2504506186</c:v>
                </c:pt>
                <c:pt idx="1732">
                  <c:v>13.073039977800001</c:v>
                </c:pt>
                <c:pt idx="1733">
                  <c:v>13.0785418487</c:v>
                </c:pt>
                <c:pt idx="1734">
                  <c:v>13.344639627599999</c:v>
                </c:pt>
                <c:pt idx="1735">
                  <c:v>13.3360501957</c:v>
                </c:pt>
                <c:pt idx="1736">
                  <c:v>13.302533332599999</c:v>
                </c:pt>
                <c:pt idx="1737">
                  <c:v>13.343970582200001</c:v>
                </c:pt>
                <c:pt idx="1738">
                  <c:v>13.311229790500001</c:v>
                </c:pt>
                <c:pt idx="1739">
                  <c:v>13.1498354116</c:v>
                </c:pt>
                <c:pt idx="1740">
                  <c:v>13.133628080399999</c:v>
                </c:pt>
                <c:pt idx="1741">
                  <c:v>13.047549465499999</c:v>
                </c:pt>
                <c:pt idx="1742">
                  <c:v>12.876825674099999</c:v>
                </c:pt>
                <c:pt idx="1743">
                  <c:v>12.771040831200001</c:v>
                </c:pt>
                <c:pt idx="1744">
                  <c:v>12.7127744975</c:v>
                </c:pt>
                <c:pt idx="1745">
                  <c:v>12.7758163547</c:v>
                </c:pt>
                <c:pt idx="1746">
                  <c:v>12.972851290099999</c:v>
                </c:pt>
                <c:pt idx="1747">
                  <c:v>12.9349339562</c:v>
                </c:pt>
                <c:pt idx="1748">
                  <c:v>13.1098994904</c:v>
                </c:pt>
                <c:pt idx="1749">
                  <c:v>13.027548689</c:v>
                </c:pt>
                <c:pt idx="1750">
                  <c:v>12.990829486399999</c:v>
                </c:pt>
                <c:pt idx="1751">
                  <c:v>13.0809387342</c:v>
                </c:pt>
                <c:pt idx="1752">
                  <c:v>12.9948191739</c:v>
                </c:pt>
                <c:pt idx="1753">
                  <c:v>13.025964415200001</c:v>
                </c:pt>
                <c:pt idx="1754">
                  <c:v>13.0986879917</c:v>
                </c:pt>
                <c:pt idx="1755">
                  <c:v>13.178654915099999</c:v>
                </c:pt>
                <c:pt idx="1756">
                  <c:v>13.128503051099999</c:v>
                </c:pt>
                <c:pt idx="1757">
                  <c:v>13.059264797499999</c:v>
                </c:pt>
                <c:pt idx="1758">
                  <c:v>13.046461216599999</c:v>
                </c:pt>
                <c:pt idx="1759">
                  <c:v>13.036787244899999</c:v>
                </c:pt>
                <c:pt idx="1760">
                  <c:v>13.0061405515</c:v>
                </c:pt>
                <c:pt idx="1761">
                  <c:v>12.9108237211</c:v>
                </c:pt>
                <c:pt idx="1762">
                  <c:v>12.9778314664</c:v>
                </c:pt>
                <c:pt idx="1763">
                  <c:v>13.010435186</c:v>
                </c:pt>
                <c:pt idx="1764">
                  <c:v>12.9178150491</c:v>
                </c:pt>
                <c:pt idx="1765">
                  <c:v>12.844159257299999</c:v>
                </c:pt>
                <c:pt idx="1766">
                  <c:v>12.8397796693</c:v>
                </c:pt>
                <c:pt idx="1767">
                  <c:v>12.64188914</c:v>
                </c:pt>
                <c:pt idx="1768">
                  <c:v>12.582647633600001</c:v>
                </c:pt>
                <c:pt idx="1769">
                  <c:v>12.7118259269</c:v>
                </c:pt>
                <c:pt idx="1770">
                  <c:v>12.637701528099999</c:v>
                </c:pt>
                <c:pt idx="1771">
                  <c:v>12.754460654800001</c:v>
                </c:pt>
                <c:pt idx="1772">
                  <c:v>12.596923996299999</c:v>
                </c:pt>
                <c:pt idx="1773">
                  <c:v>12.585003116999999</c:v>
                </c:pt>
                <c:pt idx="1774">
                  <c:v>12.435856473199999</c:v>
                </c:pt>
                <c:pt idx="1775">
                  <c:v>12.410193530100001</c:v>
                </c:pt>
                <c:pt idx="1776">
                  <c:v>11.7330883116</c:v>
                </c:pt>
                <c:pt idx="1777">
                  <c:v>11.6469775011</c:v>
                </c:pt>
                <c:pt idx="1778">
                  <c:v>11.481174639600001</c:v>
                </c:pt>
                <c:pt idx="1779">
                  <c:v>11.6065524177</c:v>
                </c:pt>
                <c:pt idx="1780">
                  <c:v>11.4267073442</c:v>
                </c:pt>
                <c:pt idx="1781">
                  <c:v>11.3652944696</c:v>
                </c:pt>
                <c:pt idx="1782">
                  <c:v>11.2237780105</c:v>
                </c:pt>
                <c:pt idx="1783">
                  <c:v>11.3629578193</c:v>
                </c:pt>
                <c:pt idx="1784">
                  <c:v>11.4695952783</c:v>
                </c:pt>
                <c:pt idx="1785">
                  <c:v>11.3483368451</c:v>
                </c:pt>
                <c:pt idx="1786">
                  <c:v>11.425021192399999</c:v>
                </c:pt>
                <c:pt idx="1787">
                  <c:v>11.309224374999999</c:v>
                </c:pt>
                <c:pt idx="1788">
                  <c:v>11.4051575302</c:v>
                </c:pt>
                <c:pt idx="1789">
                  <c:v>11.0017581374</c:v>
                </c:pt>
                <c:pt idx="1790">
                  <c:v>10.967381234399999</c:v>
                </c:pt>
                <c:pt idx="1791">
                  <c:v>11.170331324299999</c:v>
                </c:pt>
                <c:pt idx="1792">
                  <c:v>11.3201363665</c:v>
                </c:pt>
                <c:pt idx="1793">
                  <c:v>11.1563943154</c:v>
                </c:pt>
                <c:pt idx="1794">
                  <c:v>11.511126408599999</c:v>
                </c:pt>
                <c:pt idx="1795">
                  <c:v>11.7255541688</c:v>
                </c:pt>
                <c:pt idx="1796">
                  <c:v>11.8807530354</c:v>
                </c:pt>
                <c:pt idx="1797">
                  <c:v>11.9628491518</c:v>
                </c:pt>
                <c:pt idx="1798">
                  <c:v>11.8265452821</c:v>
                </c:pt>
                <c:pt idx="1799">
                  <c:v>11.866083568600001</c:v>
                </c:pt>
                <c:pt idx="1800">
                  <c:v>11.972617789899999</c:v>
                </c:pt>
                <c:pt idx="1801">
                  <c:v>12.167153709400001</c:v>
                </c:pt>
                <c:pt idx="1802">
                  <c:v>12.0683037311</c:v>
                </c:pt>
                <c:pt idx="1803">
                  <c:v>12.163741698500001</c:v>
                </c:pt>
                <c:pt idx="1804">
                  <c:v>12.2649179762</c:v>
                </c:pt>
                <c:pt idx="1805">
                  <c:v>12.2730576468</c:v>
                </c:pt>
                <c:pt idx="1806">
                  <c:v>12.199343757999999</c:v>
                </c:pt>
                <c:pt idx="1807">
                  <c:v>12.0688397828</c:v>
                </c:pt>
                <c:pt idx="1808">
                  <c:v>12.0207396564</c:v>
                </c:pt>
                <c:pt idx="1809">
                  <c:v>11.9891987696</c:v>
                </c:pt>
                <c:pt idx="1810">
                  <c:v>11.949774335400001</c:v>
                </c:pt>
                <c:pt idx="1811">
                  <c:v>11.991720558400001</c:v>
                </c:pt>
                <c:pt idx="1812">
                  <c:v>12.0104537951</c:v>
                </c:pt>
                <c:pt idx="1813">
                  <c:v>12.038251555800001</c:v>
                </c:pt>
                <c:pt idx="1814">
                  <c:v>12.226124047800001</c:v>
                </c:pt>
                <c:pt idx="1815">
                  <c:v>12.127927933800001</c:v>
                </c:pt>
                <c:pt idx="1816">
                  <c:v>12.0294462941</c:v>
                </c:pt>
                <c:pt idx="1817">
                  <c:v>11.900027848200001</c:v>
                </c:pt>
                <c:pt idx="1818">
                  <c:v>11.9253600508</c:v>
                </c:pt>
                <c:pt idx="1819">
                  <c:v>11.8737277421</c:v>
                </c:pt>
                <c:pt idx="1820">
                  <c:v>11.9611295384</c:v>
                </c:pt>
                <c:pt idx="1821">
                  <c:v>12.150761812000001</c:v>
                </c:pt>
                <c:pt idx="1822">
                  <c:v>11.9262105715</c:v>
                </c:pt>
                <c:pt idx="1823">
                  <c:v>12.1064406769</c:v>
                </c:pt>
                <c:pt idx="1824">
                  <c:v>12.1633296579</c:v>
                </c:pt>
                <c:pt idx="1825">
                  <c:v>12.149932060999999</c:v>
                </c:pt>
                <c:pt idx="1826">
                  <c:v>12.0587702054</c:v>
                </c:pt>
                <c:pt idx="1827">
                  <c:v>12.1206426158</c:v>
                </c:pt>
                <c:pt idx="1828">
                  <c:v>12.3270025996</c:v>
                </c:pt>
                <c:pt idx="1829">
                  <c:v>12.485286349500001</c:v>
                </c:pt>
                <c:pt idx="1830">
                  <c:v>12.5977530721</c:v>
                </c:pt>
                <c:pt idx="1831">
                  <c:v>12.552264428699999</c:v>
                </c:pt>
                <c:pt idx="1832">
                  <c:v>12.6810883162</c:v>
                </c:pt>
                <c:pt idx="1833">
                  <c:v>12.7762221674</c:v>
                </c:pt>
                <c:pt idx="1834">
                  <c:v>12.723329725599999</c:v>
                </c:pt>
                <c:pt idx="1835">
                  <c:v>12.776676971600001</c:v>
                </c:pt>
                <c:pt idx="1836">
                  <c:v>12.8142743561</c:v>
                </c:pt>
                <c:pt idx="1837">
                  <c:v>12.9613926867</c:v>
                </c:pt>
                <c:pt idx="1838">
                  <c:v>12.8252001649</c:v>
                </c:pt>
                <c:pt idx="1839">
                  <c:v>12.5425010922</c:v>
                </c:pt>
                <c:pt idx="1840">
                  <c:v>12.663587869900001</c:v>
                </c:pt>
                <c:pt idx="1841">
                  <c:v>12.706447234900001</c:v>
                </c:pt>
                <c:pt idx="1842">
                  <c:v>12.838400958899999</c:v>
                </c:pt>
                <c:pt idx="1843">
                  <c:v>12.882443977199999</c:v>
                </c:pt>
                <c:pt idx="1844">
                  <c:v>12.9392152066</c:v>
                </c:pt>
                <c:pt idx="1845">
                  <c:v>12.8536624714</c:v>
                </c:pt>
                <c:pt idx="1846">
                  <c:v>12.8804850452</c:v>
                </c:pt>
                <c:pt idx="1847">
                  <c:v>12.715820383700001</c:v>
                </c:pt>
                <c:pt idx="1848">
                  <c:v>12.829371869899999</c:v>
                </c:pt>
                <c:pt idx="1849">
                  <c:v>12.7893209406</c:v>
                </c:pt>
                <c:pt idx="1850">
                  <c:v>12.6958298664</c:v>
                </c:pt>
                <c:pt idx="1851">
                  <c:v>12.745419553</c:v>
                </c:pt>
                <c:pt idx="1852">
                  <c:v>12.6992835639</c:v>
                </c:pt>
                <c:pt idx="1853">
                  <c:v>12.764251847700001</c:v>
                </c:pt>
                <c:pt idx="1854">
                  <c:v>12.6254332084</c:v>
                </c:pt>
                <c:pt idx="1855">
                  <c:v>12.5242281671</c:v>
                </c:pt>
                <c:pt idx="1856">
                  <c:v>12.5541894227</c:v>
                </c:pt>
                <c:pt idx="1857">
                  <c:v>12.6425121343</c:v>
                </c:pt>
                <c:pt idx="1858">
                  <c:v>12.5662429561</c:v>
                </c:pt>
                <c:pt idx="1859">
                  <c:v>12.5079507237</c:v>
                </c:pt>
                <c:pt idx="1860">
                  <c:v>12.464134620099999</c:v>
                </c:pt>
                <c:pt idx="1861">
                  <c:v>12.479537987</c:v>
                </c:pt>
                <c:pt idx="1862">
                  <c:v>12.5041300428</c:v>
                </c:pt>
                <c:pt idx="1863">
                  <c:v>12.4086159961</c:v>
                </c:pt>
                <c:pt idx="1864">
                  <c:v>12.3816138626</c:v>
                </c:pt>
                <c:pt idx="1865">
                  <c:v>12.231396784099999</c:v>
                </c:pt>
                <c:pt idx="1866">
                  <c:v>12.256881868600001</c:v>
                </c:pt>
                <c:pt idx="1867">
                  <c:v>12.016701430199999</c:v>
                </c:pt>
                <c:pt idx="1868">
                  <c:v>11.8872223323</c:v>
                </c:pt>
                <c:pt idx="1869">
                  <c:v>11.809099488499999</c:v>
                </c:pt>
                <c:pt idx="1870">
                  <c:v>11.7910312372</c:v>
                </c:pt>
                <c:pt idx="1871">
                  <c:v>11.7418423836</c:v>
                </c:pt>
                <c:pt idx="1872">
                  <c:v>11.8184060889</c:v>
                </c:pt>
                <c:pt idx="1873">
                  <c:v>11.932984258799999</c:v>
                </c:pt>
                <c:pt idx="1874">
                  <c:v>11.9299068306</c:v>
                </c:pt>
                <c:pt idx="1875">
                  <c:v>11.982483207</c:v>
                </c:pt>
                <c:pt idx="1876">
                  <c:v>11.9935208821</c:v>
                </c:pt>
                <c:pt idx="1877">
                  <c:v>11.9719981168</c:v>
                </c:pt>
                <c:pt idx="1878">
                  <c:v>11.8334475637</c:v>
                </c:pt>
                <c:pt idx="1879">
                  <c:v>11.7550675108</c:v>
                </c:pt>
                <c:pt idx="1880">
                  <c:v>11.7971725388</c:v>
                </c:pt>
                <c:pt idx="1881">
                  <c:v>11.787387234500001</c:v>
                </c:pt>
                <c:pt idx="1882">
                  <c:v>11.7570218785</c:v>
                </c:pt>
                <c:pt idx="1883">
                  <c:v>11.8421697086</c:v>
                </c:pt>
                <c:pt idx="1884">
                  <c:v>11.9541521922</c:v>
                </c:pt>
                <c:pt idx="1885">
                  <c:v>11.9623393464</c:v>
                </c:pt>
                <c:pt idx="1886">
                  <c:v>11.837398544799999</c:v>
                </c:pt>
                <c:pt idx="1887">
                  <c:v>11.583019332299999</c:v>
                </c:pt>
                <c:pt idx="1888">
                  <c:v>11.618455641600001</c:v>
                </c:pt>
                <c:pt idx="1889">
                  <c:v>11.5676901685</c:v>
                </c:pt>
                <c:pt idx="1890">
                  <c:v>11.754555295399999</c:v>
                </c:pt>
                <c:pt idx="1891">
                  <c:v>11.789118648800001</c:v>
                </c:pt>
                <c:pt idx="1892">
                  <c:v>11.915496989899999</c:v>
                </c:pt>
                <c:pt idx="1893">
                  <c:v>11.6003452006</c:v>
                </c:pt>
                <c:pt idx="1894">
                  <c:v>11.3899841325</c:v>
                </c:pt>
                <c:pt idx="1895">
                  <c:v>11.041037339800001</c:v>
                </c:pt>
                <c:pt idx="1896">
                  <c:v>10.974539227299999</c:v>
                </c:pt>
                <c:pt idx="1897">
                  <c:v>11.589347869199999</c:v>
                </c:pt>
                <c:pt idx="1898">
                  <c:v>11.801796627</c:v>
                </c:pt>
                <c:pt idx="1899">
                  <c:v>12.046615405100001</c:v>
                </c:pt>
                <c:pt idx="1900">
                  <c:v>12.0422277474</c:v>
                </c:pt>
                <c:pt idx="1901">
                  <c:v>11.895123077899999</c:v>
                </c:pt>
                <c:pt idx="1902">
                  <c:v>12.4172521964</c:v>
                </c:pt>
                <c:pt idx="1903">
                  <c:v>12.355027639099999</c:v>
                </c:pt>
                <c:pt idx="1904">
                  <c:v>12.788783455900001</c:v>
                </c:pt>
                <c:pt idx="1905">
                  <c:v>13.017891497800001</c:v>
                </c:pt>
                <c:pt idx="1906">
                  <c:v>13.044132965799999</c:v>
                </c:pt>
                <c:pt idx="1907">
                  <c:v>12.7490050843</c:v>
                </c:pt>
                <c:pt idx="1908">
                  <c:v>12.6901786885</c:v>
                </c:pt>
                <c:pt idx="1909">
                  <c:v>12.8245021464</c:v>
                </c:pt>
                <c:pt idx="1910">
                  <c:v>12.659620112000001</c:v>
                </c:pt>
                <c:pt idx="1911">
                  <c:v>12.8404872009</c:v>
                </c:pt>
                <c:pt idx="1912">
                  <c:v>13.080727467499999</c:v>
                </c:pt>
                <c:pt idx="1913">
                  <c:v>13.2829936981</c:v>
                </c:pt>
                <c:pt idx="1914">
                  <c:v>14.077726782299999</c:v>
                </c:pt>
                <c:pt idx="1915">
                  <c:v>14.2247654097</c:v>
                </c:pt>
                <c:pt idx="1916">
                  <c:v>14.750529478300001</c:v>
                </c:pt>
                <c:pt idx="1917">
                  <c:v>14.669229744500001</c:v>
                </c:pt>
                <c:pt idx="1918">
                  <c:v>14.709912389899999</c:v>
                </c:pt>
                <c:pt idx="1919">
                  <c:v>14.666399266899999</c:v>
                </c:pt>
                <c:pt idx="1920">
                  <c:v>14.3816738848</c:v>
                </c:pt>
                <c:pt idx="1921">
                  <c:v>14.5158812502</c:v>
                </c:pt>
                <c:pt idx="1922">
                  <c:v>14.551568552499999</c:v>
                </c:pt>
                <c:pt idx="1923">
                  <c:v>14.5180984015</c:v>
                </c:pt>
                <c:pt idx="1924">
                  <c:v>14.638243533900001</c:v>
                </c:pt>
                <c:pt idx="1925">
                  <c:v>14.8166956304</c:v>
                </c:pt>
                <c:pt idx="1926">
                  <c:v>14.871674345600001</c:v>
                </c:pt>
                <c:pt idx="1927">
                  <c:v>13.9860609657</c:v>
                </c:pt>
                <c:pt idx="1928">
                  <c:v>13.8626297307</c:v>
                </c:pt>
                <c:pt idx="1929">
                  <c:v>13.8859970274</c:v>
                </c:pt>
                <c:pt idx="1930">
                  <c:v>14.043009505300001</c:v>
                </c:pt>
                <c:pt idx="1931">
                  <c:v>13.9283411783</c:v>
                </c:pt>
                <c:pt idx="1932">
                  <c:v>13.732758117099999</c:v>
                </c:pt>
                <c:pt idx="1933">
                  <c:v>13.4932417191</c:v>
                </c:pt>
                <c:pt idx="1934">
                  <c:v>13.172512080500001</c:v>
                </c:pt>
                <c:pt idx="1935">
                  <c:v>13.2075458855</c:v>
                </c:pt>
                <c:pt idx="1936">
                  <c:v>13.1856363347</c:v>
                </c:pt>
                <c:pt idx="1937">
                  <c:v>12.962829731999999</c:v>
                </c:pt>
                <c:pt idx="1938">
                  <c:v>13.0989212923</c:v>
                </c:pt>
                <c:pt idx="1939">
                  <c:v>13.1467271665</c:v>
                </c:pt>
                <c:pt idx="1940">
                  <c:v>13.2139303542</c:v>
                </c:pt>
                <c:pt idx="1941">
                  <c:v>13.229717688399999</c:v>
                </c:pt>
                <c:pt idx="1942">
                  <c:v>13.0202504877</c:v>
                </c:pt>
                <c:pt idx="1943">
                  <c:v>12.9237337923</c:v>
                </c:pt>
                <c:pt idx="1944">
                  <c:v>12.8906544542</c:v>
                </c:pt>
                <c:pt idx="1945">
                  <c:v>12.924242082799999</c:v>
                </c:pt>
                <c:pt idx="1946">
                  <c:v>13.056886010099999</c:v>
                </c:pt>
                <c:pt idx="1947">
                  <c:v>12.973294080600001</c:v>
                </c:pt>
                <c:pt idx="1948">
                  <c:v>12.8572686923</c:v>
                </c:pt>
                <c:pt idx="1949">
                  <c:v>12.846256179699999</c:v>
                </c:pt>
                <c:pt idx="1950">
                  <c:v>12.8548868492</c:v>
                </c:pt>
                <c:pt idx="1951">
                  <c:v>12.9784453565</c:v>
                </c:pt>
                <c:pt idx="1952">
                  <c:v>12.9398464596</c:v>
                </c:pt>
                <c:pt idx="1953">
                  <c:v>12.954774564399999</c:v>
                </c:pt>
                <c:pt idx="1954">
                  <c:v>12.9212663742</c:v>
                </c:pt>
                <c:pt idx="1955">
                  <c:v>13.0260373138</c:v>
                </c:pt>
                <c:pt idx="1956">
                  <c:v>13.1372293077</c:v>
                </c:pt>
                <c:pt idx="1957">
                  <c:v>13.0136105207</c:v>
                </c:pt>
                <c:pt idx="1958">
                  <c:v>12.981364559199999</c:v>
                </c:pt>
                <c:pt idx="1959">
                  <c:v>12.9576083144</c:v>
                </c:pt>
                <c:pt idx="1960">
                  <c:v>13.014173866</c:v>
                </c:pt>
                <c:pt idx="1961">
                  <c:v>12.9307026384</c:v>
                </c:pt>
                <c:pt idx="1962">
                  <c:v>12.903624372299999</c:v>
                </c:pt>
                <c:pt idx="1963">
                  <c:v>12.6783199266</c:v>
                </c:pt>
                <c:pt idx="1964">
                  <c:v>12.613647522799999</c:v>
                </c:pt>
                <c:pt idx="1965">
                  <c:v>12.322280725900001</c:v>
                </c:pt>
                <c:pt idx="1966">
                  <c:v>12.2109380772</c:v>
                </c:pt>
                <c:pt idx="1967">
                  <c:v>12.225302995</c:v>
                </c:pt>
                <c:pt idx="1968">
                  <c:v>12.4783262462</c:v>
                </c:pt>
                <c:pt idx="1969">
                  <c:v>12.460232049</c:v>
                </c:pt>
                <c:pt idx="1970">
                  <c:v>12.508881073</c:v>
                </c:pt>
                <c:pt idx="1971">
                  <c:v>12.675188546999999</c:v>
                </c:pt>
                <c:pt idx="1972">
                  <c:v>12.7899571363</c:v>
                </c:pt>
                <c:pt idx="1973">
                  <c:v>12.7249932581</c:v>
                </c:pt>
                <c:pt idx="1974">
                  <c:v>12.643359693600001</c:v>
                </c:pt>
                <c:pt idx="1975">
                  <c:v>12.7199727042</c:v>
                </c:pt>
                <c:pt idx="1976">
                  <c:v>12.5322787064</c:v>
                </c:pt>
                <c:pt idx="1977">
                  <c:v>12.901800395</c:v>
                </c:pt>
                <c:pt idx="1978">
                  <c:v>12.9681633754</c:v>
                </c:pt>
                <c:pt idx="1979">
                  <c:v>12.867713438999999</c:v>
                </c:pt>
                <c:pt idx="1980">
                  <c:v>12.904470071900001</c:v>
                </c:pt>
                <c:pt idx="1981">
                  <c:v>12.9451607601</c:v>
                </c:pt>
                <c:pt idx="1982">
                  <c:v>13.012877104999999</c:v>
                </c:pt>
                <c:pt idx="1983">
                  <c:v>13.0875008336</c:v>
                </c:pt>
                <c:pt idx="1984">
                  <c:v>13.0932609626</c:v>
                </c:pt>
                <c:pt idx="1985">
                  <c:v>13.000506786700001</c:v>
                </c:pt>
                <c:pt idx="1986">
                  <c:v>12.872182580200001</c:v>
                </c:pt>
                <c:pt idx="1987">
                  <c:v>12.897590857999999</c:v>
                </c:pt>
                <c:pt idx="1988">
                  <c:v>12.7727008076</c:v>
                </c:pt>
                <c:pt idx="1989">
                  <c:v>12.689819508199999</c:v>
                </c:pt>
                <c:pt idx="1990">
                  <c:v>12.6130033121</c:v>
                </c:pt>
                <c:pt idx="1991">
                  <c:v>12.6203667862</c:v>
                </c:pt>
                <c:pt idx="1992">
                  <c:v>12.5036234177</c:v>
                </c:pt>
                <c:pt idx="1993">
                  <c:v>12.610332372</c:v>
                </c:pt>
                <c:pt idx="1994">
                  <c:v>12.601934034099999</c:v>
                </c:pt>
                <c:pt idx="1995">
                  <c:v>12.419778645899999</c:v>
                </c:pt>
                <c:pt idx="1996">
                  <c:v>12.5652850287</c:v>
                </c:pt>
                <c:pt idx="1997">
                  <c:v>12.5599682673</c:v>
                </c:pt>
                <c:pt idx="1998">
                  <c:v>12.718533639</c:v>
                </c:pt>
                <c:pt idx="1999">
                  <c:v>12.826218708200001</c:v>
                </c:pt>
                <c:pt idx="2000">
                  <c:v>12.935140537700001</c:v>
                </c:pt>
                <c:pt idx="2001">
                  <c:v>13.0660267897</c:v>
                </c:pt>
                <c:pt idx="2002">
                  <c:v>13.1505515186</c:v>
                </c:pt>
                <c:pt idx="2003">
                  <c:v>13.261667166700001</c:v>
                </c:pt>
                <c:pt idx="2004">
                  <c:v>13.2178387838</c:v>
                </c:pt>
                <c:pt idx="2005">
                  <c:v>13.33281219</c:v>
                </c:pt>
                <c:pt idx="2006">
                  <c:v>13.402014535399999</c:v>
                </c:pt>
                <c:pt idx="2007">
                  <c:v>13.3813350613</c:v>
                </c:pt>
                <c:pt idx="2008">
                  <c:v>13.5218623818</c:v>
                </c:pt>
                <c:pt idx="2009">
                  <c:v>13.569015799700001</c:v>
                </c:pt>
                <c:pt idx="2010">
                  <c:v>13.520855192100001</c:v>
                </c:pt>
                <c:pt idx="2011">
                  <c:v>13.57744696</c:v>
                </c:pt>
                <c:pt idx="2012">
                  <c:v>13.518222444399999</c:v>
                </c:pt>
                <c:pt idx="2013">
                  <c:v>13.645417511</c:v>
                </c:pt>
                <c:pt idx="2014">
                  <c:v>13.696652847999999</c:v>
                </c:pt>
                <c:pt idx="2015">
                  <c:v>13.807280174300001</c:v>
                </c:pt>
                <c:pt idx="2016">
                  <c:v>13.715557606999999</c:v>
                </c:pt>
                <c:pt idx="2017">
                  <c:v>13.5869889293</c:v>
                </c:pt>
                <c:pt idx="2018">
                  <c:v>13.632770454199999</c:v>
                </c:pt>
                <c:pt idx="2019">
                  <c:v>13.743073326399999</c:v>
                </c:pt>
                <c:pt idx="2020">
                  <c:v>13.658061143599999</c:v>
                </c:pt>
                <c:pt idx="2021">
                  <c:v>13.890748350999999</c:v>
                </c:pt>
                <c:pt idx="2022">
                  <c:v>14.2794588548</c:v>
                </c:pt>
                <c:pt idx="2023">
                  <c:v>14.2025746828</c:v>
                </c:pt>
                <c:pt idx="2024">
                  <c:v>14.6894656233</c:v>
                </c:pt>
                <c:pt idx="2025">
                  <c:v>14.4913939144</c:v>
                </c:pt>
                <c:pt idx="2026">
                  <c:v>14.4174301144</c:v>
                </c:pt>
                <c:pt idx="2027">
                  <c:v>14.428070867900001</c:v>
                </c:pt>
                <c:pt idx="2028">
                  <c:v>14.2506714074</c:v>
                </c:pt>
                <c:pt idx="2029">
                  <c:v>14.0779275758</c:v>
                </c:pt>
                <c:pt idx="2030">
                  <c:v>14.0152510464</c:v>
                </c:pt>
                <c:pt idx="2031">
                  <c:v>14.3961388489</c:v>
                </c:pt>
                <c:pt idx="2032">
                  <c:v>14.5857014022</c:v>
                </c:pt>
                <c:pt idx="2033">
                  <c:v>14.7893247814</c:v>
                </c:pt>
                <c:pt idx="2034">
                  <c:v>14.795942718199999</c:v>
                </c:pt>
                <c:pt idx="2035">
                  <c:v>14.633446344799999</c:v>
                </c:pt>
                <c:pt idx="2036">
                  <c:v>14.6409952967</c:v>
                </c:pt>
                <c:pt idx="2037">
                  <c:v>14.6840819338</c:v>
                </c:pt>
                <c:pt idx="2038">
                  <c:v>14.4677892775</c:v>
                </c:pt>
                <c:pt idx="2039">
                  <c:v>14.3038265955</c:v>
                </c:pt>
                <c:pt idx="2040">
                  <c:v>14.287659634700001</c:v>
                </c:pt>
                <c:pt idx="2041">
                  <c:v>14.2636154939</c:v>
                </c:pt>
                <c:pt idx="2042">
                  <c:v>14.4511371111</c:v>
                </c:pt>
                <c:pt idx="2043">
                  <c:v>14.507488096499999</c:v>
                </c:pt>
                <c:pt idx="2044">
                  <c:v>14.484210955</c:v>
                </c:pt>
                <c:pt idx="2045">
                  <c:v>14.587489312600001</c:v>
                </c:pt>
                <c:pt idx="2046">
                  <c:v>14.402525021300001</c:v>
                </c:pt>
                <c:pt idx="2047">
                  <c:v>14.285717162899999</c:v>
                </c:pt>
                <c:pt idx="2048">
                  <c:v>13.878707654799999</c:v>
                </c:pt>
                <c:pt idx="2049">
                  <c:v>13.823649294399999</c:v>
                </c:pt>
                <c:pt idx="2050">
                  <c:v>13.726259605899999</c:v>
                </c:pt>
                <c:pt idx="2051">
                  <c:v>13.6130658671</c:v>
                </c:pt>
                <c:pt idx="2052">
                  <c:v>13.6301302486</c:v>
                </c:pt>
                <c:pt idx="2053">
                  <c:v>13.4795765413</c:v>
                </c:pt>
                <c:pt idx="2054">
                  <c:v>13.3619273746</c:v>
                </c:pt>
                <c:pt idx="2055">
                  <c:v>13.374539896</c:v>
                </c:pt>
                <c:pt idx="2056">
                  <c:v>13.343168712500001</c:v>
                </c:pt>
                <c:pt idx="2057">
                  <c:v>13.521955656499999</c:v>
                </c:pt>
                <c:pt idx="2058">
                  <c:v>13.491274045600001</c:v>
                </c:pt>
                <c:pt idx="2059">
                  <c:v>13.487835838000001</c:v>
                </c:pt>
                <c:pt idx="2060">
                  <c:v>13.132419543499999</c:v>
                </c:pt>
                <c:pt idx="2061">
                  <c:v>13.2591504106</c:v>
                </c:pt>
                <c:pt idx="2062">
                  <c:v>13.004608081100001</c:v>
                </c:pt>
                <c:pt idx="2063">
                  <c:v>13.4671660366</c:v>
                </c:pt>
                <c:pt idx="2064">
                  <c:v>13.7851970004</c:v>
                </c:pt>
                <c:pt idx="2065">
                  <c:v>13.9341346834</c:v>
                </c:pt>
                <c:pt idx="2066">
                  <c:v>13.838413213300001</c:v>
                </c:pt>
                <c:pt idx="2067">
                  <c:v>14.0092437559</c:v>
                </c:pt>
                <c:pt idx="2068">
                  <c:v>13.963080999700001</c:v>
                </c:pt>
                <c:pt idx="2069">
                  <c:v>14.377425021900001</c:v>
                </c:pt>
                <c:pt idx="2070">
                  <c:v>14.5538534114</c:v>
                </c:pt>
                <c:pt idx="2071">
                  <c:v>14.5441111129</c:v>
                </c:pt>
                <c:pt idx="2072">
                  <c:v>14.442555759599999</c:v>
                </c:pt>
                <c:pt idx="2073">
                  <c:v>14.3084140094</c:v>
                </c:pt>
                <c:pt idx="2074">
                  <c:v>14.272796320099999</c:v>
                </c:pt>
                <c:pt idx="2075">
                  <c:v>14.226135795799999</c:v>
                </c:pt>
                <c:pt idx="2076">
                  <c:v>14.3822853909</c:v>
                </c:pt>
                <c:pt idx="2077">
                  <c:v>14.454632803000001</c:v>
                </c:pt>
                <c:pt idx="2078">
                  <c:v>14.6938135924</c:v>
                </c:pt>
                <c:pt idx="2079">
                  <c:v>14.631201369099999</c:v>
                </c:pt>
                <c:pt idx="2080">
                  <c:v>14.793378328799999</c:v>
                </c:pt>
                <c:pt idx="2081">
                  <c:v>14.917771912099999</c:v>
                </c:pt>
                <c:pt idx="2082">
                  <c:v>14.7961947988</c:v>
                </c:pt>
                <c:pt idx="2083">
                  <c:v>14.9417911901</c:v>
                </c:pt>
                <c:pt idx="2084">
                  <c:v>15.1579097252</c:v>
                </c:pt>
                <c:pt idx="2085">
                  <c:v>14.972259572</c:v>
                </c:pt>
                <c:pt idx="2086">
                  <c:v>15.0608245953</c:v>
                </c:pt>
                <c:pt idx="2087">
                  <c:v>15.133369929200001</c:v>
                </c:pt>
                <c:pt idx="2088">
                  <c:v>15.134140185</c:v>
                </c:pt>
                <c:pt idx="2089">
                  <c:v>15.1197928804</c:v>
                </c:pt>
                <c:pt idx="2090">
                  <c:v>15.119466372</c:v>
                </c:pt>
                <c:pt idx="2091">
                  <c:v>14.9455567069</c:v>
                </c:pt>
                <c:pt idx="2092">
                  <c:v>14.920542359700001</c:v>
                </c:pt>
                <c:pt idx="2093">
                  <c:v>14.9449232436</c:v>
                </c:pt>
                <c:pt idx="2094">
                  <c:v>15.122193401700001</c:v>
                </c:pt>
                <c:pt idx="2095">
                  <c:v>15.1555546352</c:v>
                </c:pt>
                <c:pt idx="2096">
                  <c:v>14.8332975978</c:v>
                </c:pt>
                <c:pt idx="2097">
                  <c:v>14.945776220300001</c:v>
                </c:pt>
                <c:pt idx="2098">
                  <c:v>14.770343009999999</c:v>
                </c:pt>
                <c:pt idx="2099">
                  <c:v>14.7378664003</c:v>
                </c:pt>
                <c:pt idx="2100">
                  <c:v>15.0026947268</c:v>
                </c:pt>
                <c:pt idx="2101">
                  <c:v>15.0567495105</c:v>
                </c:pt>
                <c:pt idx="2102">
                  <c:v>15.2911499803</c:v>
                </c:pt>
                <c:pt idx="2103">
                  <c:v>15.2792157279</c:v>
                </c:pt>
                <c:pt idx="2104">
                  <c:v>15.019082732899999</c:v>
                </c:pt>
                <c:pt idx="2105">
                  <c:v>14.9103892531</c:v>
                </c:pt>
                <c:pt idx="2106">
                  <c:v>15.113174889</c:v>
                </c:pt>
                <c:pt idx="2107">
                  <c:v>15.536539377</c:v>
                </c:pt>
                <c:pt idx="2108">
                  <c:v>15.5712223573</c:v>
                </c:pt>
                <c:pt idx="2109">
                  <c:v>15.7865462156</c:v>
                </c:pt>
                <c:pt idx="2110">
                  <c:v>15.863764940699999</c:v>
                </c:pt>
                <c:pt idx="2111">
                  <c:v>16.024134375399999</c:v>
                </c:pt>
                <c:pt idx="2112">
                  <c:v>15.850310030499999</c:v>
                </c:pt>
                <c:pt idx="2113">
                  <c:v>15.770125025500001</c:v>
                </c:pt>
                <c:pt idx="2114">
                  <c:v>15.7765212114</c:v>
                </c:pt>
                <c:pt idx="2115">
                  <c:v>15.7043504986</c:v>
                </c:pt>
                <c:pt idx="2116">
                  <c:v>15.722023415700001</c:v>
                </c:pt>
                <c:pt idx="2117">
                  <c:v>15.626808065800001</c:v>
                </c:pt>
                <c:pt idx="2118">
                  <c:v>15.3659535065</c:v>
                </c:pt>
                <c:pt idx="2119">
                  <c:v>15.397841422200001</c:v>
                </c:pt>
                <c:pt idx="2120">
                  <c:v>15.5175498117</c:v>
                </c:pt>
                <c:pt idx="2121">
                  <c:v>15.525492465299999</c:v>
                </c:pt>
                <c:pt idx="2122">
                  <c:v>15.487877208600001</c:v>
                </c:pt>
                <c:pt idx="2123">
                  <c:v>15.6559844672</c:v>
                </c:pt>
                <c:pt idx="2124">
                  <c:v>15.691066516599999</c:v>
                </c:pt>
                <c:pt idx="2125">
                  <c:v>15.709861930400001</c:v>
                </c:pt>
                <c:pt idx="2126">
                  <c:v>15.771125102699999</c:v>
                </c:pt>
                <c:pt idx="2127">
                  <c:v>16.012962608500001</c:v>
                </c:pt>
                <c:pt idx="2128">
                  <c:v>16.059378340799999</c:v>
                </c:pt>
                <c:pt idx="2129">
                  <c:v>16.124930177100001</c:v>
                </c:pt>
                <c:pt idx="2130">
                  <c:v>16.1755979086</c:v>
                </c:pt>
                <c:pt idx="2131">
                  <c:v>16.0878819534</c:v>
                </c:pt>
                <c:pt idx="2132">
                  <c:v>16.084000417199999</c:v>
                </c:pt>
                <c:pt idx="2133">
                  <c:v>16.0374564271</c:v>
                </c:pt>
                <c:pt idx="2134">
                  <c:v>16.3600191168</c:v>
                </c:pt>
                <c:pt idx="2135">
                  <c:v>16.334275742199999</c:v>
                </c:pt>
                <c:pt idx="2136">
                  <c:v>16.372792049499999</c:v>
                </c:pt>
                <c:pt idx="2137">
                  <c:v>16.3979037308</c:v>
                </c:pt>
                <c:pt idx="2138">
                  <c:v>16.2621746863</c:v>
                </c:pt>
                <c:pt idx="2139">
                  <c:v>16.138416011299999</c:v>
                </c:pt>
                <c:pt idx="2140">
                  <c:v>16.0493723913</c:v>
                </c:pt>
                <c:pt idx="2141">
                  <c:v>16.060048919900002</c:v>
                </c:pt>
                <c:pt idx="2142">
                  <c:v>15.978146324000001</c:v>
                </c:pt>
                <c:pt idx="2143">
                  <c:v>15.8307045096</c:v>
                </c:pt>
                <c:pt idx="2144">
                  <c:v>15.6522678301</c:v>
                </c:pt>
                <c:pt idx="2145">
                  <c:v>15.497384741999999</c:v>
                </c:pt>
                <c:pt idx="2146">
                  <c:v>15.4509932736</c:v>
                </c:pt>
                <c:pt idx="2147">
                  <c:v>15.4964578887</c:v>
                </c:pt>
                <c:pt idx="2148">
                  <c:v>15.5601701198</c:v>
                </c:pt>
                <c:pt idx="2149">
                  <c:v>15.018775661499999</c:v>
                </c:pt>
                <c:pt idx="2150">
                  <c:v>15.089460152599999</c:v>
                </c:pt>
                <c:pt idx="2151">
                  <c:v>15.0110139461</c:v>
                </c:pt>
                <c:pt idx="2152">
                  <c:v>15.046685828699999</c:v>
                </c:pt>
                <c:pt idx="2153">
                  <c:v>15.0268769641</c:v>
                </c:pt>
                <c:pt idx="2154">
                  <c:v>15.159485162299999</c:v>
                </c:pt>
                <c:pt idx="2155">
                  <c:v>15.137821284299999</c:v>
                </c:pt>
                <c:pt idx="2156">
                  <c:v>15.1580000282</c:v>
                </c:pt>
                <c:pt idx="2157">
                  <c:v>14.937575301100001</c:v>
                </c:pt>
                <c:pt idx="2158">
                  <c:v>14.693022206</c:v>
                </c:pt>
                <c:pt idx="2159">
                  <c:v>14.6792663166</c:v>
                </c:pt>
                <c:pt idx="2160">
                  <c:v>14.5115537207</c:v>
                </c:pt>
                <c:pt idx="2161">
                  <c:v>14.577496018</c:v>
                </c:pt>
                <c:pt idx="2162">
                  <c:v>14.5166019977</c:v>
                </c:pt>
                <c:pt idx="2163">
                  <c:v>14.770501576899999</c:v>
                </c:pt>
                <c:pt idx="2164">
                  <c:v>14.826923885399999</c:v>
                </c:pt>
                <c:pt idx="2165">
                  <c:v>14.7132545487</c:v>
                </c:pt>
                <c:pt idx="2166">
                  <c:v>14.710324003</c:v>
                </c:pt>
                <c:pt idx="2167">
                  <c:v>14.793250216800001</c:v>
                </c:pt>
                <c:pt idx="2168">
                  <c:v>14.6791691776</c:v>
                </c:pt>
                <c:pt idx="2169">
                  <c:v>14.5352773395</c:v>
                </c:pt>
                <c:pt idx="2170">
                  <c:v>14.503356848899999</c:v>
                </c:pt>
                <c:pt idx="2171">
                  <c:v>14.4946611855</c:v>
                </c:pt>
                <c:pt idx="2172">
                  <c:v>14.4212084952</c:v>
                </c:pt>
                <c:pt idx="2173">
                  <c:v>14.265807842099999</c:v>
                </c:pt>
                <c:pt idx="2174">
                  <c:v>14.3159003059</c:v>
                </c:pt>
                <c:pt idx="2175">
                  <c:v>14.481660919099999</c:v>
                </c:pt>
                <c:pt idx="2176">
                  <c:v>14.4751080965</c:v>
                </c:pt>
                <c:pt idx="2177">
                  <c:v>14.5059003863</c:v>
                </c:pt>
                <c:pt idx="2178">
                  <c:v>14.476167865900001</c:v>
                </c:pt>
                <c:pt idx="2179">
                  <c:v>14.373010514500001</c:v>
                </c:pt>
                <c:pt idx="2180">
                  <c:v>14.218764889599999</c:v>
                </c:pt>
                <c:pt idx="2181">
                  <c:v>14.204113454</c:v>
                </c:pt>
                <c:pt idx="2182">
                  <c:v>14.2022175454</c:v>
                </c:pt>
                <c:pt idx="2183">
                  <c:v>14.221650882500001</c:v>
                </c:pt>
                <c:pt idx="2184">
                  <c:v>14.1595355124</c:v>
                </c:pt>
                <c:pt idx="2185">
                  <c:v>14.0655829155</c:v>
                </c:pt>
                <c:pt idx="2186">
                  <c:v>14.008711824300001</c:v>
                </c:pt>
                <c:pt idx="2187">
                  <c:v>13.914145403299999</c:v>
                </c:pt>
                <c:pt idx="2188">
                  <c:v>13.791034699300001</c:v>
                </c:pt>
                <c:pt idx="2189">
                  <c:v>13.947984552099999</c:v>
                </c:pt>
                <c:pt idx="2190">
                  <c:v>14.0120078929</c:v>
                </c:pt>
                <c:pt idx="2191">
                  <c:v>14.0613203874</c:v>
                </c:pt>
                <c:pt idx="2192">
                  <c:v>14.060801205200001</c:v>
                </c:pt>
                <c:pt idx="2193">
                  <c:v>14.1264594707</c:v>
                </c:pt>
                <c:pt idx="2194">
                  <c:v>14.102196039200001</c:v>
                </c:pt>
                <c:pt idx="2195">
                  <c:v>14.0236574242</c:v>
                </c:pt>
                <c:pt idx="2196">
                  <c:v>13.937957728400001</c:v>
                </c:pt>
                <c:pt idx="2197">
                  <c:v>13.9096521969</c:v>
                </c:pt>
                <c:pt idx="2198">
                  <c:v>13.748216952</c:v>
                </c:pt>
                <c:pt idx="2199">
                  <c:v>13.549782775100001</c:v>
                </c:pt>
                <c:pt idx="2200">
                  <c:v>13.602783371099999</c:v>
                </c:pt>
                <c:pt idx="2201">
                  <c:v>13.731013239699999</c:v>
                </c:pt>
                <c:pt idx="2202">
                  <c:v>13.695917934100001</c:v>
                </c:pt>
                <c:pt idx="2203">
                  <c:v>13.782598178000001</c:v>
                </c:pt>
                <c:pt idx="2204">
                  <c:v>13.695043802800001</c:v>
                </c:pt>
                <c:pt idx="2205">
                  <c:v>13.6719386529</c:v>
                </c:pt>
                <c:pt idx="2206">
                  <c:v>13.5489218433</c:v>
                </c:pt>
                <c:pt idx="2207">
                  <c:v>13.334957602499999</c:v>
                </c:pt>
                <c:pt idx="2208">
                  <c:v>13.281073875500001</c:v>
                </c:pt>
                <c:pt idx="2209">
                  <c:v>13.2850761678</c:v>
                </c:pt>
                <c:pt idx="2210">
                  <c:v>13.349328460900001</c:v>
                </c:pt>
                <c:pt idx="2211">
                  <c:v>13.2046410565</c:v>
                </c:pt>
                <c:pt idx="2212">
                  <c:v>13.111991592400001</c:v>
                </c:pt>
                <c:pt idx="2213">
                  <c:v>13.1768632714</c:v>
                </c:pt>
                <c:pt idx="2214">
                  <c:v>13.1674102082</c:v>
                </c:pt>
                <c:pt idx="2215">
                  <c:v>13.197165182199999</c:v>
                </c:pt>
                <c:pt idx="2216">
                  <c:v>12.8266242046</c:v>
                </c:pt>
                <c:pt idx="2217">
                  <c:v>13.0205127978</c:v>
                </c:pt>
                <c:pt idx="2218">
                  <c:v>13.6585622408</c:v>
                </c:pt>
                <c:pt idx="2219">
                  <c:v>13.273401163500001</c:v>
                </c:pt>
                <c:pt idx="2220">
                  <c:v>13.9679215041</c:v>
                </c:pt>
                <c:pt idx="2221">
                  <c:v>13.8618918383</c:v>
                </c:pt>
                <c:pt idx="2222">
                  <c:v>14.020897526000001</c:v>
                </c:pt>
                <c:pt idx="2223">
                  <c:v>14.337822711299999</c:v>
                </c:pt>
                <c:pt idx="2224">
                  <c:v>14.220362954</c:v>
                </c:pt>
                <c:pt idx="2225">
                  <c:v>14.3718591052</c:v>
                </c:pt>
                <c:pt idx="2226">
                  <c:v>14.1412411834</c:v>
                </c:pt>
                <c:pt idx="2227">
                  <c:v>14.0601090978</c:v>
                </c:pt>
                <c:pt idx="2228">
                  <c:v>14.076678231900001</c:v>
                </c:pt>
                <c:pt idx="2229">
                  <c:v>13.848318583699999</c:v>
                </c:pt>
                <c:pt idx="2230">
                  <c:v>14.039167173399999</c:v>
                </c:pt>
                <c:pt idx="2231">
                  <c:v>14.4165344227</c:v>
                </c:pt>
                <c:pt idx="2232">
                  <c:v>14.2589138361</c:v>
                </c:pt>
                <c:pt idx="2233">
                  <c:v>14.594169267</c:v>
                </c:pt>
                <c:pt idx="2234">
                  <c:v>14.840812189699999</c:v>
                </c:pt>
                <c:pt idx="2235">
                  <c:v>14.9515247829</c:v>
                </c:pt>
                <c:pt idx="2236">
                  <c:v>14.9757036503</c:v>
                </c:pt>
                <c:pt idx="2237">
                  <c:v>15.0185847239</c:v>
                </c:pt>
                <c:pt idx="2238">
                  <c:v>14.9534752485</c:v>
                </c:pt>
                <c:pt idx="2239">
                  <c:v>14.760696079100001</c:v>
                </c:pt>
                <c:pt idx="2240">
                  <c:v>14.6704043024</c:v>
                </c:pt>
                <c:pt idx="2241">
                  <c:v>14.4847691042</c:v>
                </c:pt>
                <c:pt idx="2242">
                  <c:v>14.543640270199999</c:v>
                </c:pt>
                <c:pt idx="2243">
                  <c:v>14.6916438472</c:v>
                </c:pt>
                <c:pt idx="2244">
                  <c:v>14.7355604311</c:v>
                </c:pt>
                <c:pt idx="2245">
                  <c:v>14.613281328399999</c:v>
                </c:pt>
                <c:pt idx="2246">
                  <c:v>14.5651522697</c:v>
                </c:pt>
                <c:pt idx="2247">
                  <c:v>14.919714663000001</c:v>
                </c:pt>
                <c:pt idx="2248">
                  <c:v>15.058297341299999</c:v>
                </c:pt>
                <c:pt idx="2249">
                  <c:v>14.901269101900001</c:v>
                </c:pt>
                <c:pt idx="2250">
                  <c:v>14.8588252032</c:v>
                </c:pt>
                <c:pt idx="2251">
                  <c:v>14.9948738798</c:v>
                </c:pt>
                <c:pt idx="2252">
                  <c:v>14.844512531299999</c:v>
                </c:pt>
                <c:pt idx="2253">
                  <c:v>14.8498836407</c:v>
                </c:pt>
                <c:pt idx="2254">
                  <c:v>14.7620464576</c:v>
                </c:pt>
                <c:pt idx="2255">
                  <c:v>14.7228652482</c:v>
                </c:pt>
                <c:pt idx="2256">
                  <c:v>14.599016856900001</c:v>
                </c:pt>
                <c:pt idx="2257">
                  <c:v>14.5699990349</c:v>
                </c:pt>
                <c:pt idx="2258">
                  <c:v>14.452156717699999</c:v>
                </c:pt>
                <c:pt idx="2259">
                  <c:v>14.359313292</c:v>
                </c:pt>
                <c:pt idx="2260">
                  <c:v>14.299000128499999</c:v>
                </c:pt>
                <c:pt idx="2261">
                  <c:v>14.213103869799999</c:v>
                </c:pt>
                <c:pt idx="2262">
                  <c:v>14.089981117300001</c:v>
                </c:pt>
                <c:pt idx="2263">
                  <c:v>14.2147883626</c:v>
                </c:pt>
                <c:pt idx="2264">
                  <c:v>14.5834412349</c:v>
                </c:pt>
                <c:pt idx="2265">
                  <c:v>14.5316879037</c:v>
                </c:pt>
                <c:pt idx="2266">
                  <c:v>14.619799156999999</c:v>
                </c:pt>
                <c:pt idx="2267">
                  <c:v>14.5406648454</c:v>
                </c:pt>
                <c:pt idx="2268">
                  <c:v>14.3278133927</c:v>
                </c:pt>
                <c:pt idx="2269">
                  <c:v>14.168785559</c:v>
                </c:pt>
                <c:pt idx="2270">
                  <c:v>14.164775300900001</c:v>
                </c:pt>
                <c:pt idx="2271">
                  <c:v>14.2860638358</c:v>
                </c:pt>
                <c:pt idx="2272">
                  <c:v>14.205728901600001</c:v>
                </c:pt>
                <c:pt idx="2273">
                  <c:v>14.352356052999999</c:v>
                </c:pt>
                <c:pt idx="2274">
                  <c:v>14.5427512059</c:v>
                </c:pt>
                <c:pt idx="2275">
                  <c:v>14.410599676</c:v>
                </c:pt>
                <c:pt idx="2276">
                  <c:v>14.105504737</c:v>
                </c:pt>
                <c:pt idx="2277">
                  <c:v>13.874241202</c:v>
                </c:pt>
                <c:pt idx="2278">
                  <c:v>13.924184547699999</c:v>
                </c:pt>
                <c:pt idx="2279">
                  <c:v>13.77984726</c:v>
                </c:pt>
                <c:pt idx="2280">
                  <c:v>13.8575846292</c:v>
                </c:pt>
                <c:pt idx="2281">
                  <c:v>13.9056605504</c:v>
                </c:pt>
                <c:pt idx="2282">
                  <c:v>14.0013452557</c:v>
                </c:pt>
                <c:pt idx="2283">
                  <c:v>13.109729853199999</c:v>
                </c:pt>
                <c:pt idx="2284">
                  <c:v>13.0751932475</c:v>
                </c:pt>
                <c:pt idx="2285">
                  <c:v>13.243028024299999</c:v>
                </c:pt>
                <c:pt idx="2286">
                  <c:v>13.09222177</c:v>
                </c:pt>
                <c:pt idx="2287">
                  <c:v>12.8769238167</c:v>
                </c:pt>
                <c:pt idx="2288">
                  <c:v>12.6386402963</c:v>
                </c:pt>
                <c:pt idx="2289">
                  <c:v>12.4924574093</c:v>
                </c:pt>
                <c:pt idx="2290">
                  <c:v>12.393048440799999</c:v>
                </c:pt>
                <c:pt idx="2291">
                  <c:v>12.3655334833</c:v>
                </c:pt>
                <c:pt idx="2292">
                  <c:v>12.316344536100001</c:v>
                </c:pt>
                <c:pt idx="2293">
                  <c:v>12.2750445849</c:v>
                </c:pt>
                <c:pt idx="2294">
                  <c:v>12.183734724000001</c:v>
                </c:pt>
                <c:pt idx="2295">
                  <c:v>12.1014991248</c:v>
                </c:pt>
                <c:pt idx="2296">
                  <c:v>12.0688087847</c:v>
                </c:pt>
                <c:pt idx="2297">
                  <c:v>12.786273234899999</c:v>
                </c:pt>
                <c:pt idx="2298">
                  <c:v>12.768380272</c:v>
                </c:pt>
                <c:pt idx="2299">
                  <c:v>12.7633351315</c:v>
                </c:pt>
                <c:pt idx="2300">
                  <c:v>12.643694348</c:v>
                </c:pt>
                <c:pt idx="2301">
                  <c:v>12.801424649599999</c:v>
                </c:pt>
                <c:pt idx="2302">
                  <c:v>12.803945565699999</c:v>
                </c:pt>
                <c:pt idx="2303">
                  <c:v>12.7527364493</c:v>
                </c:pt>
                <c:pt idx="2304">
                  <c:v>12.7854044976</c:v>
                </c:pt>
                <c:pt idx="2305">
                  <c:v>12.861922073100001</c:v>
                </c:pt>
                <c:pt idx="2306">
                  <c:v>12.7612130883</c:v>
                </c:pt>
                <c:pt idx="2307">
                  <c:v>12.8034362589</c:v>
                </c:pt>
                <c:pt idx="2308">
                  <c:v>12.778130236499999</c:v>
                </c:pt>
                <c:pt idx="2309">
                  <c:v>12.792453056899999</c:v>
                </c:pt>
                <c:pt idx="2310">
                  <c:v>12.709326580400001</c:v>
                </c:pt>
                <c:pt idx="2311">
                  <c:v>12.805162967699999</c:v>
                </c:pt>
                <c:pt idx="2312">
                  <c:v>12.8255303141</c:v>
                </c:pt>
                <c:pt idx="2313">
                  <c:v>12.7862546697</c:v>
                </c:pt>
                <c:pt idx="2314">
                  <c:v>12.941409142199999</c:v>
                </c:pt>
                <c:pt idx="2315">
                  <c:v>12.8919400052</c:v>
                </c:pt>
                <c:pt idx="2316">
                  <c:v>12.867389723500001</c:v>
                </c:pt>
                <c:pt idx="2317">
                  <c:v>12.857905195100001</c:v>
                </c:pt>
                <c:pt idx="2318">
                  <c:v>12.881698268099999</c:v>
                </c:pt>
                <c:pt idx="2319">
                  <c:v>12.8953530637</c:v>
                </c:pt>
                <c:pt idx="2320">
                  <c:v>12.8282837876</c:v>
                </c:pt>
                <c:pt idx="2321">
                  <c:v>12.806996354100001</c:v>
                </c:pt>
                <c:pt idx="2322">
                  <c:v>12.801710887500001</c:v>
                </c:pt>
                <c:pt idx="2323">
                  <c:v>12.824269989499999</c:v>
                </c:pt>
                <c:pt idx="2324">
                  <c:v>12.841900368199999</c:v>
                </c:pt>
                <c:pt idx="2325">
                  <c:v>12.7714997463</c:v>
                </c:pt>
                <c:pt idx="2326">
                  <c:v>12.769620723299999</c:v>
                </c:pt>
                <c:pt idx="2327">
                  <c:v>12.719581961199999</c:v>
                </c:pt>
                <c:pt idx="2328">
                  <c:v>12.7532149838</c:v>
                </c:pt>
                <c:pt idx="2329">
                  <c:v>12.7379789664</c:v>
                </c:pt>
                <c:pt idx="2330">
                  <c:v>12.7839595383</c:v>
                </c:pt>
                <c:pt idx="2331">
                  <c:v>12.639293395299999</c:v>
                </c:pt>
                <c:pt idx="2332">
                  <c:v>12.784107710700001</c:v>
                </c:pt>
                <c:pt idx="2333">
                  <c:v>12.837879084400001</c:v>
                </c:pt>
                <c:pt idx="2334">
                  <c:v>12.861245847899999</c:v>
                </c:pt>
                <c:pt idx="2335">
                  <c:v>12.968446800900001</c:v>
                </c:pt>
                <c:pt idx="2336">
                  <c:v>12.9193796739</c:v>
                </c:pt>
                <c:pt idx="2337">
                  <c:v>12.9077775614</c:v>
                </c:pt>
                <c:pt idx="2338">
                  <c:v>12.9583764613</c:v>
                </c:pt>
                <c:pt idx="2339">
                  <c:v>12.872952379199999</c:v>
                </c:pt>
                <c:pt idx="2340">
                  <c:v>12.7695950582</c:v>
                </c:pt>
                <c:pt idx="2341">
                  <c:v>12.7544806723</c:v>
                </c:pt>
                <c:pt idx="2342">
                  <c:v>12.799001180399999</c:v>
                </c:pt>
                <c:pt idx="2343">
                  <c:v>12.850712337999999</c:v>
                </c:pt>
                <c:pt idx="2344">
                  <c:v>12.7826408905</c:v>
                </c:pt>
                <c:pt idx="2345">
                  <c:v>12.764316162</c:v>
                </c:pt>
                <c:pt idx="2346">
                  <c:v>12.8719954964</c:v>
                </c:pt>
                <c:pt idx="2347">
                  <c:v>12.9612511176</c:v>
                </c:pt>
                <c:pt idx="2348">
                  <c:v>13.076871916</c:v>
                </c:pt>
                <c:pt idx="2349">
                  <c:v>13.008357219700001</c:v>
                </c:pt>
                <c:pt idx="2350">
                  <c:v>13.1511944051</c:v>
                </c:pt>
                <c:pt idx="2351">
                  <c:v>13.1233449884</c:v>
                </c:pt>
                <c:pt idx="2352">
                  <c:v>13.0911622524</c:v>
                </c:pt>
                <c:pt idx="2353">
                  <c:v>13.0690493084</c:v>
                </c:pt>
                <c:pt idx="2354">
                  <c:v>12.969911121499999</c:v>
                </c:pt>
                <c:pt idx="2355">
                  <c:v>12.919103186399999</c:v>
                </c:pt>
                <c:pt idx="2356">
                  <c:v>12.949593026200001</c:v>
                </c:pt>
                <c:pt idx="2357">
                  <c:v>12.960678533799999</c:v>
                </c:pt>
                <c:pt idx="2358">
                  <c:v>13.1071961333</c:v>
                </c:pt>
                <c:pt idx="2359">
                  <c:v>13.152275231000001</c:v>
                </c:pt>
                <c:pt idx="2360">
                  <c:v>13.1034855495</c:v>
                </c:pt>
                <c:pt idx="2361">
                  <c:v>13.0027103629</c:v>
                </c:pt>
                <c:pt idx="2362">
                  <c:v>12.8766696495</c:v>
                </c:pt>
                <c:pt idx="2363">
                  <c:v>12.903331847600001</c:v>
                </c:pt>
                <c:pt idx="2364">
                  <c:v>12.850909812999999</c:v>
                </c:pt>
                <c:pt idx="2365">
                  <c:v>12.8445785786</c:v>
                </c:pt>
                <c:pt idx="2366">
                  <c:v>12.6798133929</c:v>
                </c:pt>
                <c:pt idx="2367">
                  <c:v>12.6500898891</c:v>
                </c:pt>
                <c:pt idx="2368">
                  <c:v>12.6693347003</c:v>
                </c:pt>
                <c:pt idx="2369">
                  <c:v>12.573399827399999</c:v>
                </c:pt>
                <c:pt idx="2370">
                  <c:v>12.5346936102</c:v>
                </c:pt>
                <c:pt idx="2371">
                  <c:v>12.4868186286</c:v>
                </c:pt>
                <c:pt idx="2372">
                  <c:v>12.4578477147</c:v>
                </c:pt>
                <c:pt idx="2373">
                  <c:v>12.3929217195</c:v>
                </c:pt>
                <c:pt idx="2374">
                  <c:v>12.490468823</c:v>
                </c:pt>
                <c:pt idx="2375">
                  <c:v>12.440631579</c:v>
                </c:pt>
                <c:pt idx="2376">
                  <c:v>12.4696879218</c:v>
                </c:pt>
                <c:pt idx="2377">
                  <c:v>12.452404893600001</c:v>
                </c:pt>
                <c:pt idx="2378">
                  <c:v>12.4765411541</c:v>
                </c:pt>
                <c:pt idx="2379">
                  <c:v>12.4258256213</c:v>
                </c:pt>
                <c:pt idx="2380">
                  <c:v>12.313418953799999</c:v>
                </c:pt>
                <c:pt idx="2381">
                  <c:v>12.565777025899999</c:v>
                </c:pt>
                <c:pt idx="2382">
                  <c:v>12.4939106249</c:v>
                </c:pt>
                <c:pt idx="2383">
                  <c:v>12.325177413</c:v>
                </c:pt>
                <c:pt idx="2384">
                  <c:v>12.326601549799999</c:v>
                </c:pt>
                <c:pt idx="2385">
                  <c:v>12.331546748699999</c:v>
                </c:pt>
                <c:pt idx="2386">
                  <c:v>12.20142699</c:v>
                </c:pt>
                <c:pt idx="2387">
                  <c:v>12.6195426935</c:v>
                </c:pt>
                <c:pt idx="2388">
                  <c:v>12.6195426935</c:v>
                </c:pt>
                <c:pt idx="2389">
                  <c:v>12.7261946446</c:v>
                </c:pt>
                <c:pt idx="2390">
                  <c:v>12.616737262899999</c:v>
                </c:pt>
                <c:pt idx="2391">
                  <c:v>12.843347513299999</c:v>
                </c:pt>
                <c:pt idx="2392">
                  <c:v>13.0343998303</c:v>
                </c:pt>
                <c:pt idx="2393">
                  <c:v>13.0904221059</c:v>
                </c:pt>
                <c:pt idx="2394">
                  <c:v>13.269945422099999</c:v>
                </c:pt>
                <c:pt idx="2395">
                  <c:v>13.183303008999999</c:v>
                </c:pt>
                <c:pt idx="2396">
                  <c:v>13.9452227827</c:v>
                </c:pt>
                <c:pt idx="2397">
                  <c:v>13.949435423600001</c:v>
                </c:pt>
                <c:pt idx="2398">
                  <c:v>13.871122594499999</c:v>
                </c:pt>
                <c:pt idx="2399">
                  <c:v>13.919573699700001</c:v>
                </c:pt>
                <c:pt idx="2400">
                  <c:v>13.9486358885</c:v>
                </c:pt>
                <c:pt idx="2401">
                  <c:v>13.910941879699999</c:v>
                </c:pt>
                <c:pt idx="2402">
                  <c:v>13.9105061558</c:v>
                </c:pt>
                <c:pt idx="2403">
                  <c:v>13.818070452600001</c:v>
                </c:pt>
                <c:pt idx="2404">
                  <c:v>13.850081317500001</c:v>
                </c:pt>
                <c:pt idx="2405">
                  <c:v>13.780444251</c:v>
                </c:pt>
                <c:pt idx="2406">
                  <c:v>13.8545047675</c:v>
                </c:pt>
                <c:pt idx="2407">
                  <c:v>13.9352856139</c:v>
                </c:pt>
                <c:pt idx="2408">
                  <c:v>13.8544042309</c:v>
                </c:pt>
                <c:pt idx="2409">
                  <c:v>13.774578565900001</c:v>
                </c:pt>
                <c:pt idx="2410">
                  <c:v>14.0734108875</c:v>
                </c:pt>
                <c:pt idx="2411">
                  <c:v>14.013438768</c:v>
                </c:pt>
                <c:pt idx="2412">
                  <c:v>14.0549435124</c:v>
                </c:pt>
                <c:pt idx="2413">
                  <c:v>14.333734185499999</c:v>
                </c:pt>
                <c:pt idx="2414">
                  <c:v>14.3847885985</c:v>
                </c:pt>
                <c:pt idx="2415">
                  <c:v>14.316462118800001</c:v>
                </c:pt>
                <c:pt idx="2416">
                  <c:v>14.1208632398</c:v>
                </c:pt>
                <c:pt idx="2417">
                  <c:v>14.103725488</c:v>
                </c:pt>
                <c:pt idx="2418">
                  <c:v>14.0614723637</c:v>
                </c:pt>
                <c:pt idx="2419">
                  <c:v>13.9986596701</c:v>
                </c:pt>
                <c:pt idx="2420">
                  <c:v>13.988516837400001</c:v>
                </c:pt>
                <c:pt idx="2421">
                  <c:v>13.7213569487</c:v>
                </c:pt>
                <c:pt idx="2422">
                  <c:v>13.723588126899999</c:v>
                </c:pt>
                <c:pt idx="2423">
                  <c:v>13.755143607300001</c:v>
                </c:pt>
                <c:pt idx="2424">
                  <c:v>13.678131050499999</c:v>
                </c:pt>
                <c:pt idx="2425">
                  <c:v>13.752329721600001</c:v>
                </c:pt>
                <c:pt idx="2426">
                  <c:v>13.794556693200001</c:v>
                </c:pt>
                <c:pt idx="2427">
                  <c:v>13.792697466</c:v>
                </c:pt>
                <c:pt idx="2428">
                  <c:v>13.8551103501</c:v>
                </c:pt>
                <c:pt idx="2429">
                  <c:v>13.5913608337</c:v>
                </c:pt>
                <c:pt idx="2430">
                  <c:v>13.637735643399999</c:v>
                </c:pt>
                <c:pt idx="2431">
                  <c:v>13.691297930099999</c:v>
                </c:pt>
                <c:pt idx="2432">
                  <c:v>13.417075883200001</c:v>
                </c:pt>
                <c:pt idx="2433">
                  <c:v>13.385167393</c:v>
                </c:pt>
                <c:pt idx="2434">
                  <c:v>13.853489811299999</c:v>
                </c:pt>
                <c:pt idx="2435">
                  <c:v>14.095502441500001</c:v>
                </c:pt>
                <c:pt idx="2436">
                  <c:v>14.1081249843</c:v>
                </c:pt>
                <c:pt idx="2437">
                  <c:v>14.1893789242</c:v>
                </c:pt>
                <c:pt idx="2438">
                  <c:v>14.043980335800001</c:v>
                </c:pt>
                <c:pt idx="2439">
                  <c:v>14.0339264175</c:v>
                </c:pt>
                <c:pt idx="2440">
                  <c:v>14.3410046497</c:v>
                </c:pt>
                <c:pt idx="2441">
                  <c:v>14.502044486599999</c:v>
                </c:pt>
                <c:pt idx="2442">
                  <c:v>14.5954411753</c:v>
                </c:pt>
                <c:pt idx="2443">
                  <c:v>14.6959111589</c:v>
                </c:pt>
                <c:pt idx="2444">
                  <c:v>14.7835527874</c:v>
                </c:pt>
                <c:pt idx="2445">
                  <c:v>14.9050451125</c:v>
                </c:pt>
                <c:pt idx="2446">
                  <c:v>14.672531302099999</c:v>
                </c:pt>
                <c:pt idx="2447">
                  <c:v>14.427644300900001</c:v>
                </c:pt>
                <c:pt idx="2448">
                  <c:v>14.325164836300001</c:v>
                </c:pt>
                <c:pt idx="2449">
                  <c:v>14.500255833800001</c:v>
                </c:pt>
                <c:pt idx="2450">
                  <c:v>14.5368416382</c:v>
                </c:pt>
                <c:pt idx="2451">
                  <c:v>14.6108008927</c:v>
                </c:pt>
                <c:pt idx="2452">
                  <c:v>14.443265262900001</c:v>
                </c:pt>
                <c:pt idx="2453">
                  <c:v>14.473828042599999</c:v>
                </c:pt>
                <c:pt idx="2454">
                  <c:v>14.3700478447</c:v>
                </c:pt>
                <c:pt idx="2455">
                  <c:v>14.0577971633</c:v>
                </c:pt>
                <c:pt idx="2456">
                  <c:v>13.9971450843</c:v>
                </c:pt>
                <c:pt idx="2457">
                  <c:v>14.1170679549</c:v>
                </c:pt>
                <c:pt idx="2458">
                  <c:v>14.049339917499999</c:v>
                </c:pt>
                <c:pt idx="2459">
                  <c:v>13.8312739111</c:v>
                </c:pt>
                <c:pt idx="2460">
                  <c:v>13.7141560481</c:v>
                </c:pt>
                <c:pt idx="2461">
                  <c:v>13.5627086095</c:v>
                </c:pt>
                <c:pt idx="2462">
                  <c:v>12.9976337007</c:v>
                </c:pt>
                <c:pt idx="2463">
                  <c:v>12.8891864075</c:v>
                </c:pt>
                <c:pt idx="2464">
                  <c:v>12.9803827282</c:v>
                </c:pt>
                <c:pt idx="2465">
                  <c:v>12.9123149578</c:v>
                </c:pt>
                <c:pt idx="2466">
                  <c:v>13.2874581343</c:v>
                </c:pt>
                <c:pt idx="2467">
                  <c:v>13.1202907866</c:v>
                </c:pt>
                <c:pt idx="2468">
                  <c:v>13.3118806813</c:v>
                </c:pt>
                <c:pt idx="2469">
                  <c:v>13.5027425164</c:v>
                </c:pt>
                <c:pt idx="2470">
                  <c:v>13.1481841854</c:v>
                </c:pt>
                <c:pt idx="2471">
                  <c:v>13.153962936999999</c:v>
                </c:pt>
                <c:pt idx="2472">
                  <c:v>13.186967703600001</c:v>
                </c:pt>
                <c:pt idx="2473">
                  <c:v>13.255929676099999</c:v>
                </c:pt>
                <c:pt idx="2474">
                  <c:v>13.1623024692</c:v>
                </c:pt>
                <c:pt idx="2475">
                  <c:v>13.197010025699999</c:v>
                </c:pt>
                <c:pt idx="2476">
                  <c:v>13.045236771200001</c:v>
                </c:pt>
                <c:pt idx="2477">
                  <c:v>13.1987364849</c:v>
                </c:pt>
                <c:pt idx="2478">
                  <c:v>13.4751576263</c:v>
                </c:pt>
                <c:pt idx="2479">
                  <c:v>13.3157985015</c:v>
                </c:pt>
                <c:pt idx="2480">
                  <c:v>13.358308175099999</c:v>
                </c:pt>
                <c:pt idx="2481">
                  <c:v>13.760229665600001</c:v>
                </c:pt>
                <c:pt idx="2482">
                  <c:v>14.009050626800001</c:v>
                </c:pt>
                <c:pt idx="2483">
                  <c:v>13.8115328786</c:v>
                </c:pt>
                <c:pt idx="2484">
                  <c:v>14.187381284600001</c:v>
                </c:pt>
                <c:pt idx="2485">
                  <c:v>14.092197024600001</c:v>
                </c:pt>
                <c:pt idx="2486">
                  <c:v>13.9326822757</c:v>
                </c:pt>
                <c:pt idx="2487">
                  <c:v>13.822430750600001</c:v>
                </c:pt>
                <c:pt idx="2488">
                  <c:v>14.0126558292</c:v>
                </c:pt>
                <c:pt idx="2489">
                  <c:v>14.1884609973</c:v>
                </c:pt>
                <c:pt idx="2490">
                  <c:v>14.086539094899999</c:v>
                </c:pt>
                <c:pt idx="2491">
                  <c:v>13.6820841506</c:v>
                </c:pt>
                <c:pt idx="2492">
                  <c:v>13.6783782268</c:v>
                </c:pt>
                <c:pt idx="2493">
                  <c:v>13.687500331500001</c:v>
                </c:pt>
                <c:pt idx="2494">
                  <c:v>13.6436458287</c:v>
                </c:pt>
                <c:pt idx="2495">
                  <c:v>13.7448580613</c:v>
                </c:pt>
                <c:pt idx="2496">
                  <c:v>13.6861077773</c:v>
                </c:pt>
                <c:pt idx="2497">
                  <c:v>13.7424023398</c:v>
                </c:pt>
                <c:pt idx="2498">
                  <c:v>13.6243351213</c:v>
                </c:pt>
                <c:pt idx="2499">
                  <c:v>13.4224275922</c:v>
                </c:pt>
                <c:pt idx="2500">
                  <c:v>13.4037132651</c:v>
                </c:pt>
                <c:pt idx="2501">
                  <c:v>13.427628994799999</c:v>
                </c:pt>
                <c:pt idx="2502">
                  <c:v>13.2481967757</c:v>
                </c:pt>
                <c:pt idx="2503">
                  <c:v>13.213277726999999</c:v>
                </c:pt>
                <c:pt idx="2504">
                  <c:v>13.2720223892</c:v>
                </c:pt>
                <c:pt idx="2505">
                  <c:v>13.2979187343</c:v>
                </c:pt>
                <c:pt idx="2506">
                  <c:v>13.1159721552</c:v>
                </c:pt>
                <c:pt idx="2507">
                  <c:v>12.9867398627</c:v>
                </c:pt>
                <c:pt idx="2508">
                  <c:v>13.098129824800001</c:v>
                </c:pt>
                <c:pt idx="2509">
                  <c:v>12.854799568900001</c:v>
                </c:pt>
                <c:pt idx="2510">
                  <c:v>13.052353651900001</c:v>
                </c:pt>
                <c:pt idx="2511">
                  <c:v>13.313573381399999</c:v>
                </c:pt>
                <c:pt idx="2512">
                  <c:v>13.2348353666</c:v>
                </c:pt>
                <c:pt idx="2513">
                  <c:v>13.0703370773</c:v>
                </c:pt>
                <c:pt idx="2514">
                  <c:v>13.021622280000001</c:v>
                </c:pt>
                <c:pt idx="2515">
                  <c:v>13.5815133536</c:v>
                </c:pt>
                <c:pt idx="2516">
                  <c:v>13.4681935689</c:v>
                </c:pt>
                <c:pt idx="2517">
                  <c:v>13.616989306600001</c:v>
                </c:pt>
                <c:pt idx="2518">
                  <c:v>14.0853427372</c:v>
                </c:pt>
                <c:pt idx="2519">
                  <c:v>13.862054755100001</c:v>
                </c:pt>
                <c:pt idx="2520">
                  <c:v>13.2381359899</c:v>
                </c:pt>
                <c:pt idx="2521">
                  <c:v>13.2528241433</c:v>
                </c:pt>
                <c:pt idx="2522">
                  <c:v>13.7339556879</c:v>
                </c:pt>
                <c:pt idx="2523">
                  <c:v>13.611282644199999</c:v>
                </c:pt>
                <c:pt idx="2524">
                  <c:v>13.2721200761</c:v>
                </c:pt>
                <c:pt idx="2525">
                  <c:v>13.4161079393</c:v>
                </c:pt>
                <c:pt idx="2526">
                  <c:v>13.5868376334</c:v>
                </c:pt>
                <c:pt idx="2527">
                  <c:v>13.4702951022</c:v>
                </c:pt>
                <c:pt idx="2528">
                  <c:v>13.685526211099999</c:v>
                </c:pt>
                <c:pt idx="2529">
                  <c:v>13.597801968600001</c:v>
                </c:pt>
                <c:pt idx="2530">
                  <c:v>13.4584673764</c:v>
                </c:pt>
                <c:pt idx="2531">
                  <c:v>13.138118566499999</c:v>
                </c:pt>
                <c:pt idx="2532">
                  <c:v>12.190220193</c:v>
                </c:pt>
                <c:pt idx="2533">
                  <c:v>11.94793374</c:v>
                </c:pt>
                <c:pt idx="2534">
                  <c:v>11.982446900199999</c:v>
                </c:pt>
                <c:pt idx="2535">
                  <c:v>12.1033497521</c:v>
                </c:pt>
                <c:pt idx="2536">
                  <c:v>12.331060154599999</c:v>
                </c:pt>
                <c:pt idx="2537">
                  <c:v>12.409620246799999</c:v>
                </c:pt>
                <c:pt idx="2538">
                  <c:v>12.627612902799999</c:v>
                </c:pt>
                <c:pt idx="2539">
                  <c:v>12.527267528299999</c:v>
                </c:pt>
                <c:pt idx="2540">
                  <c:v>12.453841435699999</c:v>
                </c:pt>
                <c:pt idx="2541">
                  <c:v>12.554477523399999</c:v>
                </c:pt>
                <c:pt idx="2542">
                  <c:v>12.5061474475</c:v>
                </c:pt>
                <c:pt idx="2543">
                  <c:v>12.1880582209</c:v>
                </c:pt>
                <c:pt idx="2544">
                  <c:v>12.124399390200001</c:v>
                </c:pt>
                <c:pt idx="2545">
                  <c:v>11.787428373799999</c:v>
                </c:pt>
                <c:pt idx="2546">
                  <c:v>11.576994840099999</c:v>
                </c:pt>
                <c:pt idx="2547">
                  <c:v>11.400406243300001</c:v>
                </c:pt>
                <c:pt idx="2548">
                  <c:v>11.3839222516</c:v>
                </c:pt>
                <c:pt idx="2549">
                  <c:v>11.253102312599999</c:v>
                </c:pt>
                <c:pt idx="2550">
                  <c:v>11.143680593299999</c:v>
                </c:pt>
                <c:pt idx="2551">
                  <c:v>11.046479272699999</c:v>
                </c:pt>
                <c:pt idx="2552">
                  <c:v>11.3954131744</c:v>
                </c:pt>
                <c:pt idx="2553">
                  <c:v>11.3255474053</c:v>
                </c:pt>
                <c:pt idx="2554">
                  <c:v>11.2639592653</c:v>
                </c:pt>
                <c:pt idx="2555">
                  <c:v>11.3056385322</c:v>
                </c:pt>
                <c:pt idx="2556">
                  <c:v>10.6541681897</c:v>
                </c:pt>
                <c:pt idx="2557">
                  <c:v>10.5505727677</c:v>
                </c:pt>
                <c:pt idx="2558">
                  <c:v>10.5895079975</c:v>
                </c:pt>
                <c:pt idx="2559">
                  <c:v>10.589053140000001</c:v>
                </c:pt>
                <c:pt idx="2560">
                  <c:v>10.554589162899999</c:v>
                </c:pt>
                <c:pt idx="2561">
                  <c:v>10.537820984</c:v>
                </c:pt>
                <c:pt idx="2562">
                  <c:v>10.4826704227</c:v>
                </c:pt>
                <c:pt idx="2563">
                  <c:v>10.4043248887</c:v>
                </c:pt>
                <c:pt idx="2564">
                  <c:v>10.327886919399999</c:v>
                </c:pt>
                <c:pt idx="2565">
                  <c:v>10.3588303461</c:v>
                </c:pt>
                <c:pt idx="2566">
                  <c:v>10.3560194755</c:v>
                </c:pt>
                <c:pt idx="2567">
                  <c:v>10.2621712747</c:v>
                </c:pt>
                <c:pt idx="2568">
                  <c:v>10.1984932231</c:v>
                </c:pt>
                <c:pt idx="2569">
                  <c:v>10.1328560633</c:v>
                </c:pt>
                <c:pt idx="2570">
                  <c:v>10.1481303913</c:v>
                </c:pt>
                <c:pt idx="2571">
                  <c:v>10.0825826212</c:v>
                </c:pt>
                <c:pt idx="2572">
                  <c:v>10.1103692928</c:v>
                </c:pt>
                <c:pt idx="2573">
                  <c:v>10.1392020547</c:v>
                </c:pt>
                <c:pt idx="2574">
                  <c:v>10.2524231942</c:v>
                </c:pt>
                <c:pt idx="2575">
                  <c:v>10.293993180499999</c:v>
                </c:pt>
                <c:pt idx="2576">
                  <c:v>10.302668775800001</c:v>
                </c:pt>
                <c:pt idx="2577">
                  <c:v>10.323560275</c:v>
                </c:pt>
                <c:pt idx="2578">
                  <c:v>10.264588482100001</c:v>
                </c:pt>
                <c:pt idx="2579">
                  <c:v>10.328784887299999</c:v>
                </c:pt>
                <c:pt idx="2580">
                  <c:v>10.3292516367</c:v>
                </c:pt>
                <c:pt idx="2581">
                  <c:v>10.4930568008</c:v>
                </c:pt>
                <c:pt idx="2582">
                  <c:v>10.3802016533</c:v>
                </c:pt>
                <c:pt idx="2583">
                  <c:v>10.425997558700001</c:v>
                </c:pt>
                <c:pt idx="2584">
                  <c:v>10.3632939643</c:v>
                </c:pt>
                <c:pt idx="2585">
                  <c:v>10.3401934223</c:v>
                </c:pt>
                <c:pt idx="2586">
                  <c:v>10.1852777663</c:v>
                </c:pt>
                <c:pt idx="2587">
                  <c:v>10.0299001159</c:v>
                </c:pt>
                <c:pt idx="2588">
                  <c:v>10.0414773222</c:v>
                </c:pt>
                <c:pt idx="2589">
                  <c:v>9.9744590705</c:v>
                </c:pt>
                <c:pt idx="2590">
                  <c:v>10.806444813600001</c:v>
                </c:pt>
                <c:pt idx="2591">
                  <c:v>10.7824873256</c:v>
                </c:pt>
                <c:pt idx="2592">
                  <c:v>10.875379552</c:v>
                </c:pt>
                <c:pt idx="2593">
                  <c:v>10.915796588799999</c:v>
                </c:pt>
                <c:pt idx="2594">
                  <c:v>10.9273686097</c:v>
                </c:pt>
                <c:pt idx="2595">
                  <c:v>10.883629579100001</c:v>
                </c:pt>
                <c:pt idx="2596">
                  <c:v>10.998512271299999</c:v>
                </c:pt>
                <c:pt idx="2597">
                  <c:v>11.046386954000001</c:v>
                </c:pt>
                <c:pt idx="2598">
                  <c:v>10.977245502600001</c:v>
                </c:pt>
                <c:pt idx="2599">
                  <c:v>11.0193536124</c:v>
                </c:pt>
                <c:pt idx="2600">
                  <c:v>11.0441078343</c:v>
                </c:pt>
                <c:pt idx="2601">
                  <c:v>10.9847049523</c:v>
                </c:pt>
                <c:pt idx="2602">
                  <c:v>11.0745084586</c:v>
                </c:pt>
                <c:pt idx="2603">
                  <c:v>10.873139822800001</c:v>
                </c:pt>
                <c:pt idx="2604">
                  <c:v>10.9066542179</c:v>
                </c:pt>
                <c:pt idx="2605">
                  <c:v>10.950019772199999</c:v>
                </c:pt>
                <c:pt idx="2606">
                  <c:v>10.9628996146</c:v>
                </c:pt>
                <c:pt idx="2607">
                  <c:v>10.936504894300001</c:v>
                </c:pt>
                <c:pt idx="2608">
                  <c:v>10.934590719299999</c:v>
                </c:pt>
                <c:pt idx="2609">
                  <c:v>10.784534386000001</c:v>
                </c:pt>
                <c:pt idx="2610">
                  <c:v>10.6884545381</c:v>
                </c:pt>
                <c:pt idx="2611">
                  <c:v>10.718269919500001</c:v>
                </c:pt>
                <c:pt idx="2612">
                  <c:v>10.686665872900001</c:v>
                </c:pt>
                <c:pt idx="2613">
                  <c:v>10.7554716198</c:v>
                </c:pt>
                <c:pt idx="2614">
                  <c:v>10.9318945651</c:v>
                </c:pt>
                <c:pt idx="2615">
                  <c:v>10.95924222</c:v>
                </c:pt>
                <c:pt idx="2616">
                  <c:v>11.013207406799999</c:v>
                </c:pt>
                <c:pt idx="2617">
                  <c:v>11.0477116912</c:v>
                </c:pt>
                <c:pt idx="2618">
                  <c:v>11.0046960329</c:v>
                </c:pt>
                <c:pt idx="2619">
                  <c:v>11.1548164097</c:v>
                </c:pt>
                <c:pt idx="2620">
                  <c:v>10.975397707799999</c:v>
                </c:pt>
                <c:pt idx="2621">
                  <c:v>11.139498146099999</c:v>
                </c:pt>
                <c:pt idx="2622">
                  <c:v>11.156513089100001</c:v>
                </c:pt>
                <c:pt idx="2623">
                  <c:v>11.3757561798</c:v>
                </c:pt>
                <c:pt idx="2624">
                  <c:v>11.2971816817</c:v>
                </c:pt>
                <c:pt idx="2625">
                  <c:v>11.0642434844</c:v>
                </c:pt>
                <c:pt idx="2626">
                  <c:v>10.9848327204</c:v>
                </c:pt>
                <c:pt idx="2627">
                  <c:v>10.928994254599999</c:v>
                </c:pt>
                <c:pt idx="2628">
                  <c:v>10.983434261999999</c:v>
                </c:pt>
                <c:pt idx="2629">
                  <c:v>11.241682388499999</c:v>
                </c:pt>
                <c:pt idx="2630">
                  <c:v>11.131368091900001</c:v>
                </c:pt>
                <c:pt idx="2631">
                  <c:v>11.2824701328</c:v>
                </c:pt>
                <c:pt idx="2632">
                  <c:v>11.319663497900001</c:v>
                </c:pt>
                <c:pt idx="2633">
                  <c:v>11.1515138435</c:v>
                </c:pt>
                <c:pt idx="2634">
                  <c:v>11.189318973200001</c:v>
                </c:pt>
                <c:pt idx="2635">
                  <c:v>11.072349475599999</c:v>
                </c:pt>
                <c:pt idx="2636">
                  <c:v>10.8833735926</c:v>
                </c:pt>
                <c:pt idx="2637">
                  <c:v>10.911509518600001</c:v>
                </c:pt>
                <c:pt idx="2638">
                  <c:v>11.2751695584</c:v>
                </c:pt>
                <c:pt idx="2639">
                  <c:v>11.064746813499999</c:v>
                </c:pt>
                <c:pt idx="2640">
                  <c:v>11.547371291399999</c:v>
                </c:pt>
                <c:pt idx="2641">
                  <c:v>11.716073790799999</c:v>
                </c:pt>
                <c:pt idx="2642">
                  <c:v>11.968224982300001</c:v>
                </c:pt>
                <c:pt idx="2643">
                  <c:v>11.836358823499999</c:v>
                </c:pt>
                <c:pt idx="2644">
                  <c:v>11.782474974399999</c:v>
                </c:pt>
                <c:pt idx="2645">
                  <c:v>11.5162374449</c:v>
                </c:pt>
                <c:pt idx="2646">
                  <c:v>11.5342648097</c:v>
                </c:pt>
                <c:pt idx="2647">
                  <c:v>11.4544701621</c:v>
                </c:pt>
                <c:pt idx="2648">
                  <c:v>11.4386396854</c:v>
                </c:pt>
                <c:pt idx="2649">
                  <c:v>11.501596342899999</c:v>
                </c:pt>
                <c:pt idx="2650">
                  <c:v>11.397550743</c:v>
                </c:pt>
                <c:pt idx="2651">
                  <c:v>11.630299964700001</c:v>
                </c:pt>
                <c:pt idx="2652">
                  <c:v>11.6447011351</c:v>
                </c:pt>
                <c:pt idx="2653">
                  <c:v>11.533622794399999</c:v>
                </c:pt>
                <c:pt idx="2654">
                  <c:v>11.521608927600001</c:v>
                </c:pt>
                <c:pt idx="2655">
                  <c:v>11.414088659500001</c:v>
                </c:pt>
                <c:pt idx="2656">
                  <c:v>11.5433323717</c:v>
                </c:pt>
                <c:pt idx="2657">
                  <c:v>11.548986807</c:v>
                </c:pt>
                <c:pt idx="2658">
                  <c:v>11.4793056412</c:v>
                </c:pt>
                <c:pt idx="2659">
                  <c:v>11.526895911</c:v>
                </c:pt>
                <c:pt idx="2660">
                  <c:v>11.187133063399999</c:v>
                </c:pt>
                <c:pt idx="2661">
                  <c:v>11.549356375</c:v>
                </c:pt>
                <c:pt idx="2662">
                  <c:v>11.694896587100001</c:v>
                </c:pt>
                <c:pt idx="2663">
                  <c:v>11.5340788946</c:v>
                </c:pt>
                <c:pt idx="2664">
                  <c:v>11.6575700191</c:v>
                </c:pt>
                <c:pt idx="2665">
                  <c:v>11.436167602399999</c:v>
                </c:pt>
                <c:pt idx="2666">
                  <c:v>11.392599583499999</c:v>
                </c:pt>
                <c:pt idx="2667">
                  <c:v>11.3085346884</c:v>
                </c:pt>
                <c:pt idx="2668">
                  <c:v>11.361384557899999</c:v>
                </c:pt>
                <c:pt idx="2669">
                  <c:v>11.1376417848</c:v>
                </c:pt>
                <c:pt idx="2670">
                  <c:v>11.081703672</c:v>
                </c:pt>
                <c:pt idx="2671">
                  <c:v>11.022768474099999</c:v>
                </c:pt>
                <c:pt idx="2672">
                  <c:v>11.0993354569</c:v>
                </c:pt>
                <c:pt idx="2673">
                  <c:v>11.286468773499999</c:v>
                </c:pt>
                <c:pt idx="2674">
                  <c:v>11.2414148243</c:v>
                </c:pt>
                <c:pt idx="2675">
                  <c:v>11.1601009239</c:v>
                </c:pt>
                <c:pt idx="2676">
                  <c:v>11.2177502287</c:v>
                </c:pt>
                <c:pt idx="2677">
                  <c:v>11.3764013526</c:v>
                </c:pt>
                <c:pt idx="2678">
                  <c:v>11.452777595500001</c:v>
                </c:pt>
                <c:pt idx="2679">
                  <c:v>11.345155587000001</c:v>
                </c:pt>
                <c:pt idx="2680">
                  <c:v>11.341544577400001</c:v>
                </c:pt>
                <c:pt idx="2681">
                  <c:v>11.3733272187</c:v>
                </c:pt>
                <c:pt idx="2682">
                  <c:v>11.5092740751</c:v>
                </c:pt>
                <c:pt idx="2683">
                  <c:v>11.6120802127</c:v>
                </c:pt>
                <c:pt idx="2684">
                  <c:v>11.716079883600001</c:v>
                </c:pt>
                <c:pt idx="2685">
                  <c:v>11.7534331594</c:v>
                </c:pt>
                <c:pt idx="2686">
                  <c:v>11.706989291699999</c:v>
                </c:pt>
                <c:pt idx="2687">
                  <c:v>11.8373765673</c:v>
                </c:pt>
                <c:pt idx="2688">
                  <c:v>11.7592563772</c:v>
                </c:pt>
                <c:pt idx="2689">
                  <c:v>11.566670119999999</c:v>
                </c:pt>
                <c:pt idx="2690">
                  <c:v>11.6351362449</c:v>
                </c:pt>
                <c:pt idx="2691">
                  <c:v>11.6400594019</c:v>
                </c:pt>
                <c:pt idx="2692">
                  <c:v>11.7459570324</c:v>
                </c:pt>
                <c:pt idx="2693">
                  <c:v>11.718073222399999</c:v>
                </c:pt>
                <c:pt idx="2694">
                  <c:v>11.7568415832</c:v>
                </c:pt>
                <c:pt idx="2695">
                  <c:v>11.552117449100001</c:v>
                </c:pt>
                <c:pt idx="2696">
                  <c:v>11.397416876899999</c:v>
                </c:pt>
                <c:pt idx="2697">
                  <c:v>11.281788949299999</c:v>
                </c:pt>
                <c:pt idx="2698">
                  <c:v>11.6757276015</c:v>
                </c:pt>
                <c:pt idx="2699">
                  <c:v>11.6807622357</c:v>
                </c:pt>
                <c:pt idx="2700">
                  <c:v>11.8486623278</c:v>
                </c:pt>
                <c:pt idx="2701">
                  <c:v>11.7424246481</c:v>
                </c:pt>
                <c:pt idx="2702">
                  <c:v>11.8609764349</c:v>
                </c:pt>
                <c:pt idx="2703">
                  <c:v>11.918195493700001</c:v>
                </c:pt>
                <c:pt idx="2704">
                  <c:v>11.6143467003</c:v>
                </c:pt>
                <c:pt idx="2705">
                  <c:v>11.875348088499999</c:v>
                </c:pt>
                <c:pt idx="2706">
                  <c:v>12.151364773599999</c:v>
                </c:pt>
                <c:pt idx="2707">
                  <c:v>12.2947224061</c:v>
                </c:pt>
                <c:pt idx="2708">
                  <c:v>10.722571542900001</c:v>
                </c:pt>
                <c:pt idx="2709">
                  <c:v>10.9099521835</c:v>
                </c:pt>
                <c:pt idx="2710">
                  <c:v>10.9574072531</c:v>
                </c:pt>
                <c:pt idx="2711">
                  <c:v>11.1310139573</c:v>
                </c:pt>
                <c:pt idx="2712">
                  <c:v>11.4839637613</c:v>
                </c:pt>
                <c:pt idx="2713">
                  <c:v>11.655724065299999</c:v>
                </c:pt>
                <c:pt idx="2714">
                  <c:v>11.7389775723</c:v>
                </c:pt>
                <c:pt idx="2715">
                  <c:v>11.716469872099999</c:v>
                </c:pt>
                <c:pt idx="2716">
                  <c:v>11.7052148188</c:v>
                </c:pt>
                <c:pt idx="2717">
                  <c:v>11.6421787306</c:v>
                </c:pt>
                <c:pt idx="2718">
                  <c:v>12.726809729699999</c:v>
                </c:pt>
                <c:pt idx="2719">
                  <c:v>12.516001789700001</c:v>
                </c:pt>
                <c:pt idx="2720">
                  <c:v>12.614095803</c:v>
                </c:pt>
                <c:pt idx="2721">
                  <c:v>12.5753889231</c:v>
                </c:pt>
                <c:pt idx="2722">
                  <c:v>12.431665261699999</c:v>
                </c:pt>
                <c:pt idx="2723">
                  <c:v>12.527001452</c:v>
                </c:pt>
                <c:pt idx="2724">
                  <c:v>12.3382210774</c:v>
                </c:pt>
                <c:pt idx="2725">
                  <c:v>12.3457253458</c:v>
                </c:pt>
                <c:pt idx="2726">
                  <c:v>12.381332536</c:v>
                </c:pt>
                <c:pt idx="2727">
                  <c:v>12.4525280067</c:v>
                </c:pt>
                <c:pt idx="2728">
                  <c:v>12.588027179599999</c:v>
                </c:pt>
                <c:pt idx="2729">
                  <c:v>12.618759715099999</c:v>
                </c:pt>
                <c:pt idx="2730">
                  <c:v>12.434218592600001</c:v>
                </c:pt>
                <c:pt idx="2731">
                  <c:v>12.2323135184</c:v>
                </c:pt>
                <c:pt idx="2732">
                  <c:v>12.285171817</c:v>
                </c:pt>
                <c:pt idx="2733">
                  <c:v>12.080469606999999</c:v>
                </c:pt>
                <c:pt idx="2734">
                  <c:v>11.8625778178</c:v>
                </c:pt>
                <c:pt idx="2735">
                  <c:v>11.9001173707</c:v>
                </c:pt>
                <c:pt idx="2736">
                  <c:v>11.8204963766</c:v>
                </c:pt>
                <c:pt idx="2737">
                  <c:v>11.7708932063</c:v>
                </c:pt>
                <c:pt idx="2738">
                  <c:v>11.657815921899999</c:v>
                </c:pt>
                <c:pt idx="2739">
                  <c:v>11.7693608525</c:v>
                </c:pt>
                <c:pt idx="2740">
                  <c:v>11.6114297223</c:v>
                </c:pt>
                <c:pt idx="2741">
                  <c:v>11.5274997926</c:v>
                </c:pt>
                <c:pt idx="2742">
                  <c:v>11.7491883596</c:v>
                </c:pt>
                <c:pt idx="2743">
                  <c:v>11.720703285500001</c:v>
                </c:pt>
                <c:pt idx="2744">
                  <c:v>12.0540237871</c:v>
                </c:pt>
                <c:pt idx="2745">
                  <c:v>11.901136061100001</c:v>
                </c:pt>
                <c:pt idx="2746">
                  <c:v>11.7182864399</c:v>
                </c:pt>
                <c:pt idx="2747">
                  <c:v>11.7127720067</c:v>
                </c:pt>
                <c:pt idx="2748">
                  <c:v>11.578862879600001</c:v>
                </c:pt>
                <c:pt idx="2749">
                  <c:v>11.4609001062</c:v>
                </c:pt>
                <c:pt idx="2750">
                  <c:v>11.4006924393</c:v>
                </c:pt>
                <c:pt idx="2751">
                  <c:v>11.5579732104</c:v>
                </c:pt>
                <c:pt idx="2752">
                  <c:v>11.402789329899999</c:v>
                </c:pt>
                <c:pt idx="2753">
                  <c:v>11.2675290922</c:v>
                </c:pt>
                <c:pt idx="2754">
                  <c:v>11.207817500899999</c:v>
                </c:pt>
                <c:pt idx="2755">
                  <c:v>11.37940023</c:v>
                </c:pt>
                <c:pt idx="2756">
                  <c:v>11.366489570900001</c:v>
                </c:pt>
                <c:pt idx="2757">
                  <c:v>11.7291186965</c:v>
                </c:pt>
                <c:pt idx="2758">
                  <c:v>11.7242835218</c:v>
                </c:pt>
                <c:pt idx="2759">
                  <c:v>11.923298085800001</c:v>
                </c:pt>
                <c:pt idx="2760">
                  <c:v>11.434348737600001</c:v>
                </c:pt>
                <c:pt idx="2761">
                  <c:v>11.128677529799999</c:v>
                </c:pt>
                <c:pt idx="2762">
                  <c:v>10.953498553899999</c:v>
                </c:pt>
                <c:pt idx="2763">
                  <c:v>10.8943920204</c:v>
                </c:pt>
                <c:pt idx="2764">
                  <c:v>11.054599298099999</c:v>
                </c:pt>
                <c:pt idx="2765">
                  <c:v>10.898024150299999</c:v>
                </c:pt>
                <c:pt idx="2766">
                  <c:v>10.9847067197</c:v>
                </c:pt>
                <c:pt idx="2767">
                  <c:v>10.2813201155</c:v>
                </c:pt>
                <c:pt idx="2768">
                  <c:v>9.8432344291000007</c:v>
                </c:pt>
                <c:pt idx="2769">
                  <c:v>10.0392870685</c:v>
                </c:pt>
                <c:pt idx="2770">
                  <c:v>9.5389454850999993</c:v>
                </c:pt>
                <c:pt idx="2771">
                  <c:v>9.4709641706000003</c:v>
                </c:pt>
                <c:pt idx="2772">
                  <c:v>9.4682690791000006</c:v>
                </c:pt>
                <c:pt idx="2773">
                  <c:v>9.5496035191999997</c:v>
                </c:pt>
                <c:pt idx="2774">
                  <c:v>9.3586333698999997</c:v>
                </c:pt>
                <c:pt idx="2775">
                  <c:v>9.6163860301999993</c:v>
                </c:pt>
                <c:pt idx="2776">
                  <c:v>10.035060617099999</c:v>
                </c:pt>
                <c:pt idx="2777">
                  <c:v>10.0141595193</c:v>
                </c:pt>
                <c:pt idx="2778">
                  <c:v>9.8097766857999993</c:v>
                </c:pt>
                <c:pt idx="2779">
                  <c:v>9.7230621398999997</c:v>
                </c:pt>
                <c:pt idx="2780">
                  <c:v>9.8510554097000007</c:v>
                </c:pt>
                <c:pt idx="2781">
                  <c:v>9.8340612205000006</c:v>
                </c:pt>
                <c:pt idx="2782">
                  <c:v>9.6398772338000001</c:v>
                </c:pt>
                <c:pt idx="2783">
                  <c:v>9.6278646163000001</c:v>
                </c:pt>
                <c:pt idx="2784">
                  <c:v>9.3186593411</c:v>
                </c:pt>
                <c:pt idx="2785">
                  <c:v>8.9747283432000007</c:v>
                </c:pt>
                <c:pt idx="2786">
                  <c:v>8.9554027732999995</c:v>
                </c:pt>
                <c:pt idx="2787">
                  <c:v>8.6640368563999992</c:v>
                </c:pt>
                <c:pt idx="2788">
                  <c:v>8.2980675961999992</c:v>
                </c:pt>
                <c:pt idx="2789">
                  <c:v>8.2721896138000002</c:v>
                </c:pt>
                <c:pt idx="2790">
                  <c:v>8.1846884619000004</c:v>
                </c:pt>
                <c:pt idx="2791">
                  <c:v>8.0339012844000006</c:v>
                </c:pt>
                <c:pt idx="2792">
                  <c:v>7.9791562819999999</c:v>
                </c:pt>
                <c:pt idx="2793">
                  <c:v>7.8000457459000003</c:v>
                </c:pt>
                <c:pt idx="2794">
                  <c:v>7.6745857294000004</c:v>
                </c:pt>
                <c:pt idx="2795">
                  <c:v>7.6046038960000004</c:v>
                </c:pt>
                <c:pt idx="2796">
                  <c:v>7.6914510525999997</c:v>
                </c:pt>
                <c:pt idx="2797">
                  <c:v>7.8774983215000001</c:v>
                </c:pt>
                <c:pt idx="2798">
                  <c:v>7.8862014682000003</c:v>
                </c:pt>
                <c:pt idx="2799">
                  <c:v>7.9679075815999996</c:v>
                </c:pt>
                <c:pt idx="2800">
                  <c:v>7.9080883002000002</c:v>
                </c:pt>
                <c:pt idx="2801">
                  <c:v>7.8947238742000003</c:v>
                </c:pt>
                <c:pt idx="2802">
                  <c:v>7.7893448304000001</c:v>
                </c:pt>
                <c:pt idx="2803">
                  <c:v>7.8503150210000001</c:v>
                </c:pt>
                <c:pt idx="2804">
                  <c:v>8.2239956498000009</c:v>
                </c:pt>
                <c:pt idx="2805">
                  <c:v>8.3108496073999998</c:v>
                </c:pt>
                <c:pt idx="2806">
                  <c:v>8.5095641834000002</c:v>
                </c:pt>
                <c:pt idx="2807">
                  <c:v>8.4616993652999994</c:v>
                </c:pt>
                <c:pt idx="2808">
                  <c:v>8.5275050307000004</c:v>
                </c:pt>
                <c:pt idx="2809">
                  <c:v>8.4458838576000002</c:v>
                </c:pt>
                <c:pt idx="2810">
                  <c:v>8.3813901770000001</c:v>
                </c:pt>
                <c:pt idx="2811">
                  <c:v>8.4724710607000002</c:v>
                </c:pt>
                <c:pt idx="2812">
                  <c:v>8.5851910693000004</c:v>
                </c:pt>
                <c:pt idx="2813">
                  <c:v>8.6787373423999998</c:v>
                </c:pt>
                <c:pt idx="2814">
                  <c:v>8.74827464</c:v>
                </c:pt>
                <c:pt idx="2815">
                  <c:v>8.8496550337999995</c:v>
                </c:pt>
                <c:pt idx="2816">
                  <c:v>8.9962244881999993</c:v>
                </c:pt>
                <c:pt idx="2817">
                  <c:v>9.0819704820999991</c:v>
                </c:pt>
                <c:pt idx="2818">
                  <c:v>9.1067104759999999</c:v>
                </c:pt>
                <c:pt idx="2819">
                  <c:v>8.9390930434999998</c:v>
                </c:pt>
                <c:pt idx="2820">
                  <c:v>8.8530738484999993</c:v>
                </c:pt>
                <c:pt idx="2821">
                  <c:v>8.8780006552999993</c:v>
                </c:pt>
                <c:pt idx="2822">
                  <c:v>8.9648362321999997</c:v>
                </c:pt>
                <c:pt idx="2823">
                  <c:v>8.9169679047999999</c:v>
                </c:pt>
                <c:pt idx="2824">
                  <c:v>8.9325795134000003</c:v>
                </c:pt>
                <c:pt idx="2825">
                  <c:v>8.9120160621999993</c:v>
                </c:pt>
                <c:pt idx="2826">
                  <c:v>9.0637732884000002</c:v>
                </c:pt>
                <c:pt idx="2827">
                  <c:v>8.8857613305999994</c:v>
                </c:pt>
                <c:pt idx="2828">
                  <c:v>8.8329816154999996</c:v>
                </c:pt>
                <c:pt idx="2829">
                  <c:v>8.8021929039</c:v>
                </c:pt>
                <c:pt idx="2830">
                  <c:v>8.9166311197999999</c:v>
                </c:pt>
                <c:pt idx="2831">
                  <c:v>8.9684650344999994</c:v>
                </c:pt>
                <c:pt idx="2832">
                  <c:v>8.9524763257999993</c:v>
                </c:pt>
                <c:pt idx="2833">
                  <c:v>9.0055820930999992</c:v>
                </c:pt>
                <c:pt idx="2834">
                  <c:v>9.0469930992999998</c:v>
                </c:pt>
                <c:pt idx="2835">
                  <c:v>9.1542547428999992</c:v>
                </c:pt>
                <c:pt idx="2836">
                  <c:v>9.2510039273999993</c:v>
                </c:pt>
                <c:pt idx="2837">
                  <c:v>9.3385507567000001</c:v>
                </c:pt>
                <c:pt idx="2838">
                  <c:v>9.4157592872000002</c:v>
                </c:pt>
                <c:pt idx="2839">
                  <c:v>9.4468290602000007</c:v>
                </c:pt>
                <c:pt idx="2840">
                  <c:v>9.4260633726999998</c:v>
                </c:pt>
                <c:pt idx="2841">
                  <c:v>9.3729316100000002</c:v>
                </c:pt>
                <c:pt idx="2842">
                  <c:v>9.5010515470999994</c:v>
                </c:pt>
                <c:pt idx="2843">
                  <c:v>9.4937888161000004</c:v>
                </c:pt>
                <c:pt idx="2844">
                  <c:v>9.5271620398000003</c:v>
                </c:pt>
                <c:pt idx="2845">
                  <c:v>9.3979754336999992</c:v>
                </c:pt>
                <c:pt idx="2846">
                  <c:v>9.4446775659999993</c:v>
                </c:pt>
                <c:pt idx="2847">
                  <c:v>9.3311985016999994</c:v>
                </c:pt>
                <c:pt idx="2848">
                  <c:v>9.4079558416999998</c:v>
                </c:pt>
                <c:pt idx="2849">
                  <c:v>9.5410883225000003</c:v>
                </c:pt>
                <c:pt idx="2850">
                  <c:v>9.3349833194999992</c:v>
                </c:pt>
                <c:pt idx="2851">
                  <c:v>9.5692184532999995</c:v>
                </c:pt>
                <c:pt idx="2852">
                  <c:v>9.6208427002000008</c:v>
                </c:pt>
                <c:pt idx="2853">
                  <c:v>9.7672358526000007</c:v>
                </c:pt>
                <c:pt idx="2854">
                  <c:v>9.8536584429000005</c:v>
                </c:pt>
                <c:pt idx="2855">
                  <c:v>9.8155102985999996</c:v>
                </c:pt>
                <c:pt idx="2856">
                  <c:v>9.7434146851999994</c:v>
                </c:pt>
                <c:pt idx="2857">
                  <c:v>9.9034615042999992</c:v>
                </c:pt>
                <c:pt idx="2858">
                  <c:v>9.9535268839000004</c:v>
                </c:pt>
                <c:pt idx="2859">
                  <c:v>9.9138625992999998</c:v>
                </c:pt>
                <c:pt idx="2860">
                  <c:v>9.9883153478000004</c:v>
                </c:pt>
                <c:pt idx="2861">
                  <c:v>9.8798285437000004</c:v>
                </c:pt>
                <c:pt idx="2862">
                  <c:v>9.9216638761000002</c:v>
                </c:pt>
                <c:pt idx="2863">
                  <c:v>10.0280824565</c:v>
                </c:pt>
                <c:pt idx="2864">
                  <c:v>10.042237026800001</c:v>
                </c:pt>
                <c:pt idx="2865">
                  <c:v>10.054879934900001</c:v>
                </c:pt>
                <c:pt idx="2866">
                  <c:v>10.1929970436</c:v>
                </c:pt>
                <c:pt idx="2867">
                  <c:v>10.2268400347</c:v>
                </c:pt>
                <c:pt idx="2868">
                  <c:v>10.15473057</c:v>
                </c:pt>
                <c:pt idx="2869">
                  <c:v>10.2743153245</c:v>
                </c:pt>
                <c:pt idx="2870">
                  <c:v>10.482568144</c:v>
                </c:pt>
                <c:pt idx="2871">
                  <c:v>10.434134563100001</c:v>
                </c:pt>
                <c:pt idx="2872">
                  <c:v>10.5695622484</c:v>
                </c:pt>
                <c:pt idx="2873">
                  <c:v>10.755925487400001</c:v>
                </c:pt>
                <c:pt idx="2874">
                  <c:v>10.603398501599999</c:v>
                </c:pt>
                <c:pt idx="2875">
                  <c:v>10.895438975799999</c:v>
                </c:pt>
                <c:pt idx="2876">
                  <c:v>10.8354083042</c:v>
                </c:pt>
                <c:pt idx="2877">
                  <c:v>10.894241686799999</c:v>
                </c:pt>
                <c:pt idx="2878">
                  <c:v>10.7495678018</c:v>
                </c:pt>
                <c:pt idx="2879">
                  <c:v>10.715221291000001</c:v>
                </c:pt>
                <c:pt idx="2880">
                  <c:v>10.5870212164</c:v>
                </c:pt>
                <c:pt idx="2881">
                  <c:v>10.4075104872</c:v>
                </c:pt>
                <c:pt idx="2882">
                  <c:v>10.2418313755</c:v>
                </c:pt>
                <c:pt idx="2883">
                  <c:v>10.232778811499999</c:v>
                </c:pt>
                <c:pt idx="2884">
                  <c:v>10.226643492899999</c:v>
                </c:pt>
                <c:pt idx="2885">
                  <c:v>9.9447015677999993</c:v>
                </c:pt>
                <c:pt idx="2886">
                  <c:v>9.8230289043999992</c:v>
                </c:pt>
                <c:pt idx="2887">
                  <c:v>9.7407805468999999</c:v>
                </c:pt>
                <c:pt idx="2888">
                  <c:v>9.5023554709999996</c:v>
                </c:pt>
                <c:pt idx="2889">
                  <c:v>9.4423813954</c:v>
                </c:pt>
                <c:pt idx="2890">
                  <c:v>9.3097885178999995</c:v>
                </c:pt>
                <c:pt idx="2891">
                  <c:v>9.3283874056999991</c:v>
                </c:pt>
                <c:pt idx="2892">
                  <c:v>9.4094699422999994</c:v>
                </c:pt>
                <c:pt idx="2893">
                  <c:v>9.2390766223000007</c:v>
                </c:pt>
                <c:pt idx="2894">
                  <c:v>9.2485268047999991</c:v>
                </c:pt>
                <c:pt idx="2895">
                  <c:v>9.2368030919000006</c:v>
                </c:pt>
                <c:pt idx="2896">
                  <c:v>9.0678726762000004</c:v>
                </c:pt>
                <c:pt idx="2897">
                  <c:v>9.0325477946999992</c:v>
                </c:pt>
                <c:pt idx="2898">
                  <c:v>9.0173124982000008</c:v>
                </c:pt>
                <c:pt idx="2899">
                  <c:v>9.0041555636999995</c:v>
                </c:pt>
                <c:pt idx="2900">
                  <c:v>9.0327835190000005</c:v>
                </c:pt>
                <c:pt idx="2901">
                  <c:v>9.0376560399999999</c:v>
                </c:pt>
                <c:pt idx="2902">
                  <c:v>9.2412006768000001</c:v>
                </c:pt>
                <c:pt idx="2903">
                  <c:v>9.3515017402999998</c:v>
                </c:pt>
                <c:pt idx="2904">
                  <c:v>9.2914882352999992</c:v>
                </c:pt>
                <c:pt idx="2905">
                  <c:v>9.1889294407000008</c:v>
                </c:pt>
                <c:pt idx="2906">
                  <c:v>9.3075291147999994</c:v>
                </c:pt>
                <c:pt idx="2907">
                  <c:v>9.4503189192000008</c:v>
                </c:pt>
                <c:pt idx="2908">
                  <c:v>9.5536574445000007</c:v>
                </c:pt>
                <c:pt idx="2909">
                  <c:v>9.5867495491000003</c:v>
                </c:pt>
                <c:pt idx="2910">
                  <c:v>9.6165339316999994</c:v>
                </c:pt>
                <c:pt idx="2911">
                  <c:v>9.5806384733000005</c:v>
                </c:pt>
                <c:pt idx="2912">
                  <c:v>9.6019118259000003</c:v>
                </c:pt>
                <c:pt idx="2913">
                  <c:v>9.6035291630999993</c:v>
                </c:pt>
                <c:pt idx="2914">
                  <c:v>9.7099004780999998</c:v>
                </c:pt>
                <c:pt idx="2915">
                  <c:v>9.7581559425000002</c:v>
                </c:pt>
                <c:pt idx="2916">
                  <c:v>9.5725321981999993</c:v>
                </c:pt>
                <c:pt idx="2917">
                  <c:v>9.6558426739000005</c:v>
                </c:pt>
                <c:pt idx="2918">
                  <c:v>9.6045333717000005</c:v>
                </c:pt>
                <c:pt idx="2919">
                  <c:v>9.7433396924999993</c:v>
                </c:pt>
                <c:pt idx="2920">
                  <c:v>9.6836879186000004</c:v>
                </c:pt>
                <c:pt idx="2921">
                  <c:v>9.6769083643999991</c:v>
                </c:pt>
                <c:pt idx="2922">
                  <c:v>9.8400757212999999</c:v>
                </c:pt>
                <c:pt idx="2923">
                  <c:v>9.9284889226999997</c:v>
                </c:pt>
                <c:pt idx="2924">
                  <c:v>9.9465468693000005</c:v>
                </c:pt>
                <c:pt idx="2925">
                  <c:v>9.9126201403999996</c:v>
                </c:pt>
                <c:pt idx="2926">
                  <c:v>9.9730141741999994</c:v>
                </c:pt>
                <c:pt idx="2927">
                  <c:v>9.8481641635999999</c:v>
                </c:pt>
                <c:pt idx="2928">
                  <c:v>9.8564962136999998</c:v>
                </c:pt>
                <c:pt idx="2929">
                  <c:v>9.9907856517999996</c:v>
                </c:pt>
                <c:pt idx="2930">
                  <c:v>10.0402967734</c:v>
                </c:pt>
                <c:pt idx="2931">
                  <c:v>9.9964665142999998</c:v>
                </c:pt>
                <c:pt idx="2932">
                  <c:v>10.0578785486</c:v>
                </c:pt>
                <c:pt idx="2933">
                  <c:v>10.0223502438</c:v>
                </c:pt>
                <c:pt idx="2934">
                  <c:v>10.0548685316</c:v>
                </c:pt>
                <c:pt idx="2935">
                  <c:v>10.1915986141</c:v>
                </c:pt>
                <c:pt idx="2936">
                  <c:v>10.247618260899999</c:v>
                </c:pt>
                <c:pt idx="2937">
                  <c:v>9.9766399713999991</c:v>
                </c:pt>
                <c:pt idx="2938">
                  <c:v>10.109114207799999</c:v>
                </c:pt>
                <c:pt idx="2939">
                  <c:v>10.2968316568</c:v>
                </c:pt>
                <c:pt idx="2940">
                  <c:v>10.1882144419</c:v>
                </c:pt>
                <c:pt idx="2941">
                  <c:v>10.2066503264</c:v>
                </c:pt>
                <c:pt idx="2942">
                  <c:v>10.2300127879</c:v>
                </c:pt>
                <c:pt idx="2943">
                  <c:v>10.294603137499999</c:v>
                </c:pt>
                <c:pt idx="2944">
                  <c:v>10.2780424373</c:v>
                </c:pt>
                <c:pt idx="2945">
                  <c:v>10.203700186700001</c:v>
                </c:pt>
                <c:pt idx="2946">
                  <c:v>10.3437189094</c:v>
                </c:pt>
                <c:pt idx="2947">
                  <c:v>10.090020669899999</c:v>
                </c:pt>
                <c:pt idx="2948">
                  <c:v>10.2841156019</c:v>
                </c:pt>
                <c:pt idx="2949">
                  <c:v>10.4672607509</c:v>
                </c:pt>
                <c:pt idx="2950">
                  <c:v>10.110336569199999</c:v>
                </c:pt>
                <c:pt idx="2951">
                  <c:v>9.7459483224000003</c:v>
                </c:pt>
                <c:pt idx="2952">
                  <c:v>9.4948718039000006</c:v>
                </c:pt>
                <c:pt idx="2953">
                  <c:v>9.5396279640999992</c:v>
                </c:pt>
                <c:pt idx="2954">
                  <c:v>9.1805204416000006</c:v>
                </c:pt>
                <c:pt idx="2955">
                  <c:v>8.8805795392999993</c:v>
                </c:pt>
                <c:pt idx="2956">
                  <c:v>9.2553657212000005</c:v>
                </c:pt>
                <c:pt idx="2957">
                  <c:v>9.6780630639999998</c:v>
                </c:pt>
                <c:pt idx="2958">
                  <c:v>10.025257349</c:v>
                </c:pt>
                <c:pt idx="2959">
                  <c:v>10.3615642466</c:v>
                </c:pt>
                <c:pt idx="2960">
                  <c:v>10.624516295499999</c:v>
                </c:pt>
                <c:pt idx="2961">
                  <c:v>10.791223868599999</c:v>
                </c:pt>
                <c:pt idx="2962">
                  <c:v>10.9688244137</c:v>
                </c:pt>
                <c:pt idx="2963">
                  <c:v>11.0477273869</c:v>
                </c:pt>
                <c:pt idx="2964">
                  <c:v>11.099274744900001</c:v>
                </c:pt>
                <c:pt idx="2965">
                  <c:v>11.203668031299999</c:v>
                </c:pt>
                <c:pt idx="2966">
                  <c:v>11.1422332267</c:v>
                </c:pt>
                <c:pt idx="2967">
                  <c:v>11.0834831761</c:v>
                </c:pt>
                <c:pt idx="2968">
                  <c:v>10.991965688900001</c:v>
                </c:pt>
                <c:pt idx="2969">
                  <c:v>11.1552936027</c:v>
                </c:pt>
                <c:pt idx="2970">
                  <c:v>11.3158327282</c:v>
                </c:pt>
                <c:pt idx="2971">
                  <c:v>11.213519336399999</c:v>
                </c:pt>
                <c:pt idx="2972">
                  <c:v>11.106616943800001</c:v>
                </c:pt>
                <c:pt idx="2973">
                  <c:v>11.150929876499999</c:v>
                </c:pt>
                <c:pt idx="2974">
                  <c:v>10.923647429500001</c:v>
                </c:pt>
                <c:pt idx="2975">
                  <c:v>11.029315911099999</c:v>
                </c:pt>
                <c:pt idx="2976">
                  <c:v>10.7876929009</c:v>
                </c:pt>
                <c:pt idx="2977">
                  <c:v>10.903025129</c:v>
                </c:pt>
                <c:pt idx="2978">
                  <c:v>10.871677505399999</c:v>
                </c:pt>
                <c:pt idx="2979">
                  <c:v>10.736422681100001</c:v>
                </c:pt>
                <c:pt idx="2980">
                  <c:v>10.7027949978</c:v>
                </c:pt>
                <c:pt idx="2981">
                  <c:v>10.8340592764</c:v>
                </c:pt>
                <c:pt idx="2982">
                  <c:v>10.850490131200001</c:v>
                </c:pt>
                <c:pt idx="2983">
                  <c:v>10.802915459599999</c:v>
                </c:pt>
                <c:pt idx="2984">
                  <c:v>10.8915664565</c:v>
                </c:pt>
                <c:pt idx="2985">
                  <c:v>10.8637042131</c:v>
                </c:pt>
                <c:pt idx="2986">
                  <c:v>10.9382479394</c:v>
                </c:pt>
                <c:pt idx="2987">
                  <c:v>10.752988820400001</c:v>
                </c:pt>
                <c:pt idx="2988">
                  <c:v>10.7271597895</c:v>
                </c:pt>
                <c:pt idx="2989">
                  <c:v>10.7542669748</c:v>
                </c:pt>
                <c:pt idx="2990">
                  <c:v>10.807792024599999</c:v>
                </c:pt>
                <c:pt idx="2991">
                  <c:v>10.768702945499999</c:v>
                </c:pt>
                <c:pt idx="2992">
                  <c:v>10.7398226806</c:v>
                </c:pt>
                <c:pt idx="2993">
                  <c:v>10.785906913</c:v>
                </c:pt>
                <c:pt idx="2994">
                  <c:v>10.7282423281</c:v>
                </c:pt>
                <c:pt idx="2995">
                  <c:v>10.7998364428</c:v>
                </c:pt>
                <c:pt idx="2996">
                  <c:v>10.9879129216</c:v>
                </c:pt>
                <c:pt idx="2997">
                  <c:v>10.9669444695</c:v>
                </c:pt>
                <c:pt idx="2998">
                  <c:v>11.092260077500001</c:v>
                </c:pt>
                <c:pt idx="2999">
                  <c:v>10.9282822825</c:v>
                </c:pt>
                <c:pt idx="3000">
                  <c:v>10.8593333521</c:v>
                </c:pt>
                <c:pt idx="3001">
                  <c:v>10.9081679991</c:v>
                </c:pt>
                <c:pt idx="3002">
                  <c:v>10.9612407745</c:v>
                </c:pt>
                <c:pt idx="3003">
                  <c:v>11.195890523799999</c:v>
                </c:pt>
                <c:pt idx="3004">
                  <c:v>11.4892395659</c:v>
                </c:pt>
                <c:pt idx="3005">
                  <c:v>11.239705300100001</c:v>
                </c:pt>
                <c:pt idx="3006">
                  <c:v>10.9743475133</c:v>
                </c:pt>
                <c:pt idx="3007">
                  <c:v>11.069520496799999</c:v>
                </c:pt>
                <c:pt idx="3008">
                  <c:v>11.1919309552</c:v>
                </c:pt>
                <c:pt idx="3009">
                  <c:v>11.195045587199999</c:v>
                </c:pt>
                <c:pt idx="3010">
                  <c:v>11.021919968500001</c:v>
                </c:pt>
                <c:pt idx="3011">
                  <c:v>11.128351014</c:v>
                </c:pt>
                <c:pt idx="3012">
                  <c:v>11.365828430700001</c:v>
                </c:pt>
                <c:pt idx="3013">
                  <c:v>11.486084248599999</c:v>
                </c:pt>
                <c:pt idx="3014">
                  <c:v>11.4618117383</c:v>
                </c:pt>
                <c:pt idx="3015">
                  <c:v>11.382825539600001</c:v>
                </c:pt>
                <c:pt idx="3016">
                  <c:v>11.7824622541</c:v>
                </c:pt>
                <c:pt idx="3017">
                  <c:v>11.993744600399999</c:v>
                </c:pt>
                <c:pt idx="3018">
                  <c:v>12.587732814400001</c:v>
                </c:pt>
                <c:pt idx="3019">
                  <c:v>13.1427372074</c:v>
                </c:pt>
                <c:pt idx="3020">
                  <c:v>13.309303286900001</c:v>
                </c:pt>
                <c:pt idx="3021">
                  <c:v>13.4542375953</c:v>
                </c:pt>
                <c:pt idx="3022">
                  <c:v>13.709158389500001</c:v>
                </c:pt>
                <c:pt idx="3023">
                  <c:v>13.5710476919</c:v>
                </c:pt>
                <c:pt idx="3024">
                  <c:v>13.7927514617</c:v>
                </c:pt>
                <c:pt idx="3025">
                  <c:v>13.8831491301</c:v>
                </c:pt>
                <c:pt idx="3026">
                  <c:v>13.9863236546</c:v>
                </c:pt>
                <c:pt idx="3027">
                  <c:v>13.898225052400001</c:v>
                </c:pt>
                <c:pt idx="3028">
                  <c:v>12.725549923399999</c:v>
                </c:pt>
                <c:pt idx="3029">
                  <c:v>12.8770290594</c:v>
                </c:pt>
                <c:pt idx="3030">
                  <c:v>12.909453984000001</c:v>
                </c:pt>
                <c:pt idx="3031">
                  <c:v>12.9099608444</c:v>
                </c:pt>
                <c:pt idx="3032">
                  <c:v>13.178426962</c:v>
                </c:pt>
                <c:pt idx="3033">
                  <c:v>13.3671034428</c:v>
                </c:pt>
                <c:pt idx="3034">
                  <c:v>13.127076269</c:v>
                </c:pt>
                <c:pt idx="3035">
                  <c:v>12.988510210099999</c:v>
                </c:pt>
                <c:pt idx="3036">
                  <c:v>12.7566757828</c:v>
                </c:pt>
                <c:pt idx="3037">
                  <c:v>12.710905332199999</c:v>
                </c:pt>
                <c:pt idx="3038">
                  <c:v>12.612590512400001</c:v>
                </c:pt>
                <c:pt idx="3039">
                  <c:v>12.4745646167</c:v>
                </c:pt>
                <c:pt idx="3040">
                  <c:v>12.266054196800001</c:v>
                </c:pt>
                <c:pt idx="3041">
                  <c:v>12.233388245800001</c:v>
                </c:pt>
                <c:pt idx="3042">
                  <c:v>12.320719866199999</c:v>
                </c:pt>
                <c:pt idx="3043">
                  <c:v>12.340288187700001</c:v>
                </c:pt>
                <c:pt idx="3044">
                  <c:v>12.3568650522</c:v>
                </c:pt>
                <c:pt idx="3045">
                  <c:v>12.3346794307</c:v>
                </c:pt>
                <c:pt idx="3046">
                  <c:v>12.450644026699999</c:v>
                </c:pt>
                <c:pt idx="3047">
                  <c:v>12.452874963799999</c:v>
                </c:pt>
                <c:pt idx="3048">
                  <c:v>12.3337005495</c:v>
                </c:pt>
                <c:pt idx="3049">
                  <c:v>12.256219211499999</c:v>
                </c:pt>
                <c:pt idx="3050">
                  <c:v>12.2544230498</c:v>
                </c:pt>
                <c:pt idx="3051">
                  <c:v>12.1200750163</c:v>
                </c:pt>
                <c:pt idx="3052">
                  <c:v>12.0855850389</c:v>
                </c:pt>
                <c:pt idx="3053">
                  <c:v>12.164892313199999</c:v>
                </c:pt>
                <c:pt idx="3054">
                  <c:v>12.3257088291</c:v>
                </c:pt>
                <c:pt idx="3055">
                  <c:v>12.400595257999999</c:v>
                </c:pt>
                <c:pt idx="3056">
                  <c:v>12.368581410399999</c:v>
                </c:pt>
                <c:pt idx="3057">
                  <c:v>12.4936212005</c:v>
                </c:pt>
                <c:pt idx="3058">
                  <c:v>12.336982734499999</c:v>
                </c:pt>
                <c:pt idx="3059">
                  <c:v>12.550778602099999</c:v>
                </c:pt>
                <c:pt idx="3060">
                  <c:v>12.3947498426</c:v>
                </c:pt>
                <c:pt idx="3061">
                  <c:v>12.2419825329</c:v>
                </c:pt>
                <c:pt idx="3062">
                  <c:v>11.800642680099999</c:v>
                </c:pt>
                <c:pt idx="3063">
                  <c:v>11.4796989998</c:v>
                </c:pt>
                <c:pt idx="3064">
                  <c:v>11.318254727799999</c:v>
                </c:pt>
              </c:numCache>
            </c:numRef>
          </c:val>
          <c:smooth val="0"/>
          <c:extLst>
            <c:ext xmlns:c16="http://schemas.microsoft.com/office/drawing/2014/chart" uri="{C3380CC4-5D6E-409C-BE32-E72D297353CC}">
              <c16:uniqueId val="{00000001-0E23-4483-B5D2-EB7A48FCEF90}"/>
            </c:ext>
          </c:extLst>
        </c:ser>
        <c:ser>
          <c:idx val="2"/>
          <c:order val="2"/>
          <c:tx>
            <c:strRef>
              <c:f>'[(Tổng hợp) Tổng quan TTCK.xlsx]VNI PE PB'!$E$1</c:f>
              <c:strCache>
                <c:ptCount val="1"/>
                <c:pt idx="0">
                  <c:v>P/E Trung Bình</c:v>
                </c:pt>
              </c:strCache>
            </c:strRef>
          </c:tx>
          <c:spPr>
            <a:ln w="28575" cap="rnd">
              <a:solidFill>
                <a:schemeClr val="accent5">
                  <a:shade val="65000"/>
                </a:schemeClr>
              </a:solidFill>
              <a:prstDash val="dashDot"/>
              <a:round/>
            </a:ln>
            <a:effectLst/>
          </c:spPr>
          <c:marker>
            <c:symbol val="none"/>
          </c:marker>
          <c:dLbls>
            <c:dLbl>
              <c:idx val="204"/>
              <c:layout>
                <c:manualLayout>
                  <c:x val="-2.5610244097639057E-2"/>
                  <c:y val="-3.1372549019607843E-2"/>
                </c:manualLayout>
              </c:layout>
              <c:tx>
                <c:rich>
                  <a:bodyPr/>
                  <a:lstStyle/>
                  <a:p>
                    <a:r>
                      <a:rPr lang="en-US" b="1" i="1">
                        <a:solidFill>
                          <a:schemeClr val="accent1">
                            <a:lumMod val="75000"/>
                          </a:schemeClr>
                        </a:solidFill>
                      </a:rPr>
                      <a:t>P/E</a:t>
                    </a:r>
                    <a:r>
                      <a:rPr lang="en-US" b="1" i="1" baseline="0">
                        <a:solidFill>
                          <a:schemeClr val="accent1">
                            <a:lumMod val="75000"/>
                          </a:schemeClr>
                        </a:solidFill>
                      </a:rPr>
                      <a:t> Avg: 14.46</a:t>
                    </a:r>
                    <a:endParaRPr lang="en-US" b="1" i="1">
                      <a:solidFill>
                        <a:schemeClr val="accent1">
                          <a:lumMod val="75000"/>
                        </a:schemeClr>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E23-4483-B5D2-EB7A48FCEF9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'[(Tổng hợp) Tổng quan TTCK.xlsx]VNI PE PB'!$B$2:$B$3066</c:f>
              <c:numCache>
                <c:formatCode>mm/dd/yyyy</c:formatCode>
                <c:ptCount val="3065"/>
                <c:pt idx="0">
                  <c:v>45007</c:v>
                </c:pt>
                <c:pt idx="1">
                  <c:v>45006</c:v>
                </c:pt>
                <c:pt idx="2">
                  <c:v>45005</c:v>
                </c:pt>
                <c:pt idx="3">
                  <c:v>45002</c:v>
                </c:pt>
                <c:pt idx="4">
                  <c:v>45001</c:v>
                </c:pt>
                <c:pt idx="5">
                  <c:v>45000</c:v>
                </c:pt>
                <c:pt idx="6">
                  <c:v>44999</c:v>
                </c:pt>
                <c:pt idx="7">
                  <c:v>44998</c:v>
                </c:pt>
                <c:pt idx="8">
                  <c:v>44995</c:v>
                </c:pt>
                <c:pt idx="9">
                  <c:v>44994</c:v>
                </c:pt>
                <c:pt idx="10">
                  <c:v>44993</c:v>
                </c:pt>
                <c:pt idx="11">
                  <c:v>44992</c:v>
                </c:pt>
                <c:pt idx="12">
                  <c:v>44991</c:v>
                </c:pt>
                <c:pt idx="13">
                  <c:v>44988</c:v>
                </c:pt>
                <c:pt idx="14">
                  <c:v>44987</c:v>
                </c:pt>
                <c:pt idx="15">
                  <c:v>44986</c:v>
                </c:pt>
                <c:pt idx="16">
                  <c:v>44985</c:v>
                </c:pt>
                <c:pt idx="17">
                  <c:v>44984</c:v>
                </c:pt>
                <c:pt idx="18">
                  <c:v>44981</c:v>
                </c:pt>
                <c:pt idx="19">
                  <c:v>44980</c:v>
                </c:pt>
                <c:pt idx="20">
                  <c:v>44979</c:v>
                </c:pt>
                <c:pt idx="21">
                  <c:v>44978</c:v>
                </c:pt>
                <c:pt idx="22">
                  <c:v>44977</c:v>
                </c:pt>
                <c:pt idx="23">
                  <c:v>44974</c:v>
                </c:pt>
                <c:pt idx="24">
                  <c:v>44973</c:v>
                </c:pt>
                <c:pt idx="25">
                  <c:v>44972</c:v>
                </c:pt>
                <c:pt idx="26">
                  <c:v>44971</c:v>
                </c:pt>
                <c:pt idx="27">
                  <c:v>44970</c:v>
                </c:pt>
                <c:pt idx="28">
                  <c:v>44967</c:v>
                </c:pt>
                <c:pt idx="29">
                  <c:v>44966</c:v>
                </c:pt>
                <c:pt idx="30">
                  <c:v>44965</c:v>
                </c:pt>
                <c:pt idx="31">
                  <c:v>44964</c:v>
                </c:pt>
                <c:pt idx="32">
                  <c:v>44963</c:v>
                </c:pt>
                <c:pt idx="33">
                  <c:v>44960</c:v>
                </c:pt>
                <c:pt idx="34">
                  <c:v>44959</c:v>
                </c:pt>
                <c:pt idx="35">
                  <c:v>44958</c:v>
                </c:pt>
                <c:pt idx="36">
                  <c:v>44957</c:v>
                </c:pt>
                <c:pt idx="37">
                  <c:v>44956</c:v>
                </c:pt>
                <c:pt idx="38">
                  <c:v>44953</c:v>
                </c:pt>
                <c:pt idx="39">
                  <c:v>44945</c:v>
                </c:pt>
                <c:pt idx="40">
                  <c:v>44944</c:v>
                </c:pt>
                <c:pt idx="41">
                  <c:v>44943</c:v>
                </c:pt>
                <c:pt idx="42">
                  <c:v>44942</c:v>
                </c:pt>
                <c:pt idx="43">
                  <c:v>44939</c:v>
                </c:pt>
                <c:pt idx="44">
                  <c:v>44938</c:v>
                </c:pt>
                <c:pt idx="45">
                  <c:v>44937</c:v>
                </c:pt>
                <c:pt idx="46">
                  <c:v>44936</c:v>
                </c:pt>
                <c:pt idx="47">
                  <c:v>44935</c:v>
                </c:pt>
                <c:pt idx="48">
                  <c:v>44932</c:v>
                </c:pt>
                <c:pt idx="49">
                  <c:v>44931</c:v>
                </c:pt>
                <c:pt idx="50">
                  <c:v>44930</c:v>
                </c:pt>
                <c:pt idx="51">
                  <c:v>44929</c:v>
                </c:pt>
                <c:pt idx="52" formatCode="m/d/yyyy">
                  <c:v>44925</c:v>
                </c:pt>
                <c:pt idx="53" formatCode="m/d/yyyy">
                  <c:v>44924</c:v>
                </c:pt>
                <c:pt idx="54" formatCode="m/d/yyyy">
                  <c:v>44923</c:v>
                </c:pt>
                <c:pt idx="55" formatCode="m/d/yyyy">
                  <c:v>44922</c:v>
                </c:pt>
                <c:pt idx="56" formatCode="m/d/yyyy">
                  <c:v>44921</c:v>
                </c:pt>
                <c:pt idx="57" formatCode="m/d/yyyy">
                  <c:v>44918</c:v>
                </c:pt>
                <c:pt idx="58" formatCode="m/d/yyyy">
                  <c:v>44917</c:v>
                </c:pt>
                <c:pt idx="59" formatCode="m/d/yyyy">
                  <c:v>44916</c:v>
                </c:pt>
                <c:pt idx="60" formatCode="m/d/yyyy">
                  <c:v>44915</c:v>
                </c:pt>
                <c:pt idx="61" formatCode="m/d/yyyy">
                  <c:v>44914</c:v>
                </c:pt>
                <c:pt idx="62" formatCode="m/d/yyyy">
                  <c:v>44911</c:v>
                </c:pt>
                <c:pt idx="63" formatCode="m/d/yyyy">
                  <c:v>44910</c:v>
                </c:pt>
                <c:pt idx="64" formatCode="m/d/yyyy">
                  <c:v>44909</c:v>
                </c:pt>
                <c:pt idx="65" formatCode="m/d/yyyy">
                  <c:v>44908</c:v>
                </c:pt>
                <c:pt idx="66" formatCode="m/d/yyyy">
                  <c:v>44907</c:v>
                </c:pt>
                <c:pt idx="67" formatCode="m/d/yyyy">
                  <c:v>44904</c:v>
                </c:pt>
                <c:pt idx="68" formatCode="m/d/yyyy">
                  <c:v>44903</c:v>
                </c:pt>
                <c:pt idx="69" formatCode="m/d/yyyy">
                  <c:v>44902</c:v>
                </c:pt>
                <c:pt idx="70" formatCode="m/d/yyyy">
                  <c:v>44901</c:v>
                </c:pt>
                <c:pt idx="71" formatCode="m/d/yyyy">
                  <c:v>44900</c:v>
                </c:pt>
                <c:pt idx="72" formatCode="m/d/yyyy">
                  <c:v>44897</c:v>
                </c:pt>
                <c:pt idx="73" formatCode="m/d/yyyy">
                  <c:v>44896</c:v>
                </c:pt>
                <c:pt idx="74" formatCode="m/d/yyyy">
                  <c:v>44895</c:v>
                </c:pt>
                <c:pt idx="75" formatCode="m/d/yyyy">
                  <c:v>44894</c:v>
                </c:pt>
                <c:pt idx="76" formatCode="m/d/yyyy">
                  <c:v>44893</c:v>
                </c:pt>
                <c:pt idx="77" formatCode="m/d/yyyy">
                  <c:v>44890</c:v>
                </c:pt>
                <c:pt idx="78" formatCode="m/d/yyyy">
                  <c:v>44889</c:v>
                </c:pt>
                <c:pt idx="79" formatCode="m/d/yyyy">
                  <c:v>44888</c:v>
                </c:pt>
                <c:pt idx="80" formatCode="m/d/yyyy">
                  <c:v>44887</c:v>
                </c:pt>
                <c:pt idx="81" formatCode="m/d/yyyy">
                  <c:v>44886</c:v>
                </c:pt>
                <c:pt idx="82" formatCode="m/d/yyyy">
                  <c:v>44883</c:v>
                </c:pt>
                <c:pt idx="83" formatCode="m/d/yyyy">
                  <c:v>44882</c:v>
                </c:pt>
                <c:pt idx="84" formatCode="m/d/yyyy">
                  <c:v>44881</c:v>
                </c:pt>
                <c:pt idx="85" formatCode="m/d/yyyy">
                  <c:v>44880</c:v>
                </c:pt>
                <c:pt idx="86" formatCode="m/d/yyyy">
                  <c:v>44879</c:v>
                </c:pt>
                <c:pt idx="87" formatCode="m/d/yyyy">
                  <c:v>44876</c:v>
                </c:pt>
                <c:pt idx="88" formatCode="m/d/yyyy">
                  <c:v>44875</c:v>
                </c:pt>
                <c:pt idx="89" formatCode="m/d/yyyy">
                  <c:v>44874</c:v>
                </c:pt>
                <c:pt idx="90" formatCode="m/d/yyyy">
                  <c:v>44873</c:v>
                </c:pt>
                <c:pt idx="91" formatCode="m/d/yyyy">
                  <c:v>44872</c:v>
                </c:pt>
                <c:pt idx="92" formatCode="m/d/yyyy">
                  <c:v>44869</c:v>
                </c:pt>
                <c:pt idx="93" formatCode="m/d/yyyy">
                  <c:v>44868</c:v>
                </c:pt>
                <c:pt idx="94" formatCode="m/d/yyyy">
                  <c:v>44867</c:v>
                </c:pt>
                <c:pt idx="95" formatCode="m/d/yyyy">
                  <c:v>44866</c:v>
                </c:pt>
                <c:pt idx="96" formatCode="m/d/yyyy">
                  <c:v>44865</c:v>
                </c:pt>
                <c:pt idx="97" formatCode="m/d/yyyy">
                  <c:v>44862</c:v>
                </c:pt>
                <c:pt idx="98" formatCode="m/d/yyyy">
                  <c:v>44861</c:v>
                </c:pt>
                <c:pt idx="99" formatCode="m/d/yyyy">
                  <c:v>44860</c:v>
                </c:pt>
                <c:pt idx="100" formatCode="m/d/yyyy">
                  <c:v>44859</c:v>
                </c:pt>
                <c:pt idx="101" formatCode="m/d/yyyy">
                  <c:v>44858</c:v>
                </c:pt>
                <c:pt idx="102" formatCode="m/d/yyyy">
                  <c:v>44855</c:v>
                </c:pt>
                <c:pt idx="103" formatCode="m/d/yyyy">
                  <c:v>44854</c:v>
                </c:pt>
                <c:pt idx="104" formatCode="m/d/yyyy">
                  <c:v>44853</c:v>
                </c:pt>
                <c:pt idx="105" formatCode="m/d/yyyy">
                  <c:v>44852</c:v>
                </c:pt>
                <c:pt idx="106" formatCode="m/d/yyyy">
                  <c:v>44851</c:v>
                </c:pt>
                <c:pt idx="107" formatCode="m/d/yyyy">
                  <c:v>44848</c:v>
                </c:pt>
                <c:pt idx="108" formatCode="m/d/yyyy">
                  <c:v>44847</c:v>
                </c:pt>
                <c:pt idx="109" formatCode="m/d/yyyy">
                  <c:v>44846</c:v>
                </c:pt>
                <c:pt idx="110" formatCode="m/d/yyyy">
                  <c:v>44845</c:v>
                </c:pt>
                <c:pt idx="111" formatCode="m/d/yyyy">
                  <c:v>44844</c:v>
                </c:pt>
                <c:pt idx="112" formatCode="m/d/yyyy">
                  <c:v>44841</c:v>
                </c:pt>
                <c:pt idx="113" formatCode="m/d/yyyy">
                  <c:v>44840</c:v>
                </c:pt>
                <c:pt idx="114" formatCode="m/d/yyyy">
                  <c:v>44839</c:v>
                </c:pt>
                <c:pt idx="115" formatCode="m/d/yyyy">
                  <c:v>44838</c:v>
                </c:pt>
                <c:pt idx="116" formatCode="m/d/yyyy">
                  <c:v>44837</c:v>
                </c:pt>
                <c:pt idx="117" formatCode="m/d/yyyy">
                  <c:v>44834</c:v>
                </c:pt>
                <c:pt idx="118" formatCode="m/d/yyyy">
                  <c:v>44833</c:v>
                </c:pt>
                <c:pt idx="119" formatCode="m/d/yyyy">
                  <c:v>44832</c:v>
                </c:pt>
                <c:pt idx="120" formatCode="m/d/yyyy">
                  <c:v>44831</c:v>
                </c:pt>
                <c:pt idx="121" formatCode="m/d/yyyy">
                  <c:v>44830</c:v>
                </c:pt>
                <c:pt idx="122" formatCode="m/d/yyyy">
                  <c:v>44827</c:v>
                </c:pt>
                <c:pt idx="123" formatCode="m/d/yyyy">
                  <c:v>44826</c:v>
                </c:pt>
                <c:pt idx="124" formatCode="m/d/yyyy">
                  <c:v>44825</c:v>
                </c:pt>
                <c:pt idx="125" formatCode="m/d/yyyy">
                  <c:v>44824</c:v>
                </c:pt>
                <c:pt idx="126" formatCode="m/d/yyyy">
                  <c:v>44823</c:v>
                </c:pt>
                <c:pt idx="127" formatCode="m/d/yyyy">
                  <c:v>44820</c:v>
                </c:pt>
                <c:pt idx="128" formatCode="m/d/yyyy">
                  <c:v>44819</c:v>
                </c:pt>
                <c:pt idx="129" formatCode="m/d/yyyy">
                  <c:v>44818</c:v>
                </c:pt>
                <c:pt idx="130" formatCode="m/d/yyyy">
                  <c:v>44817</c:v>
                </c:pt>
                <c:pt idx="131" formatCode="m/d/yyyy">
                  <c:v>44816</c:v>
                </c:pt>
                <c:pt idx="132" formatCode="m/d/yyyy">
                  <c:v>44813</c:v>
                </c:pt>
                <c:pt idx="133" formatCode="m/d/yyyy">
                  <c:v>44812</c:v>
                </c:pt>
                <c:pt idx="134" formatCode="m/d/yyyy">
                  <c:v>44811</c:v>
                </c:pt>
                <c:pt idx="135" formatCode="m/d/yyyy">
                  <c:v>44810</c:v>
                </c:pt>
                <c:pt idx="136" formatCode="m/d/yyyy">
                  <c:v>44809</c:v>
                </c:pt>
                <c:pt idx="137" formatCode="m/d/yyyy">
                  <c:v>44804</c:v>
                </c:pt>
                <c:pt idx="138" formatCode="m/d/yyyy">
                  <c:v>44803</c:v>
                </c:pt>
                <c:pt idx="139" formatCode="m/d/yyyy">
                  <c:v>44802</c:v>
                </c:pt>
                <c:pt idx="140" formatCode="m/d/yyyy">
                  <c:v>44799</c:v>
                </c:pt>
                <c:pt idx="141" formatCode="m/d/yyyy">
                  <c:v>44798</c:v>
                </c:pt>
                <c:pt idx="142" formatCode="m/d/yyyy">
                  <c:v>44797</c:v>
                </c:pt>
                <c:pt idx="143" formatCode="m/d/yyyy">
                  <c:v>44796</c:v>
                </c:pt>
                <c:pt idx="144" formatCode="m/d/yyyy">
                  <c:v>44795</c:v>
                </c:pt>
                <c:pt idx="145" formatCode="m/d/yyyy">
                  <c:v>44792</c:v>
                </c:pt>
                <c:pt idx="146" formatCode="m/d/yyyy">
                  <c:v>44791</c:v>
                </c:pt>
                <c:pt idx="147" formatCode="m/d/yyyy">
                  <c:v>44790</c:v>
                </c:pt>
                <c:pt idx="148" formatCode="m/d/yyyy">
                  <c:v>44789</c:v>
                </c:pt>
                <c:pt idx="149" formatCode="m/d/yyyy">
                  <c:v>44788</c:v>
                </c:pt>
                <c:pt idx="150" formatCode="m/d/yyyy">
                  <c:v>44785</c:v>
                </c:pt>
                <c:pt idx="151" formatCode="m/d/yyyy">
                  <c:v>44784</c:v>
                </c:pt>
                <c:pt idx="152" formatCode="m/d/yyyy">
                  <c:v>44783</c:v>
                </c:pt>
                <c:pt idx="153" formatCode="m/d/yyyy">
                  <c:v>44782</c:v>
                </c:pt>
                <c:pt idx="154" formatCode="m/d/yyyy">
                  <c:v>44781</c:v>
                </c:pt>
                <c:pt idx="155" formatCode="m/d/yyyy">
                  <c:v>44778</c:v>
                </c:pt>
                <c:pt idx="156" formatCode="m/d/yyyy">
                  <c:v>44777</c:v>
                </c:pt>
                <c:pt idx="157" formatCode="m/d/yyyy">
                  <c:v>44776</c:v>
                </c:pt>
                <c:pt idx="158" formatCode="m/d/yyyy">
                  <c:v>44775</c:v>
                </c:pt>
                <c:pt idx="159" formatCode="m/d/yyyy">
                  <c:v>44774</c:v>
                </c:pt>
                <c:pt idx="160" formatCode="m/d/yyyy">
                  <c:v>44771</c:v>
                </c:pt>
                <c:pt idx="161" formatCode="m/d/yyyy">
                  <c:v>44770</c:v>
                </c:pt>
                <c:pt idx="162" formatCode="m/d/yyyy">
                  <c:v>44769</c:v>
                </c:pt>
                <c:pt idx="163" formatCode="m/d/yyyy">
                  <c:v>44768</c:v>
                </c:pt>
                <c:pt idx="164" formatCode="m/d/yyyy">
                  <c:v>44767</c:v>
                </c:pt>
                <c:pt idx="165" formatCode="m/d/yyyy">
                  <c:v>44764</c:v>
                </c:pt>
                <c:pt idx="166" formatCode="m/d/yyyy">
                  <c:v>44763</c:v>
                </c:pt>
                <c:pt idx="167" formatCode="m/d/yyyy">
                  <c:v>44762</c:v>
                </c:pt>
                <c:pt idx="168" formatCode="m/d/yyyy">
                  <c:v>44761</c:v>
                </c:pt>
                <c:pt idx="169" formatCode="m/d/yyyy">
                  <c:v>44760</c:v>
                </c:pt>
                <c:pt idx="170" formatCode="m/d/yyyy">
                  <c:v>44757</c:v>
                </c:pt>
                <c:pt idx="171" formatCode="m/d/yyyy">
                  <c:v>44756</c:v>
                </c:pt>
                <c:pt idx="172" formatCode="m/d/yyyy">
                  <c:v>44755</c:v>
                </c:pt>
                <c:pt idx="173" formatCode="m/d/yyyy">
                  <c:v>44754</c:v>
                </c:pt>
                <c:pt idx="174" formatCode="m/d/yyyy">
                  <c:v>44753</c:v>
                </c:pt>
                <c:pt idx="175" formatCode="m/d/yyyy">
                  <c:v>44750</c:v>
                </c:pt>
                <c:pt idx="176" formatCode="m/d/yyyy">
                  <c:v>44749</c:v>
                </c:pt>
                <c:pt idx="177" formatCode="m/d/yyyy">
                  <c:v>44748</c:v>
                </c:pt>
                <c:pt idx="178" formatCode="m/d/yyyy">
                  <c:v>44747</c:v>
                </c:pt>
                <c:pt idx="179" formatCode="m/d/yyyy">
                  <c:v>44746</c:v>
                </c:pt>
                <c:pt idx="180" formatCode="m/d/yyyy">
                  <c:v>44743</c:v>
                </c:pt>
                <c:pt idx="181" formatCode="m/d/yyyy">
                  <c:v>44742</c:v>
                </c:pt>
                <c:pt idx="182" formatCode="m/d/yyyy">
                  <c:v>44741</c:v>
                </c:pt>
                <c:pt idx="183" formatCode="m/d/yyyy">
                  <c:v>44740</c:v>
                </c:pt>
                <c:pt idx="184" formatCode="m/d/yyyy">
                  <c:v>44739</c:v>
                </c:pt>
                <c:pt idx="185" formatCode="m/d/yyyy">
                  <c:v>44736</c:v>
                </c:pt>
                <c:pt idx="186" formatCode="m/d/yyyy">
                  <c:v>44735</c:v>
                </c:pt>
                <c:pt idx="187" formatCode="m/d/yyyy">
                  <c:v>44734</c:v>
                </c:pt>
                <c:pt idx="188" formatCode="m/d/yyyy">
                  <c:v>44733</c:v>
                </c:pt>
                <c:pt idx="189" formatCode="m/d/yyyy">
                  <c:v>44732</c:v>
                </c:pt>
                <c:pt idx="190" formatCode="m/d/yyyy">
                  <c:v>44729</c:v>
                </c:pt>
                <c:pt idx="191" formatCode="m/d/yyyy">
                  <c:v>44728</c:v>
                </c:pt>
                <c:pt idx="192" formatCode="m/d/yyyy">
                  <c:v>44727</c:v>
                </c:pt>
                <c:pt idx="193" formatCode="m/d/yyyy">
                  <c:v>44726</c:v>
                </c:pt>
                <c:pt idx="194" formatCode="m/d/yyyy">
                  <c:v>44725</c:v>
                </c:pt>
                <c:pt idx="195" formatCode="m/d/yyyy">
                  <c:v>44722</c:v>
                </c:pt>
                <c:pt idx="196" formatCode="m/d/yyyy">
                  <c:v>44721</c:v>
                </c:pt>
                <c:pt idx="197" formatCode="m/d/yyyy">
                  <c:v>44720</c:v>
                </c:pt>
                <c:pt idx="198" formatCode="m/d/yyyy">
                  <c:v>44719</c:v>
                </c:pt>
                <c:pt idx="199" formatCode="m/d/yyyy">
                  <c:v>44718</c:v>
                </c:pt>
                <c:pt idx="200" formatCode="m/d/yyyy">
                  <c:v>44715</c:v>
                </c:pt>
                <c:pt idx="201" formatCode="m/d/yyyy">
                  <c:v>44714</c:v>
                </c:pt>
                <c:pt idx="202" formatCode="m/d/yyyy">
                  <c:v>44713</c:v>
                </c:pt>
                <c:pt idx="203" formatCode="m/d/yyyy">
                  <c:v>44712</c:v>
                </c:pt>
                <c:pt idx="204" formatCode="m/d/yyyy">
                  <c:v>44711</c:v>
                </c:pt>
                <c:pt idx="205" formatCode="m/d/yyyy">
                  <c:v>44708</c:v>
                </c:pt>
                <c:pt idx="206" formatCode="m/d/yyyy">
                  <c:v>44707</c:v>
                </c:pt>
                <c:pt idx="207" formatCode="m/d/yyyy">
                  <c:v>44706</c:v>
                </c:pt>
                <c:pt idx="208" formatCode="m/d/yyyy">
                  <c:v>44705</c:v>
                </c:pt>
                <c:pt idx="209" formatCode="m/d/yyyy">
                  <c:v>44704</c:v>
                </c:pt>
                <c:pt idx="210" formatCode="m/d/yyyy">
                  <c:v>44701</c:v>
                </c:pt>
                <c:pt idx="211" formatCode="m/d/yyyy">
                  <c:v>44700</c:v>
                </c:pt>
                <c:pt idx="212" formatCode="m/d/yyyy">
                  <c:v>44699</c:v>
                </c:pt>
                <c:pt idx="213" formatCode="m/d/yyyy">
                  <c:v>44698</c:v>
                </c:pt>
                <c:pt idx="214" formatCode="m/d/yyyy">
                  <c:v>44697</c:v>
                </c:pt>
                <c:pt idx="215" formatCode="m/d/yyyy">
                  <c:v>44694</c:v>
                </c:pt>
                <c:pt idx="216" formatCode="m/d/yyyy">
                  <c:v>44693</c:v>
                </c:pt>
                <c:pt idx="217" formatCode="m/d/yyyy">
                  <c:v>44692</c:v>
                </c:pt>
                <c:pt idx="218" formatCode="m/d/yyyy">
                  <c:v>44691</c:v>
                </c:pt>
                <c:pt idx="219" formatCode="m/d/yyyy">
                  <c:v>44690</c:v>
                </c:pt>
                <c:pt idx="220" formatCode="m/d/yyyy">
                  <c:v>44687</c:v>
                </c:pt>
                <c:pt idx="221" formatCode="m/d/yyyy">
                  <c:v>44686</c:v>
                </c:pt>
                <c:pt idx="222" formatCode="m/d/yyyy">
                  <c:v>44685</c:v>
                </c:pt>
                <c:pt idx="223" formatCode="m/d/yyyy">
                  <c:v>44680</c:v>
                </c:pt>
                <c:pt idx="224" formatCode="m/d/yyyy">
                  <c:v>44679</c:v>
                </c:pt>
                <c:pt idx="225" formatCode="m/d/yyyy">
                  <c:v>44678</c:v>
                </c:pt>
                <c:pt idx="226" formatCode="m/d/yyyy">
                  <c:v>44677</c:v>
                </c:pt>
                <c:pt idx="227" formatCode="m/d/yyyy">
                  <c:v>44676</c:v>
                </c:pt>
                <c:pt idx="228" formatCode="m/d/yyyy">
                  <c:v>44673</c:v>
                </c:pt>
                <c:pt idx="229" formatCode="m/d/yyyy">
                  <c:v>44672</c:v>
                </c:pt>
                <c:pt idx="230" formatCode="m/d/yyyy">
                  <c:v>44671</c:v>
                </c:pt>
                <c:pt idx="231" formatCode="m/d/yyyy">
                  <c:v>44670</c:v>
                </c:pt>
                <c:pt idx="232" formatCode="m/d/yyyy">
                  <c:v>44669</c:v>
                </c:pt>
                <c:pt idx="233" formatCode="m/d/yyyy">
                  <c:v>44666</c:v>
                </c:pt>
                <c:pt idx="234" formatCode="m/d/yyyy">
                  <c:v>44665</c:v>
                </c:pt>
                <c:pt idx="235" formatCode="m/d/yyyy">
                  <c:v>44664</c:v>
                </c:pt>
                <c:pt idx="236" formatCode="m/d/yyyy">
                  <c:v>44663</c:v>
                </c:pt>
                <c:pt idx="237" formatCode="m/d/yyyy">
                  <c:v>44659</c:v>
                </c:pt>
                <c:pt idx="238" formatCode="m/d/yyyy">
                  <c:v>44658</c:v>
                </c:pt>
                <c:pt idx="239" formatCode="m/d/yyyy">
                  <c:v>44657</c:v>
                </c:pt>
                <c:pt idx="240" formatCode="m/d/yyyy">
                  <c:v>44656</c:v>
                </c:pt>
                <c:pt idx="241" formatCode="m/d/yyyy">
                  <c:v>44655</c:v>
                </c:pt>
                <c:pt idx="242" formatCode="m/d/yyyy">
                  <c:v>44652</c:v>
                </c:pt>
                <c:pt idx="243" formatCode="m/d/yyyy">
                  <c:v>44651</c:v>
                </c:pt>
                <c:pt idx="244" formatCode="m/d/yyyy">
                  <c:v>44650</c:v>
                </c:pt>
                <c:pt idx="245" formatCode="m/d/yyyy">
                  <c:v>44649</c:v>
                </c:pt>
                <c:pt idx="246" formatCode="m/d/yyyy">
                  <c:v>44648</c:v>
                </c:pt>
                <c:pt idx="247" formatCode="m/d/yyyy">
                  <c:v>44645</c:v>
                </c:pt>
                <c:pt idx="248" formatCode="m/d/yyyy">
                  <c:v>44644</c:v>
                </c:pt>
                <c:pt idx="249" formatCode="m/d/yyyy">
                  <c:v>44643</c:v>
                </c:pt>
                <c:pt idx="250" formatCode="m/d/yyyy">
                  <c:v>44642</c:v>
                </c:pt>
                <c:pt idx="251" formatCode="m/d/yyyy">
                  <c:v>44641</c:v>
                </c:pt>
                <c:pt idx="252" formatCode="m/d/yyyy">
                  <c:v>44638</c:v>
                </c:pt>
                <c:pt idx="253" formatCode="m/d/yyyy">
                  <c:v>44637</c:v>
                </c:pt>
                <c:pt idx="254" formatCode="m/d/yyyy">
                  <c:v>44636</c:v>
                </c:pt>
                <c:pt idx="255" formatCode="m/d/yyyy">
                  <c:v>44635</c:v>
                </c:pt>
                <c:pt idx="256" formatCode="m/d/yyyy">
                  <c:v>44634</c:v>
                </c:pt>
                <c:pt idx="257" formatCode="m/d/yyyy">
                  <c:v>44631</c:v>
                </c:pt>
                <c:pt idx="258" formatCode="m/d/yyyy">
                  <c:v>44630</c:v>
                </c:pt>
                <c:pt idx="259" formatCode="m/d/yyyy">
                  <c:v>44629</c:v>
                </c:pt>
                <c:pt idx="260" formatCode="m/d/yyyy">
                  <c:v>44628</c:v>
                </c:pt>
                <c:pt idx="261" formatCode="m/d/yyyy">
                  <c:v>44627</c:v>
                </c:pt>
                <c:pt idx="262" formatCode="m/d/yyyy">
                  <c:v>44624</c:v>
                </c:pt>
                <c:pt idx="263" formatCode="m/d/yyyy">
                  <c:v>44623</c:v>
                </c:pt>
                <c:pt idx="264" formatCode="m/d/yyyy">
                  <c:v>44622</c:v>
                </c:pt>
                <c:pt idx="265" formatCode="m/d/yyyy">
                  <c:v>44621</c:v>
                </c:pt>
                <c:pt idx="266" formatCode="m/d/yyyy">
                  <c:v>44620</c:v>
                </c:pt>
                <c:pt idx="267" formatCode="m/d/yyyy">
                  <c:v>44617</c:v>
                </c:pt>
                <c:pt idx="268" formatCode="m/d/yyyy">
                  <c:v>44616</c:v>
                </c:pt>
                <c:pt idx="269" formatCode="m/d/yyyy">
                  <c:v>44615</c:v>
                </c:pt>
                <c:pt idx="270" formatCode="m/d/yyyy">
                  <c:v>44614</c:v>
                </c:pt>
                <c:pt idx="271" formatCode="m/d/yyyy">
                  <c:v>44613</c:v>
                </c:pt>
                <c:pt idx="272" formatCode="m/d/yyyy">
                  <c:v>44610</c:v>
                </c:pt>
                <c:pt idx="273" formatCode="m/d/yyyy">
                  <c:v>44609</c:v>
                </c:pt>
                <c:pt idx="274" formatCode="m/d/yyyy">
                  <c:v>44608</c:v>
                </c:pt>
                <c:pt idx="275" formatCode="m/d/yyyy">
                  <c:v>44607</c:v>
                </c:pt>
                <c:pt idx="276" formatCode="m/d/yyyy">
                  <c:v>44606</c:v>
                </c:pt>
                <c:pt idx="277" formatCode="m/d/yyyy">
                  <c:v>44603</c:v>
                </c:pt>
                <c:pt idx="278" formatCode="m/d/yyyy">
                  <c:v>44602</c:v>
                </c:pt>
                <c:pt idx="279" formatCode="m/d/yyyy">
                  <c:v>44601</c:v>
                </c:pt>
                <c:pt idx="280" formatCode="m/d/yyyy">
                  <c:v>44600</c:v>
                </c:pt>
                <c:pt idx="281" formatCode="m/d/yyyy">
                  <c:v>44599</c:v>
                </c:pt>
                <c:pt idx="282" formatCode="m/d/yyyy">
                  <c:v>44589</c:v>
                </c:pt>
                <c:pt idx="283" formatCode="m/d/yyyy">
                  <c:v>44588</c:v>
                </c:pt>
                <c:pt idx="284" formatCode="m/d/yyyy">
                  <c:v>44587</c:v>
                </c:pt>
                <c:pt idx="285" formatCode="m/d/yyyy">
                  <c:v>44586</c:v>
                </c:pt>
                <c:pt idx="286" formatCode="m/d/yyyy">
                  <c:v>44585</c:v>
                </c:pt>
                <c:pt idx="287" formatCode="m/d/yyyy">
                  <c:v>44582</c:v>
                </c:pt>
                <c:pt idx="288" formatCode="m/d/yyyy">
                  <c:v>44581</c:v>
                </c:pt>
                <c:pt idx="289" formatCode="m/d/yyyy">
                  <c:v>44580</c:v>
                </c:pt>
                <c:pt idx="290" formatCode="m/d/yyyy">
                  <c:v>44579</c:v>
                </c:pt>
                <c:pt idx="291" formatCode="m/d/yyyy">
                  <c:v>44578</c:v>
                </c:pt>
                <c:pt idx="292" formatCode="m/d/yyyy">
                  <c:v>44575</c:v>
                </c:pt>
                <c:pt idx="293" formatCode="m/d/yyyy">
                  <c:v>44574</c:v>
                </c:pt>
                <c:pt idx="294" formatCode="m/d/yyyy">
                  <c:v>44573</c:v>
                </c:pt>
                <c:pt idx="295" formatCode="m/d/yyyy">
                  <c:v>44572</c:v>
                </c:pt>
                <c:pt idx="296" formatCode="m/d/yyyy">
                  <c:v>44571</c:v>
                </c:pt>
                <c:pt idx="297" formatCode="m/d/yyyy">
                  <c:v>44568</c:v>
                </c:pt>
                <c:pt idx="298" formatCode="m/d/yyyy">
                  <c:v>44567</c:v>
                </c:pt>
                <c:pt idx="299" formatCode="m/d/yyyy">
                  <c:v>44566</c:v>
                </c:pt>
                <c:pt idx="300" formatCode="m/d/yyyy">
                  <c:v>44565</c:v>
                </c:pt>
                <c:pt idx="301" formatCode="m/d/yyyy">
                  <c:v>44561</c:v>
                </c:pt>
                <c:pt idx="302" formatCode="m/d/yyyy">
                  <c:v>44560</c:v>
                </c:pt>
                <c:pt idx="303" formatCode="m/d/yyyy">
                  <c:v>44559</c:v>
                </c:pt>
                <c:pt idx="304" formatCode="m/d/yyyy">
                  <c:v>44558</c:v>
                </c:pt>
                <c:pt idx="305" formatCode="m/d/yyyy">
                  <c:v>44557</c:v>
                </c:pt>
                <c:pt idx="306" formatCode="m/d/yyyy">
                  <c:v>44554</c:v>
                </c:pt>
                <c:pt idx="307" formatCode="m/d/yyyy">
                  <c:v>44553</c:v>
                </c:pt>
                <c:pt idx="308" formatCode="m/d/yyyy">
                  <c:v>44552</c:v>
                </c:pt>
                <c:pt idx="309" formatCode="m/d/yyyy">
                  <c:v>44551</c:v>
                </c:pt>
                <c:pt idx="310" formatCode="m/d/yyyy">
                  <c:v>44550</c:v>
                </c:pt>
                <c:pt idx="311" formatCode="m/d/yyyy">
                  <c:v>44547</c:v>
                </c:pt>
                <c:pt idx="312" formatCode="m/d/yyyy">
                  <c:v>44546</c:v>
                </c:pt>
                <c:pt idx="313" formatCode="m/d/yyyy">
                  <c:v>44545</c:v>
                </c:pt>
                <c:pt idx="314" formatCode="m/d/yyyy">
                  <c:v>44544</c:v>
                </c:pt>
                <c:pt idx="315" formatCode="m/d/yyyy">
                  <c:v>44543</c:v>
                </c:pt>
                <c:pt idx="316" formatCode="m/d/yyyy">
                  <c:v>44540</c:v>
                </c:pt>
                <c:pt idx="317" formatCode="m/d/yyyy">
                  <c:v>44539</c:v>
                </c:pt>
                <c:pt idx="318" formatCode="m/d/yyyy">
                  <c:v>44538</c:v>
                </c:pt>
                <c:pt idx="319" formatCode="m/d/yyyy">
                  <c:v>44537</c:v>
                </c:pt>
                <c:pt idx="320" formatCode="m/d/yyyy">
                  <c:v>44536</c:v>
                </c:pt>
                <c:pt idx="321" formatCode="m/d/yyyy">
                  <c:v>44533</c:v>
                </c:pt>
                <c:pt idx="322" formatCode="m/d/yyyy">
                  <c:v>44532</c:v>
                </c:pt>
                <c:pt idx="323" formatCode="m/d/yyyy">
                  <c:v>44531</c:v>
                </c:pt>
                <c:pt idx="324" formatCode="m/d/yyyy">
                  <c:v>44530</c:v>
                </c:pt>
                <c:pt idx="325" formatCode="m/d/yyyy">
                  <c:v>44529</c:v>
                </c:pt>
                <c:pt idx="326" formatCode="m/d/yyyy">
                  <c:v>44526</c:v>
                </c:pt>
                <c:pt idx="327" formatCode="m/d/yyyy">
                  <c:v>44525</c:v>
                </c:pt>
                <c:pt idx="328" formatCode="m/d/yyyy">
                  <c:v>44524</c:v>
                </c:pt>
                <c:pt idx="329" formatCode="m/d/yyyy">
                  <c:v>44523</c:v>
                </c:pt>
                <c:pt idx="330" formatCode="m/d/yyyy">
                  <c:v>44522</c:v>
                </c:pt>
                <c:pt idx="331" formatCode="m/d/yyyy">
                  <c:v>44519</c:v>
                </c:pt>
                <c:pt idx="332" formatCode="m/d/yyyy">
                  <c:v>44518</c:v>
                </c:pt>
                <c:pt idx="333" formatCode="m/d/yyyy">
                  <c:v>44517</c:v>
                </c:pt>
                <c:pt idx="334" formatCode="m/d/yyyy">
                  <c:v>44516</c:v>
                </c:pt>
                <c:pt idx="335" formatCode="m/d/yyyy">
                  <c:v>44515</c:v>
                </c:pt>
                <c:pt idx="336" formatCode="m/d/yyyy">
                  <c:v>44512</c:v>
                </c:pt>
                <c:pt idx="337" formatCode="m/d/yyyy">
                  <c:v>44511</c:v>
                </c:pt>
                <c:pt idx="338" formatCode="m/d/yyyy">
                  <c:v>44510</c:v>
                </c:pt>
                <c:pt idx="339" formatCode="m/d/yyyy">
                  <c:v>44509</c:v>
                </c:pt>
                <c:pt idx="340" formatCode="m/d/yyyy">
                  <c:v>44508</c:v>
                </c:pt>
                <c:pt idx="341" formatCode="m/d/yyyy">
                  <c:v>44505</c:v>
                </c:pt>
                <c:pt idx="342" formatCode="m/d/yyyy">
                  <c:v>44504</c:v>
                </c:pt>
                <c:pt idx="343" formatCode="m/d/yyyy">
                  <c:v>44503</c:v>
                </c:pt>
                <c:pt idx="344" formatCode="m/d/yyyy">
                  <c:v>44502</c:v>
                </c:pt>
                <c:pt idx="345" formatCode="m/d/yyyy">
                  <c:v>44501</c:v>
                </c:pt>
                <c:pt idx="346" formatCode="m/d/yyyy">
                  <c:v>44498</c:v>
                </c:pt>
                <c:pt idx="347" formatCode="m/d/yyyy">
                  <c:v>44497</c:v>
                </c:pt>
                <c:pt idx="348" formatCode="m/d/yyyy">
                  <c:v>44496</c:v>
                </c:pt>
                <c:pt idx="349" formatCode="m/d/yyyy">
                  <c:v>44495</c:v>
                </c:pt>
                <c:pt idx="350" formatCode="m/d/yyyy">
                  <c:v>44494</c:v>
                </c:pt>
                <c:pt idx="351" formatCode="m/d/yyyy">
                  <c:v>44491</c:v>
                </c:pt>
                <c:pt idx="352" formatCode="m/d/yyyy">
                  <c:v>44490</c:v>
                </c:pt>
                <c:pt idx="353" formatCode="m/d/yyyy">
                  <c:v>44489</c:v>
                </c:pt>
                <c:pt idx="354" formatCode="m/d/yyyy">
                  <c:v>44488</c:v>
                </c:pt>
                <c:pt idx="355" formatCode="m/d/yyyy">
                  <c:v>44487</c:v>
                </c:pt>
                <c:pt idx="356" formatCode="m/d/yyyy">
                  <c:v>44484</c:v>
                </c:pt>
                <c:pt idx="357" formatCode="m/d/yyyy">
                  <c:v>44483</c:v>
                </c:pt>
                <c:pt idx="358" formatCode="m/d/yyyy">
                  <c:v>44482</c:v>
                </c:pt>
                <c:pt idx="359" formatCode="m/d/yyyy">
                  <c:v>44481</c:v>
                </c:pt>
                <c:pt idx="360" formatCode="m/d/yyyy">
                  <c:v>44480</c:v>
                </c:pt>
                <c:pt idx="361" formatCode="m/d/yyyy">
                  <c:v>44477</c:v>
                </c:pt>
                <c:pt idx="362" formatCode="m/d/yyyy">
                  <c:v>44476</c:v>
                </c:pt>
                <c:pt idx="363" formatCode="m/d/yyyy">
                  <c:v>44475</c:v>
                </c:pt>
                <c:pt idx="364" formatCode="m/d/yyyy">
                  <c:v>44474</c:v>
                </c:pt>
                <c:pt idx="365" formatCode="m/d/yyyy">
                  <c:v>44473</c:v>
                </c:pt>
                <c:pt idx="366" formatCode="m/d/yyyy">
                  <c:v>44470</c:v>
                </c:pt>
                <c:pt idx="367" formatCode="m/d/yyyy">
                  <c:v>44469</c:v>
                </c:pt>
                <c:pt idx="368" formatCode="m/d/yyyy">
                  <c:v>44468</c:v>
                </c:pt>
                <c:pt idx="369" formatCode="m/d/yyyy">
                  <c:v>44467</c:v>
                </c:pt>
                <c:pt idx="370" formatCode="m/d/yyyy">
                  <c:v>44466</c:v>
                </c:pt>
                <c:pt idx="371" formatCode="m/d/yyyy">
                  <c:v>44463</c:v>
                </c:pt>
                <c:pt idx="372" formatCode="m/d/yyyy">
                  <c:v>44462</c:v>
                </c:pt>
                <c:pt idx="373" formatCode="m/d/yyyy">
                  <c:v>44461</c:v>
                </c:pt>
                <c:pt idx="374" formatCode="m/d/yyyy">
                  <c:v>44460</c:v>
                </c:pt>
                <c:pt idx="375" formatCode="m/d/yyyy">
                  <c:v>44459</c:v>
                </c:pt>
                <c:pt idx="376" formatCode="m/d/yyyy">
                  <c:v>44456</c:v>
                </c:pt>
                <c:pt idx="377" formatCode="m/d/yyyy">
                  <c:v>44455</c:v>
                </c:pt>
                <c:pt idx="378" formatCode="m/d/yyyy">
                  <c:v>44454</c:v>
                </c:pt>
                <c:pt idx="379" formatCode="m/d/yyyy">
                  <c:v>44453</c:v>
                </c:pt>
                <c:pt idx="380" formatCode="m/d/yyyy">
                  <c:v>44452</c:v>
                </c:pt>
                <c:pt idx="381" formatCode="m/d/yyyy">
                  <c:v>44449</c:v>
                </c:pt>
                <c:pt idx="382" formatCode="m/d/yyyy">
                  <c:v>44448</c:v>
                </c:pt>
                <c:pt idx="383" formatCode="m/d/yyyy">
                  <c:v>44447</c:v>
                </c:pt>
                <c:pt idx="384" formatCode="m/d/yyyy">
                  <c:v>44446</c:v>
                </c:pt>
                <c:pt idx="385" formatCode="m/d/yyyy">
                  <c:v>44445</c:v>
                </c:pt>
                <c:pt idx="386" formatCode="m/d/yyyy">
                  <c:v>44440</c:v>
                </c:pt>
                <c:pt idx="387" formatCode="m/d/yyyy">
                  <c:v>44439</c:v>
                </c:pt>
                <c:pt idx="388" formatCode="m/d/yyyy">
                  <c:v>44438</c:v>
                </c:pt>
                <c:pt idx="389" formatCode="m/d/yyyy">
                  <c:v>44435</c:v>
                </c:pt>
                <c:pt idx="390" formatCode="m/d/yyyy">
                  <c:v>44434</c:v>
                </c:pt>
                <c:pt idx="391" formatCode="m/d/yyyy">
                  <c:v>44433</c:v>
                </c:pt>
                <c:pt idx="392" formatCode="m/d/yyyy">
                  <c:v>44432</c:v>
                </c:pt>
                <c:pt idx="393" formatCode="m/d/yyyy">
                  <c:v>44431</c:v>
                </c:pt>
                <c:pt idx="394" formatCode="m/d/yyyy">
                  <c:v>44428</c:v>
                </c:pt>
                <c:pt idx="395" formatCode="m/d/yyyy">
                  <c:v>44427</c:v>
                </c:pt>
                <c:pt idx="396" formatCode="m/d/yyyy">
                  <c:v>44426</c:v>
                </c:pt>
                <c:pt idx="397" formatCode="m/d/yyyy">
                  <c:v>44425</c:v>
                </c:pt>
                <c:pt idx="398" formatCode="m/d/yyyy">
                  <c:v>44424</c:v>
                </c:pt>
                <c:pt idx="399" formatCode="m/d/yyyy">
                  <c:v>44421</c:v>
                </c:pt>
                <c:pt idx="400" formatCode="m/d/yyyy">
                  <c:v>44420</c:v>
                </c:pt>
                <c:pt idx="401" formatCode="m/d/yyyy">
                  <c:v>44419</c:v>
                </c:pt>
                <c:pt idx="402" formatCode="m/d/yyyy">
                  <c:v>44418</c:v>
                </c:pt>
                <c:pt idx="403" formatCode="m/d/yyyy">
                  <c:v>44417</c:v>
                </c:pt>
                <c:pt idx="404" formatCode="m/d/yyyy">
                  <c:v>44414</c:v>
                </c:pt>
                <c:pt idx="405" formatCode="m/d/yyyy">
                  <c:v>44413</c:v>
                </c:pt>
                <c:pt idx="406" formatCode="m/d/yyyy">
                  <c:v>44412</c:v>
                </c:pt>
                <c:pt idx="407" formatCode="m/d/yyyy">
                  <c:v>44411</c:v>
                </c:pt>
                <c:pt idx="408" formatCode="m/d/yyyy">
                  <c:v>44410</c:v>
                </c:pt>
                <c:pt idx="409" formatCode="m/d/yyyy">
                  <c:v>44407</c:v>
                </c:pt>
                <c:pt idx="410" formatCode="m/d/yyyy">
                  <c:v>44406</c:v>
                </c:pt>
                <c:pt idx="411" formatCode="m/d/yyyy">
                  <c:v>44405</c:v>
                </c:pt>
                <c:pt idx="412" formatCode="m/d/yyyy">
                  <c:v>44404</c:v>
                </c:pt>
                <c:pt idx="413" formatCode="m/d/yyyy">
                  <c:v>44403</c:v>
                </c:pt>
                <c:pt idx="414" formatCode="m/d/yyyy">
                  <c:v>44400</c:v>
                </c:pt>
                <c:pt idx="415" formatCode="m/d/yyyy">
                  <c:v>44399</c:v>
                </c:pt>
                <c:pt idx="416" formatCode="m/d/yyyy">
                  <c:v>44398</c:v>
                </c:pt>
                <c:pt idx="417" formatCode="m/d/yyyy">
                  <c:v>44397</c:v>
                </c:pt>
                <c:pt idx="418" formatCode="m/d/yyyy">
                  <c:v>44396</c:v>
                </c:pt>
                <c:pt idx="419" formatCode="m/d/yyyy">
                  <c:v>44393</c:v>
                </c:pt>
                <c:pt idx="420" formatCode="m/d/yyyy">
                  <c:v>44392</c:v>
                </c:pt>
                <c:pt idx="421" formatCode="m/d/yyyy">
                  <c:v>44391</c:v>
                </c:pt>
                <c:pt idx="422" formatCode="m/d/yyyy">
                  <c:v>44390</c:v>
                </c:pt>
                <c:pt idx="423" formatCode="m/d/yyyy">
                  <c:v>44389</c:v>
                </c:pt>
                <c:pt idx="424" formatCode="m/d/yyyy">
                  <c:v>44386</c:v>
                </c:pt>
                <c:pt idx="425" formatCode="m/d/yyyy">
                  <c:v>44385</c:v>
                </c:pt>
                <c:pt idx="426" formatCode="m/d/yyyy">
                  <c:v>44384</c:v>
                </c:pt>
                <c:pt idx="427" formatCode="m/d/yyyy">
                  <c:v>44383</c:v>
                </c:pt>
                <c:pt idx="428" formatCode="m/d/yyyy">
                  <c:v>44382</c:v>
                </c:pt>
                <c:pt idx="429" formatCode="m/d/yyyy">
                  <c:v>44379</c:v>
                </c:pt>
                <c:pt idx="430" formatCode="m/d/yyyy">
                  <c:v>44378</c:v>
                </c:pt>
                <c:pt idx="431" formatCode="m/d/yyyy">
                  <c:v>44377</c:v>
                </c:pt>
                <c:pt idx="432" formatCode="m/d/yyyy">
                  <c:v>44376</c:v>
                </c:pt>
                <c:pt idx="433" formatCode="m/d/yyyy">
                  <c:v>44375</c:v>
                </c:pt>
                <c:pt idx="434" formatCode="m/d/yyyy">
                  <c:v>44372</c:v>
                </c:pt>
                <c:pt idx="435" formatCode="m/d/yyyy">
                  <c:v>44371</c:v>
                </c:pt>
                <c:pt idx="436" formatCode="m/d/yyyy">
                  <c:v>44370</c:v>
                </c:pt>
                <c:pt idx="437" formatCode="m/d/yyyy">
                  <c:v>44369</c:v>
                </c:pt>
                <c:pt idx="438" formatCode="m/d/yyyy">
                  <c:v>44368</c:v>
                </c:pt>
                <c:pt idx="439" formatCode="m/d/yyyy">
                  <c:v>44365</c:v>
                </c:pt>
                <c:pt idx="440" formatCode="m/d/yyyy">
                  <c:v>44364</c:v>
                </c:pt>
                <c:pt idx="441" formatCode="m/d/yyyy">
                  <c:v>44363</c:v>
                </c:pt>
                <c:pt idx="442" formatCode="m/d/yyyy">
                  <c:v>44362</c:v>
                </c:pt>
                <c:pt idx="443" formatCode="m/d/yyyy">
                  <c:v>44361</c:v>
                </c:pt>
                <c:pt idx="444" formatCode="m/d/yyyy">
                  <c:v>44358</c:v>
                </c:pt>
                <c:pt idx="445" formatCode="m/d/yyyy">
                  <c:v>44357</c:v>
                </c:pt>
                <c:pt idx="446" formatCode="m/d/yyyy">
                  <c:v>44356</c:v>
                </c:pt>
                <c:pt idx="447" formatCode="m/d/yyyy">
                  <c:v>44355</c:v>
                </c:pt>
                <c:pt idx="448" formatCode="m/d/yyyy">
                  <c:v>44354</c:v>
                </c:pt>
                <c:pt idx="449" formatCode="m/d/yyyy">
                  <c:v>44351</c:v>
                </c:pt>
                <c:pt idx="450" formatCode="m/d/yyyy">
                  <c:v>44350</c:v>
                </c:pt>
                <c:pt idx="451" formatCode="m/d/yyyy">
                  <c:v>44349</c:v>
                </c:pt>
                <c:pt idx="452" formatCode="m/d/yyyy">
                  <c:v>44348</c:v>
                </c:pt>
                <c:pt idx="453" formatCode="m/d/yyyy">
                  <c:v>44347</c:v>
                </c:pt>
                <c:pt idx="454" formatCode="m/d/yyyy">
                  <c:v>44344</c:v>
                </c:pt>
                <c:pt idx="455" formatCode="m/d/yyyy">
                  <c:v>44343</c:v>
                </c:pt>
                <c:pt idx="456" formatCode="m/d/yyyy">
                  <c:v>44342</c:v>
                </c:pt>
                <c:pt idx="457" formatCode="m/d/yyyy">
                  <c:v>44341</c:v>
                </c:pt>
                <c:pt idx="458" formatCode="m/d/yyyy">
                  <c:v>44340</c:v>
                </c:pt>
                <c:pt idx="459" formatCode="m/d/yyyy">
                  <c:v>44337</c:v>
                </c:pt>
                <c:pt idx="460" formatCode="m/d/yyyy">
                  <c:v>44336</c:v>
                </c:pt>
                <c:pt idx="461" formatCode="m/d/yyyy">
                  <c:v>44335</c:v>
                </c:pt>
                <c:pt idx="462" formatCode="m/d/yyyy">
                  <c:v>44334</c:v>
                </c:pt>
                <c:pt idx="463" formatCode="m/d/yyyy">
                  <c:v>44333</c:v>
                </c:pt>
                <c:pt idx="464" formatCode="m/d/yyyy">
                  <c:v>44330</c:v>
                </c:pt>
                <c:pt idx="465" formatCode="m/d/yyyy">
                  <c:v>44329</c:v>
                </c:pt>
                <c:pt idx="466" formatCode="m/d/yyyy">
                  <c:v>44328</c:v>
                </c:pt>
                <c:pt idx="467" formatCode="m/d/yyyy">
                  <c:v>44327</c:v>
                </c:pt>
                <c:pt idx="468" formatCode="m/d/yyyy">
                  <c:v>44326</c:v>
                </c:pt>
                <c:pt idx="469" formatCode="m/d/yyyy">
                  <c:v>44323</c:v>
                </c:pt>
                <c:pt idx="470" formatCode="m/d/yyyy">
                  <c:v>44322</c:v>
                </c:pt>
                <c:pt idx="471" formatCode="m/d/yyyy">
                  <c:v>44321</c:v>
                </c:pt>
                <c:pt idx="472" formatCode="m/d/yyyy">
                  <c:v>44320</c:v>
                </c:pt>
                <c:pt idx="473" formatCode="m/d/yyyy">
                  <c:v>44315</c:v>
                </c:pt>
                <c:pt idx="474" formatCode="m/d/yyyy">
                  <c:v>44314</c:v>
                </c:pt>
                <c:pt idx="475" formatCode="m/d/yyyy">
                  <c:v>44313</c:v>
                </c:pt>
                <c:pt idx="476" formatCode="m/d/yyyy">
                  <c:v>44312</c:v>
                </c:pt>
                <c:pt idx="477" formatCode="m/d/yyyy">
                  <c:v>44309</c:v>
                </c:pt>
                <c:pt idx="478" formatCode="m/d/yyyy">
                  <c:v>44308</c:v>
                </c:pt>
                <c:pt idx="479" formatCode="m/d/yyyy">
                  <c:v>44306</c:v>
                </c:pt>
                <c:pt idx="480" formatCode="m/d/yyyy">
                  <c:v>44305</c:v>
                </c:pt>
                <c:pt idx="481" formatCode="m/d/yyyy">
                  <c:v>44302</c:v>
                </c:pt>
                <c:pt idx="482" formatCode="m/d/yyyy">
                  <c:v>44301</c:v>
                </c:pt>
                <c:pt idx="483" formatCode="m/d/yyyy">
                  <c:v>44300</c:v>
                </c:pt>
                <c:pt idx="484" formatCode="m/d/yyyy">
                  <c:v>44299</c:v>
                </c:pt>
                <c:pt idx="485" formatCode="m/d/yyyy">
                  <c:v>44298</c:v>
                </c:pt>
                <c:pt idx="486" formatCode="m/d/yyyy">
                  <c:v>44295</c:v>
                </c:pt>
                <c:pt idx="487" formatCode="m/d/yyyy">
                  <c:v>44294</c:v>
                </c:pt>
                <c:pt idx="488" formatCode="m/d/yyyy">
                  <c:v>44293</c:v>
                </c:pt>
                <c:pt idx="489" formatCode="m/d/yyyy">
                  <c:v>44292</c:v>
                </c:pt>
                <c:pt idx="490" formatCode="m/d/yyyy">
                  <c:v>44291</c:v>
                </c:pt>
                <c:pt idx="491" formatCode="m/d/yyyy">
                  <c:v>44288</c:v>
                </c:pt>
                <c:pt idx="492" formatCode="m/d/yyyy">
                  <c:v>44287</c:v>
                </c:pt>
                <c:pt idx="493" formatCode="m/d/yyyy">
                  <c:v>44286</c:v>
                </c:pt>
                <c:pt idx="494" formatCode="m/d/yyyy">
                  <c:v>44285</c:v>
                </c:pt>
                <c:pt idx="495" formatCode="m/d/yyyy">
                  <c:v>44284</c:v>
                </c:pt>
                <c:pt idx="496" formatCode="m/d/yyyy">
                  <c:v>44281</c:v>
                </c:pt>
                <c:pt idx="497" formatCode="m/d/yyyy">
                  <c:v>44280</c:v>
                </c:pt>
                <c:pt idx="498" formatCode="m/d/yyyy">
                  <c:v>44279</c:v>
                </c:pt>
                <c:pt idx="499" formatCode="m/d/yyyy">
                  <c:v>44278</c:v>
                </c:pt>
                <c:pt idx="500" formatCode="m/d/yyyy">
                  <c:v>44277</c:v>
                </c:pt>
                <c:pt idx="501" formatCode="m/d/yyyy">
                  <c:v>44274</c:v>
                </c:pt>
                <c:pt idx="502" formatCode="m/d/yyyy">
                  <c:v>44273</c:v>
                </c:pt>
                <c:pt idx="503" formatCode="m/d/yyyy">
                  <c:v>44272</c:v>
                </c:pt>
                <c:pt idx="504" formatCode="m/d/yyyy">
                  <c:v>44271</c:v>
                </c:pt>
                <c:pt idx="505" formatCode="m/d/yyyy">
                  <c:v>44270</c:v>
                </c:pt>
                <c:pt idx="506" formatCode="m/d/yyyy">
                  <c:v>44267</c:v>
                </c:pt>
                <c:pt idx="507" formatCode="m/d/yyyy">
                  <c:v>44266</c:v>
                </c:pt>
                <c:pt idx="508" formatCode="m/d/yyyy">
                  <c:v>44265</c:v>
                </c:pt>
                <c:pt idx="509" formatCode="m/d/yyyy">
                  <c:v>44264</c:v>
                </c:pt>
                <c:pt idx="510" formatCode="m/d/yyyy">
                  <c:v>44263</c:v>
                </c:pt>
                <c:pt idx="511" formatCode="m/d/yyyy">
                  <c:v>44260</c:v>
                </c:pt>
                <c:pt idx="512" formatCode="m/d/yyyy">
                  <c:v>44259</c:v>
                </c:pt>
                <c:pt idx="513" formatCode="m/d/yyyy">
                  <c:v>44258</c:v>
                </c:pt>
                <c:pt idx="514" formatCode="m/d/yyyy">
                  <c:v>44257</c:v>
                </c:pt>
                <c:pt idx="515" formatCode="m/d/yyyy">
                  <c:v>44256</c:v>
                </c:pt>
                <c:pt idx="516" formatCode="m/d/yyyy">
                  <c:v>44253</c:v>
                </c:pt>
                <c:pt idx="517" formatCode="m/d/yyyy">
                  <c:v>44252</c:v>
                </c:pt>
                <c:pt idx="518" formatCode="m/d/yyyy">
                  <c:v>44251</c:v>
                </c:pt>
                <c:pt idx="519" formatCode="m/d/yyyy">
                  <c:v>44250</c:v>
                </c:pt>
                <c:pt idx="520" formatCode="m/d/yyyy">
                  <c:v>44249</c:v>
                </c:pt>
                <c:pt idx="521" formatCode="m/d/yyyy">
                  <c:v>44246</c:v>
                </c:pt>
                <c:pt idx="522" formatCode="m/d/yyyy">
                  <c:v>44245</c:v>
                </c:pt>
                <c:pt idx="523" formatCode="m/d/yyyy">
                  <c:v>44244</c:v>
                </c:pt>
                <c:pt idx="524" formatCode="m/d/yyyy">
                  <c:v>44236</c:v>
                </c:pt>
                <c:pt idx="525" formatCode="m/d/yyyy">
                  <c:v>44235</c:v>
                </c:pt>
                <c:pt idx="526" formatCode="m/d/yyyy">
                  <c:v>44232</c:v>
                </c:pt>
                <c:pt idx="527" formatCode="m/d/yyyy">
                  <c:v>44231</c:v>
                </c:pt>
                <c:pt idx="528" formatCode="m/d/yyyy">
                  <c:v>44230</c:v>
                </c:pt>
                <c:pt idx="529" formatCode="m/d/yyyy">
                  <c:v>44229</c:v>
                </c:pt>
                <c:pt idx="530" formatCode="m/d/yyyy">
                  <c:v>44228</c:v>
                </c:pt>
                <c:pt idx="531" formatCode="m/d/yyyy">
                  <c:v>44225</c:v>
                </c:pt>
                <c:pt idx="532" formatCode="m/d/yyyy">
                  <c:v>44224</c:v>
                </c:pt>
                <c:pt idx="533" formatCode="m/d/yyyy">
                  <c:v>44223</c:v>
                </c:pt>
                <c:pt idx="534" formatCode="m/d/yyyy">
                  <c:v>44222</c:v>
                </c:pt>
                <c:pt idx="535" formatCode="m/d/yyyy">
                  <c:v>44221</c:v>
                </c:pt>
                <c:pt idx="536" formatCode="m/d/yyyy">
                  <c:v>44218</c:v>
                </c:pt>
                <c:pt idx="537" formatCode="m/d/yyyy">
                  <c:v>44217</c:v>
                </c:pt>
                <c:pt idx="538" formatCode="m/d/yyyy">
                  <c:v>44216</c:v>
                </c:pt>
                <c:pt idx="539" formatCode="m/d/yyyy">
                  <c:v>44215</c:v>
                </c:pt>
                <c:pt idx="540" formatCode="m/d/yyyy">
                  <c:v>44214</c:v>
                </c:pt>
                <c:pt idx="541" formatCode="m/d/yyyy">
                  <c:v>44211</c:v>
                </c:pt>
                <c:pt idx="542" formatCode="m/d/yyyy">
                  <c:v>44210</c:v>
                </c:pt>
                <c:pt idx="543" formatCode="m/d/yyyy">
                  <c:v>44209</c:v>
                </c:pt>
                <c:pt idx="544" formatCode="m/d/yyyy">
                  <c:v>44208</c:v>
                </c:pt>
                <c:pt idx="545" formatCode="m/d/yyyy">
                  <c:v>44207</c:v>
                </c:pt>
                <c:pt idx="546" formatCode="m/d/yyyy">
                  <c:v>44204</c:v>
                </c:pt>
                <c:pt idx="547" formatCode="m/d/yyyy">
                  <c:v>44203</c:v>
                </c:pt>
                <c:pt idx="548" formatCode="m/d/yyyy">
                  <c:v>44202</c:v>
                </c:pt>
                <c:pt idx="549" formatCode="m/d/yyyy">
                  <c:v>44201</c:v>
                </c:pt>
                <c:pt idx="550" formatCode="m/d/yyyy">
                  <c:v>44200</c:v>
                </c:pt>
                <c:pt idx="551" formatCode="m/d/yyyy">
                  <c:v>44196</c:v>
                </c:pt>
                <c:pt idx="552" formatCode="m/d/yyyy">
                  <c:v>44195</c:v>
                </c:pt>
                <c:pt idx="553" formatCode="m/d/yyyy">
                  <c:v>44194</c:v>
                </c:pt>
                <c:pt idx="554" formatCode="m/d/yyyy">
                  <c:v>44193</c:v>
                </c:pt>
                <c:pt idx="555" formatCode="m/d/yyyy">
                  <c:v>44190</c:v>
                </c:pt>
                <c:pt idx="556" formatCode="m/d/yyyy">
                  <c:v>44189</c:v>
                </c:pt>
                <c:pt idx="557" formatCode="m/d/yyyy">
                  <c:v>44188</c:v>
                </c:pt>
                <c:pt idx="558" formatCode="m/d/yyyy">
                  <c:v>44187</c:v>
                </c:pt>
                <c:pt idx="559" formatCode="m/d/yyyy">
                  <c:v>44186</c:v>
                </c:pt>
                <c:pt idx="560" formatCode="m/d/yyyy">
                  <c:v>44183</c:v>
                </c:pt>
                <c:pt idx="561" formatCode="m/d/yyyy">
                  <c:v>44182</c:v>
                </c:pt>
                <c:pt idx="562" formatCode="m/d/yyyy">
                  <c:v>44181</c:v>
                </c:pt>
                <c:pt idx="563" formatCode="m/d/yyyy">
                  <c:v>44180</c:v>
                </c:pt>
                <c:pt idx="564" formatCode="m/d/yyyy">
                  <c:v>44179</c:v>
                </c:pt>
                <c:pt idx="565" formatCode="m/d/yyyy">
                  <c:v>44176</c:v>
                </c:pt>
                <c:pt idx="566" formatCode="m/d/yyyy">
                  <c:v>44175</c:v>
                </c:pt>
                <c:pt idx="567" formatCode="m/d/yyyy">
                  <c:v>44174</c:v>
                </c:pt>
                <c:pt idx="568" formatCode="m/d/yyyy">
                  <c:v>44173</c:v>
                </c:pt>
                <c:pt idx="569" formatCode="m/d/yyyy">
                  <c:v>44172</c:v>
                </c:pt>
                <c:pt idx="570" formatCode="m/d/yyyy">
                  <c:v>44169</c:v>
                </c:pt>
                <c:pt idx="571" formatCode="m/d/yyyy">
                  <c:v>44168</c:v>
                </c:pt>
                <c:pt idx="572" formatCode="m/d/yyyy">
                  <c:v>44167</c:v>
                </c:pt>
                <c:pt idx="573" formatCode="m/d/yyyy">
                  <c:v>44166</c:v>
                </c:pt>
                <c:pt idx="574" formatCode="m/d/yyyy">
                  <c:v>44165</c:v>
                </c:pt>
                <c:pt idx="575" formatCode="m/d/yyyy">
                  <c:v>44162</c:v>
                </c:pt>
                <c:pt idx="576" formatCode="m/d/yyyy">
                  <c:v>44161</c:v>
                </c:pt>
                <c:pt idx="577" formatCode="m/d/yyyy">
                  <c:v>44160</c:v>
                </c:pt>
                <c:pt idx="578" formatCode="m/d/yyyy">
                  <c:v>44159</c:v>
                </c:pt>
                <c:pt idx="579" formatCode="m/d/yyyy">
                  <c:v>44158</c:v>
                </c:pt>
                <c:pt idx="580" formatCode="m/d/yyyy">
                  <c:v>44155</c:v>
                </c:pt>
                <c:pt idx="581" formatCode="m/d/yyyy">
                  <c:v>44154</c:v>
                </c:pt>
                <c:pt idx="582" formatCode="m/d/yyyy">
                  <c:v>44153</c:v>
                </c:pt>
                <c:pt idx="583" formatCode="m/d/yyyy">
                  <c:v>44152</c:v>
                </c:pt>
                <c:pt idx="584" formatCode="m/d/yyyy">
                  <c:v>44151</c:v>
                </c:pt>
                <c:pt idx="585" formatCode="m/d/yyyy">
                  <c:v>44148</c:v>
                </c:pt>
                <c:pt idx="586" formatCode="m/d/yyyy">
                  <c:v>44147</c:v>
                </c:pt>
                <c:pt idx="587" formatCode="m/d/yyyy">
                  <c:v>44146</c:v>
                </c:pt>
                <c:pt idx="588" formatCode="m/d/yyyy">
                  <c:v>44145</c:v>
                </c:pt>
                <c:pt idx="589" formatCode="m/d/yyyy">
                  <c:v>44144</c:v>
                </c:pt>
                <c:pt idx="590" formatCode="m/d/yyyy">
                  <c:v>44141</c:v>
                </c:pt>
                <c:pt idx="591" formatCode="m/d/yyyy">
                  <c:v>44140</c:v>
                </c:pt>
                <c:pt idx="592" formatCode="m/d/yyyy">
                  <c:v>44139</c:v>
                </c:pt>
                <c:pt idx="593" formatCode="m/d/yyyy">
                  <c:v>44138</c:v>
                </c:pt>
                <c:pt idx="594" formatCode="m/d/yyyy">
                  <c:v>44137</c:v>
                </c:pt>
                <c:pt idx="595" formatCode="m/d/yyyy">
                  <c:v>44134</c:v>
                </c:pt>
                <c:pt idx="596" formatCode="m/d/yyyy">
                  <c:v>44133</c:v>
                </c:pt>
                <c:pt idx="597" formatCode="m/d/yyyy">
                  <c:v>44132</c:v>
                </c:pt>
                <c:pt idx="598" formatCode="m/d/yyyy">
                  <c:v>44131</c:v>
                </c:pt>
                <c:pt idx="599" formatCode="m/d/yyyy">
                  <c:v>44130</c:v>
                </c:pt>
                <c:pt idx="600" formatCode="m/d/yyyy">
                  <c:v>44127</c:v>
                </c:pt>
                <c:pt idx="601" formatCode="m/d/yyyy">
                  <c:v>44126</c:v>
                </c:pt>
                <c:pt idx="602" formatCode="m/d/yyyy">
                  <c:v>44125</c:v>
                </c:pt>
                <c:pt idx="603" formatCode="m/d/yyyy">
                  <c:v>44124</c:v>
                </c:pt>
                <c:pt idx="604" formatCode="m/d/yyyy">
                  <c:v>44123</c:v>
                </c:pt>
                <c:pt idx="605" formatCode="m/d/yyyy">
                  <c:v>44120</c:v>
                </c:pt>
                <c:pt idx="606" formatCode="m/d/yyyy">
                  <c:v>44119</c:v>
                </c:pt>
                <c:pt idx="607" formatCode="m/d/yyyy">
                  <c:v>44118</c:v>
                </c:pt>
                <c:pt idx="608" formatCode="m/d/yyyy">
                  <c:v>44117</c:v>
                </c:pt>
                <c:pt idx="609" formatCode="m/d/yyyy">
                  <c:v>44116</c:v>
                </c:pt>
                <c:pt idx="610" formatCode="m/d/yyyy">
                  <c:v>44113</c:v>
                </c:pt>
                <c:pt idx="611" formatCode="m/d/yyyy">
                  <c:v>44112</c:v>
                </c:pt>
                <c:pt idx="612" formatCode="m/d/yyyy">
                  <c:v>44111</c:v>
                </c:pt>
                <c:pt idx="613" formatCode="m/d/yyyy">
                  <c:v>44110</c:v>
                </c:pt>
                <c:pt idx="614" formatCode="m/d/yyyy">
                  <c:v>44109</c:v>
                </c:pt>
                <c:pt idx="615" formatCode="m/d/yyyy">
                  <c:v>44106</c:v>
                </c:pt>
                <c:pt idx="616" formatCode="m/d/yyyy">
                  <c:v>44105</c:v>
                </c:pt>
                <c:pt idx="617" formatCode="m/d/yyyy">
                  <c:v>44104</c:v>
                </c:pt>
                <c:pt idx="618" formatCode="m/d/yyyy">
                  <c:v>44103</c:v>
                </c:pt>
                <c:pt idx="619" formatCode="m/d/yyyy">
                  <c:v>44102</c:v>
                </c:pt>
                <c:pt idx="620" formatCode="m/d/yyyy">
                  <c:v>44099</c:v>
                </c:pt>
                <c:pt idx="621" formatCode="m/d/yyyy">
                  <c:v>44098</c:v>
                </c:pt>
                <c:pt idx="622" formatCode="m/d/yyyy">
                  <c:v>44097</c:v>
                </c:pt>
                <c:pt idx="623" formatCode="m/d/yyyy">
                  <c:v>44096</c:v>
                </c:pt>
                <c:pt idx="624" formatCode="m/d/yyyy">
                  <c:v>44095</c:v>
                </c:pt>
                <c:pt idx="625" formatCode="m/d/yyyy">
                  <c:v>44092</c:v>
                </c:pt>
                <c:pt idx="626" formatCode="m/d/yyyy">
                  <c:v>44091</c:v>
                </c:pt>
                <c:pt idx="627" formatCode="m/d/yyyy">
                  <c:v>44090</c:v>
                </c:pt>
                <c:pt idx="628" formatCode="m/d/yyyy">
                  <c:v>44089</c:v>
                </c:pt>
                <c:pt idx="629" formatCode="m/d/yyyy">
                  <c:v>44088</c:v>
                </c:pt>
                <c:pt idx="630" formatCode="m/d/yyyy">
                  <c:v>44085</c:v>
                </c:pt>
                <c:pt idx="631" formatCode="m/d/yyyy">
                  <c:v>44084</c:v>
                </c:pt>
                <c:pt idx="632" formatCode="m/d/yyyy">
                  <c:v>44083</c:v>
                </c:pt>
                <c:pt idx="633" formatCode="m/d/yyyy">
                  <c:v>44082</c:v>
                </c:pt>
                <c:pt idx="634" formatCode="m/d/yyyy">
                  <c:v>44081</c:v>
                </c:pt>
                <c:pt idx="635" formatCode="m/d/yyyy">
                  <c:v>44078</c:v>
                </c:pt>
                <c:pt idx="636" formatCode="m/d/yyyy">
                  <c:v>44077</c:v>
                </c:pt>
                <c:pt idx="637" formatCode="m/d/yyyy">
                  <c:v>44075</c:v>
                </c:pt>
                <c:pt idx="638" formatCode="m/d/yyyy">
                  <c:v>44074</c:v>
                </c:pt>
                <c:pt idx="639" formatCode="m/d/yyyy">
                  <c:v>44071</c:v>
                </c:pt>
                <c:pt idx="640" formatCode="m/d/yyyy">
                  <c:v>44070</c:v>
                </c:pt>
                <c:pt idx="641" formatCode="m/d/yyyy">
                  <c:v>44069</c:v>
                </c:pt>
                <c:pt idx="642" formatCode="m/d/yyyy">
                  <c:v>44068</c:v>
                </c:pt>
                <c:pt idx="643" formatCode="m/d/yyyy">
                  <c:v>44067</c:v>
                </c:pt>
                <c:pt idx="644" formatCode="m/d/yyyy">
                  <c:v>44064</c:v>
                </c:pt>
                <c:pt idx="645" formatCode="m/d/yyyy">
                  <c:v>44063</c:v>
                </c:pt>
                <c:pt idx="646" formatCode="m/d/yyyy">
                  <c:v>44062</c:v>
                </c:pt>
                <c:pt idx="647" formatCode="m/d/yyyy">
                  <c:v>44061</c:v>
                </c:pt>
                <c:pt idx="648" formatCode="m/d/yyyy">
                  <c:v>44060</c:v>
                </c:pt>
                <c:pt idx="649" formatCode="m/d/yyyy">
                  <c:v>44057</c:v>
                </c:pt>
                <c:pt idx="650" formatCode="m/d/yyyy">
                  <c:v>44056</c:v>
                </c:pt>
                <c:pt idx="651" formatCode="m/d/yyyy">
                  <c:v>44055</c:v>
                </c:pt>
                <c:pt idx="652" formatCode="m/d/yyyy">
                  <c:v>44054</c:v>
                </c:pt>
                <c:pt idx="653" formatCode="m/d/yyyy">
                  <c:v>44053</c:v>
                </c:pt>
                <c:pt idx="654" formatCode="m/d/yyyy">
                  <c:v>44050</c:v>
                </c:pt>
                <c:pt idx="655" formatCode="m/d/yyyy">
                  <c:v>44049</c:v>
                </c:pt>
                <c:pt idx="656" formatCode="m/d/yyyy">
                  <c:v>44048</c:v>
                </c:pt>
                <c:pt idx="657" formatCode="m/d/yyyy">
                  <c:v>44047</c:v>
                </c:pt>
                <c:pt idx="658" formatCode="m/d/yyyy">
                  <c:v>44046</c:v>
                </c:pt>
                <c:pt idx="659" formatCode="m/d/yyyy">
                  <c:v>44043</c:v>
                </c:pt>
                <c:pt idx="660" formatCode="m/d/yyyy">
                  <c:v>44042</c:v>
                </c:pt>
                <c:pt idx="661" formatCode="m/d/yyyy">
                  <c:v>44041</c:v>
                </c:pt>
                <c:pt idx="662" formatCode="m/d/yyyy">
                  <c:v>44040</c:v>
                </c:pt>
                <c:pt idx="663" formatCode="m/d/yyyy">
                  <c:v>44039</c:v>
                </c:pt>
                <c:pt idx="664" formatCode="m/d/yyyy">
                  <c:v>44036</c:v>
                </c:pt>
                <c:pt idx="665" formatCode="m/d/yyyy">
                  <c:v>44035</c:v>
                </c:pt>
                <c:pt idx="666" formatCode="m/d/yyyy">
                  <c:v>44034</c:v>
                </c:pt>
                <c:pt idx="667" formatCode="m/d/yyyy">
                  <c:v>44033</c:v>
                </c:pt>
                <c:pt idx="668" formatCode="m/d/yyyy">
                  <c:v>44032</c:v>
                </c:pt>
                <c:pt idx="669" formatCode="m/d/yyyy">
                  <c:v>44029</c:v>
                </c:pt>
                <c:pt idx="670" formatCode="m/d/yyyy">
                  <c:v>44028</c:v>
                </c:pt>
                <c:pt idx="671" formatCode="m/d/yyyy">
                  <c:v>44027</c:v>
                </c:pt>
                <c:pt idx="672" formatCode="m/d/yyyy">
                  <c:v>44026</c:v>
                </c:pt>
                <c:pt idx="673" formatCode="m/d/yyyy">
                  <c:v>44025</c:v>
                </c:pt>
                <c:pt idx="674" formatCode="m/d/yyyy">
                  <c:v>44022</c:v>
                </c:pt>
                <c:pt idx="675" formatCode="m/d/yyyy">
                  <c:v>44021</c:v>
                </c:pt>
                <c:pt idx="676" formatCode="m/d/yyyy">
                  <c:v>44020</c:v>
                </c:pt>
                <c:pt idx="677" formatCode="m/d/yyyy">
                  <c:v>44019</c:v>
                </c:pt>
                <c:pt idx="678" formatCode="m/d/yyyy">
                  <c:v>44018</c:v>
                </c:pt>
                <c:pt idx="679" formatCode="m/d/yyyy">
                  <c:v>44015</c:v>
                </c:pt>
                <c:pt idx="680" formatCode="m/d/yyyy">
                  <c:v>44014</c:v>
                </c:pt>
                <c:pt idx="681" formatCode="m/d/yyyy">
                  <c:v>44013</c:v>
                </c:pt>
                <c:pt idx="682" formatCode="m/d/yyyy">
                  <c:v>44012</c:v>
                </c:pt>
                <c:pt idx="683" formatCode="m/d/yyyy">
                  <c:v>44011</c:v>
                </c:pt>
                <c:pt idx="684" formatCode="m/d/yyyy">
                  <c:v>44008</c:v>
                </c:pt>
                <c:pt idx="685" formatCode="m/d/yyyy">
                  <c:v>44007</c:v>
                </c:pt>
                <c:pt idx="686" formatCode="m/d/yyyy">
                  <c:v>44006</c:v>
                </c:pt>
                <c:pt idx="687" formatCode="m/d/yyyy">
                  <c:v>44005</c:v>
                </c:pt>
                <c:pt idx="688" formatCode="m/d/yyyy">
                  <c:v>44004</c:v>
                </c:pt>
                <c:pt idx="689" formatCode="m/d/yyyy">
                  <c:v>44001</c:v>
                </c:pt>
                <c:pt idx="690" formatCode="m/d/yyyy">
                  <c:v>44000</c:v>
                </c:pt>
                <c:pt idx="691" formatCode="m/d/yyyy">
                  <c:v>43999</c:v>
                </c:pt>
                <c:pt idx="692" formatCode="m/d/yyyy">
                  <c:v>43998</c:v>
                </c:pt>
                <c:pt idx="693" formatCode="m/d/yyyy">
                  <c:v>43997</c:v>
                </c:pt>
                <c:pt idx="694" formatCode="m/d/yyyy">
                  <c:v>43994</c:v>
                </c:pt>
                <c:pt idx="695" formatCode="m/d/yyyy">
                  <c:v>43993</c:v>
                </c:pt>
                <c:pt idx="696" formatCode="m/d/yyyy">
                  <c:v>43992</c:v>
                </c:pt>
                <c:pt idx="697" formatCode="m/d/yyyy">
                  <c:v>43991</c:v>
                </c:pt>
                <c:pt idx="698" formatCode="m/d/yyyy">
                  <c:v>43990</c:v>
                </c:pt>
                <c:pt idx="699" formatCode="m/d/yyyy">
                  <c:v>43987</c:v>
                </c:pt>
                <c:pt idx="700" formatCode="m/d/yyyy">
                  <c:v>43986</c:v>
                </c:pt>
                <c:pt idx="701" formatCode="m/d/yyyy">
                  <c:v>43985</c:v>
                </c:pt>
                <c:pt idx="702" formatCode="m/d/yyyy">
                  <c:v>43984</c:v>
                </c:pt>
                <c:pt idx="703" formatCode="m/d/yyyy">
                  <c:v>43983</c:v>
                </c:pt>
                <c:pt idx="704" formatCode="m/d/yyyy">
                  <c:v>43980</c:v>
                </c:pt>
                <c:pt idx="705" formatCode="m/d/yyyy">
                  <c:v>43979</c:v>
                </c:pt>
                <c:pt idx="706" formatCode="m/d/yyyy">
                  <c:v>43978</c:v>
                </c:pt>
                <c:pt idx="707" formatCode="m/d/yyyy">
                  <c:v>43977</c:v>
                </c:pt>
                <c:pt idx="708" formatCode="m/d/yyyy">
                  <c:v>43976</c:v>
                </c:pt>
                <c:pt idx="709" formatCode="m/d/yyyy">
                  <c:v>43973</c:v>
                </c:pt>
                <c:pt idx="710" formatCode="m/d/yyyy">
                  <c:v>43972</c:v>
                </c:pt>
                <c:pt idx="711" formatCode="m/d/yyyy">
                  <c:v>43971</c:v>
                </c:pt>
                <c:pt idx="712" formatCode="m/d/yyyy">
                  <c:v>43970</c:v>
                </c:pt>
                <c:pt idx="713" formatCode="m/d/yyyy">
                  <c:v>43969</c:v>
                </c:pt>
                <c:pt idx="714" formatCode="m/d/yyyy">
                  <c:v>43966</c:v>
                </c:pt>
                <c:pt idx="715" formatCode="m/d/yyyy">
                  <c:v>43965</c:v>
                </c:pt>
                <c:pt idx="716" formatCode="m/d/yyyy">
                  <c:v>43964</c:v>
                </c:pt>
                <c:pt idx="717" formatCode="m/d/yyyy">
                  <c:v>43963</c:v>
                </c:pt>
                <c:pt idx="718" formatCode="m/d/yyyy">
                  <c:v>43962</c:v>
                </c:pt>
                <c:pt idx="719" formatCode="m/d/yyyy">
                  <c:v>43959</c:v>
                </c:pt>
                <c:pt idx="720" formatCode="m/d/yyyy">
                  <c:v>43958</c:v>
                </c:pt>
                <c:pt idx="721" formatCode="m/d/yyyy">
                  <c:v>43957</c:v>
                </c:pt>
                <c:pt idx="722" formatCode="m/d/yyyy">
                  <c:v>43956</c:v>
                </c:pt>
                <c:pt idx="723" formatCode="m/d/yyyy">
                  <c:v>43955</c:v>
                </c:pt>
                <c:pt idx="724" formatCode="m/d/yyyy">
                  <c:v>43950</c:v>
                </c:pt>
                <c:pt idx="725" formatCode="m/d/yyyy">
                  <c:v>43949</c:v>
                </c:pt>
                <c:pt idx="726" formatCode="m/d/yyyy">
                  <c:v>43948</c:v>
                </c:pt>
                <c:pt idx="727" formatCode="m/d/yyyy">
                  <c:v>43945</c:v>
                </c:pt>
                <c:pt idx="728" formatCode="m/d/yyyy">
                  <c:v>43944</c:v>
                </c:pt>
                <c:pt idx="729" formatCode="m/d/yyyy">
                  <c:v>43943</c:v>
                </c:pt>
                <c:pt idx="730" formatCode="m/d/yyyy">
                  <c:v>43942</c:v>
                </c:pt>
                <c:pt idx="731" formatCode="m/d/yyyy">
                  <c:v>43941</c:v>
                </c:pt>
                <c:pt idx="732" formatCode="m/d/yyyy">
                  <c:v>43938</c:v>
                </c:pt>
                <c:pt idx="733" formatCode="m/d/yyyy">
                  <c:v>43937</c:v>
                </c:pt>
                <c:pt idx="734" formatCode="m/d/yyyy">
                  <c:v>43936</c:v>
                </c:pt>
                <c:pt idx="735" formatCode="m/d/yyyy">
                  <c:v>43935</c:v>
                </c:pt>
                <c:pt idx="736" formatCode="m/d/yyyy">
                  <c:v>43934</c:v>
                </c:pt>
                <c:pt idx="737" formatCode="m/d/yyyy">
                  <c:v>43931</c:v>
                </c:pt>
                <c:pt idx="738" formatCode="m/d/yyyy">
                  <c:v>43930</c:v>
                </c:pt>
                <c:pt idx="739" formatCode="m/d/yyyy">
                  <c:v>43929</c:v>
                </c:pt>
                <c:pt idx="740" formatCode="m/d/yyyy">
                  <c:v>43928</c:v>
                </c:pt>
                <c:pt idx="741" formatCode="m/d/yyyy">
                  <c:v>43927</c:v>
                </c:pt>
                <c:pt idx="742" formatCode="m/d/yyyy">
                  <c:v>43924</c:v>
                </c:pt>
                <c:pt idx="743" formatCode="m/d/yyyy">
                  <c:v>43922</c:v>
                </c:pt>
                <c:pt idx="744" formatCode="m/d/yyyy">
                  <c:v>43921</c:v>
                </c:pt>
                <c:pt idx="745" formatCode="m/d/yyyy">
                  <c:v>43920</c:v>
                </c:pt>
                <c:pt idx="746" formatCode="m/d/yyyy">
                  <c:v>43917</c:v>
                </c:pt>
                <c:pt idx="747" formatCode="m/d/yyyy">
                  <c:v>43916</c:v>
                </c:pt>
                <c:pt idx="748" formatCode="m/d/yyyy">
                  <c:v>43915</c:v>
                </c:pt>
                <c:pt idx="749" formatCode="m/d/yyyy">
                  <c:v>43914</c:v>
                </c:pt>
                <c:pt idx="750" formatCode="m/d/yyyy">
                  <c:v>43913</c:v>
                </c:pt>
                <c:pt idx="751" formatCode="m/d/yyyy">
                  <c:v>43910</c:v>
                </c:pt>
                <c:pt idx="752" formatCode="m/d/yyyy">
                  <c:v>43909</c:v>
                </c:pt>
                <c:pt idx="753" formatCode="m/d/yyyy">
                  <c:v>43908</c:v>
                </c:pt>
                <c:pt idx="754" formatCode="m/d/yyyy">
                  <c:v>43907</c:v>
                </c:pt>
                <c:pt idx="755" formatCode="m/d/yyyy">
                  <c:v>43906</c:v>
                </c:pt>
                <c:pt idx="756" formatCode="m/d/yyyy">
                  <c:v>43903</c:v>
                </c:pt>
                <c:pt idx="757" formatCode="m/d/yyyy">
                  <c:v>43902</c:v>
                </c:pt>
                <c:pt idx="758" formatCode="m/d/yyyy">
                  <c:v>43901</c:v>
                </c:pt>
                <c:pt idx="759" formatCode="m/d/yyyy">
                  <c:v>43900</c:v>
                </c:pt>
                <c:pt idx="760" formatCode="m/d/yyyy">
                  <c:v>43899</c:v>
                </c:pt>
                <c:pt idx="761" formatCode="m/d/yyyy">
                  <c:v>43896</c:v>
                </c:pt>
                <c:pt idx="762" formatCode="m/d/yyyy">
                  <c:v>43895</c:v>
                </c:pt>
                <c:pt idx="763" formatCode="m/d/yyyy">
                  <c:v>43894</c:v>
                </c:pt>
                <c:pt idx="764" formatCode="m/d/yyyy">
                  <c:v>43893</c:v>
                </c:pt>
                <c:pt idx="765" formatCode="m/d/yyyy">
                  <c:v>43892</c:v>
                </c:pt>
                <c:pt idx="766" formatCode="m/d/yyyy">
                  <c:v>43889</c:v>
                </c:pt>
                <c:pt idx="767" formatCode="m/d/yyyy">
                  <c:v>43888</c:v>
                </c:pt>
                <c:pt idx="768" formatCode="m/d/yyyy">
                  <c:v>43887</c:v>
                </c:pt>
                <c:pt idx="769" formatCode="m/d/yyyy">
                  <c:v>43886</c:v>
                </c:pt>
                <c:pt idx="770" formatCode="m/d/yyyy">
                  <c:v>43885</c:v>
                </c:pt>
                <c:pt idx="771" formatCode="m/d/yyyy">
                  <c:v>43882</c:v>
                </c:pt>
                <c:pt idx="772" formatCode="m/d/yyyy">
                  <c:v>43881</c:v>
                </c:pt>
                <c:pt idx="773" formatCode="m/d/yyyy">
                  <c:v>43880</c:v>
                </c:pt>
                <c:pt idx="774" formatCode="m/d/yyyy">
                  <c:v>43879</c:v>
                </c:pt>
                <c:pt idx="775" formatCode="m/d/yyyy">
                  <c:v>43878</c:v>
                </c:pt>
                <c:pt idx="776" formatCode="m/d/yyyy">
                  <c:v>43875</c:v>
                </c:pt>
                <c:pt idx="777" formatCode="m/d/yyyy">
                  <c:v>43874</c:v>
                </c:pt>
                <c:pt idx="778" formatCode="m/d/yyyy">
                  <c:v>43873</c:v>
                </c:pt>
                <c:pt idx="779" formatCode="m/d/yyyy">
                  <c:v>43872</c:v>
                </c:pt>
                <c:pt idx="780" formatCode="m/d/yyyy">
                  <c:v>43871</c:v>
                </c:pt>
                <c:pt idx="781" formatCode="m/d/yyyy">
                  <c:v>43868</c:v>
                </c:pt>
                <c:pt idx="782" formatCode="m/d/yyyy">
                  <c:v>43867</c:v>
                </c:pt>
                <c:pt idx="783" formatCode="m/d/yyyy">
                  <c:v>43866</c:v>
                </c:pt>
                <c:pt idx="784" formatCode="m/d/yyyy">
                  <c:v>43865</c:v>
                </c:pt>
                <c:pt idx="785" formatCode="m/d/yyyy">
                  <c:v>43864</c:v>
                </c:pt>
                <c:pt idx="786" formatCode="m/d/yyyy">
                  <c:v>43861</c:v>
                </c:pt>
                <c:pt idx="787" formatCode="m/d/yyyy">
                  <c:v>43860</c:v>
                </c:pt>
                <c:pt idx="788" formatCode="m/d/yyyy">
                  <c:v>43852</c:v>
                </c:pt>
                <c:pt idx="789" formatCode="m/d/yyyy">
                  <c:v>43851</c:v>
                </c:pt>
                <c:pt idx="790" formatCode="m/d/yyyy">
                  <c:v>43850</c:v>
                </c:pt>
                <c:pt idx="791" formatCode="m/d/yyyy">
                  <c:v>43847</c:v>
                </c:pt>
                <c:pt idx="792" formatCode="m/d/yyyy">
                  <c:v>43846</c:v>
                </c:pt>
                <c:pt idx="793" formatCode="m/d/yyyy">
                  <c:v>43845</c:v>
                </c:pt>
                <c:pt idx="794" formatCode="m/d/yyyy">
                  <c:v>43844</c:v>
                </c:pt>
                <c:pt idx="795" formatCode="m/d/yyyy">
                  <c:v>43843</c:v>
                </c:pt>
                <c:pt idx="796" formatCode="m/d/yyyy">
                  <c:v>43840</c:v>
                </c:pt>
                <c:pt idx="797" formatCode="m/d/yyyy">
                  <c:v>43839</c:v>
                </c:pt>
                <c:pt idx="798" formatCode="m/d/yyyy">
                  <c:v>43838</c:v>
                </c:pt>
                <c:pt idx="799" formatCode="m/d/yyyy">
                  <c:v>43837</c:v>
                </c:pt>
                <c:pt idx="800" formatCode="m/d/yyyy">
                  <c:v>43836</c:v>
                </c:pt>
                <c:pt idx="801" formatCode="m/d/yyyy">
                  <c:v>43833</c:v>
                </c:pt>
                <c:pt idx="802" formatCode="m/d/yyyy">
                  <c:v>43832</c:v>
                </c:pt>
                <c:pt idx="803" formatCode="m/d/yyyy">
                  <c:v>43830</c:v>
                </c:pt>
                <c:pt idx="804" formatCode="m/d/yyyy">
                  <c:v>43829</c:v>
                </c:pt>
                <c:pt idx="805" formatCode="m/d/yyyy">
                  <c:v>43826</c:v>
                </c:pt>
                <c:pt idx="806" formatCode="m/d/yyyy">
                  <c:v>43825</c:v>
                </c:pt>
                <c:pt idx="807" formatCode="m/d/yyyy">
                  <c:v>43824</c:v>
                </c:pt>
                <c:pt idx="808" formatCode="m/d/yyyy">
                  <c:v>43823</c:v>
                </c:pt>
                <c:pt idx="809" formatCode="m/d/yyyy">
                  <c:v>43822</c:v>
                </c:pt>
                <c:pt idx="810" formatCode="m/d/yyyy">
                  <c:v>43819</c:v>
                </c:pt>
                <c:pt idx="811" formatCode="m/d/yyyy">
                  <c:v>43818</c:v>
                </c:pt>
                <c:pt idx="812" formatCode="m/d/yyyy">
                  <c:v>43817</c:v>
                </c:pt>
                <c:pt idx="813" formatCode="m/d/yyyy">
                  <c:v>43816</c:v>
                </c:pt>
                <c:pt idx="814" formatCode="m/d/yyyy">
                  <c:v>43815</c:v>
                </c:pt>
                <c:pt idx="815" formatCode="m/d/yyyy">
                  <c:v>43812</c:v>
                </c:pt>
                <c:pt idx="816" formatCode="m/d/yyyy">
                  <c:v>43811</c:v>
                </c:pt>
                <c:pt idx="817" formatCode="m/d/yyyy">
                  <c:v>43810</c:v>
                </c:pt>
                <c:pt idx="818" formatCode="m/d/yyyy">
                  <c:v>43809</c:v>
                </c:pt>
                <c:pt idx="819" formatCode="m/d/yyyy">
                  <c:v>43808</c:v>
                </c:pt>
                <c:pt idx="820" formatCode="m/d/yyyy">
                  <c:v>43805</c:v>
                </c:pt>
                <c:pt idx="821" formatCode="m/d/yyyy">
                  <c:v>43804</c:v>
                </c:pt>
                <c:pt idx="822" formatCode="m/d/yyyy">
                  <c:v>43803</c:v>
                </c:pt>
                <c:pt idx="823" formatCode="m/d/yyyy">
                  <c:v>43802</c:v>
                </c:pt>
                <c:pt idx="824" formatCode="m/d/yyyy">
                  <c:v>43801</c:v>
                </c:pt>
                <c:pt idx="825" formatCode="m/d/yyyy">
                  <c:v>43798</c:v>
                </c:pt>
                <c:pt idx="826" formatCode="m/d/yyyy">
                  <c:v>43797</c:v>
                </c:pt>
                <c:pt idx="827" formatCode="m/d/yyyy">
                  <c:v>43796</c:v>
                </c:pt>
                <c:pt idx="828" formatCode="m/d/yyyy">
                  <c:v>43795</c:v>
                </c:pt>
                <c:pt idx="829" formatCode="m/d/yyyy">
                  <c:v>43794</c:v>
                </c:pt>
                <c:pt idx="830" formatCode="m/d/yyyy">
                  <c:v>43791</c:v>
                </c:pt>
                <c:pt idx="831" formatCode="m/d/yyyy">
                  <c:v>43790</c:v>
                </c:pt>
                <c:pt idx="832" formatCode="m/d/yyyy">
                  <c:v>43789</c:v>
                </c:pt>
                <c:pt idx="833" formatCode="m/d/yyyy">
                  <c:v>43788</c:v>
                </c:pt>
                <c:pt idx="834" formatCode="m/d/yyyy">
                  <c:v>43787</c:v>
                </c:pt>
                <c:pt idx="835" formatCode="m/d/yyyy">
                  <c:v>43784</c:v>
                </c:pt>
                <c:pt idx="836" formatCode="m/d/yyyy">
                  <c:v>43783</c:v>
                </c:pt>
                <c:pt idx="837" formatCode="m/d/yyyy">
                  <c:v>43782</c:v>
                </c:pt>
                <c:pt idx="838" formatCode="m/d/yyyy">
                  <c:v>43781</c:v>
                </c:pt>
                <c:pt idx="839" formatCode="m/d/yyyy">
                  <c:v>43780</c:v>
                </c:pt>
                <c:pt idx="840" formatCode="m/d/yyyy">
                  <c:v>43777</c:v>
                </c:pt>
                <c:pt idx="841" formatCode="m/d/yyyy">
                  <c:v>43776</c:v>
                </c:pt>
                <c:pt idx="842" formatCode="m/d/yyyy">
                  <c:v>43775</c:v>
                </c:pt>
                <c:pt idx="843" formatCode="m/d/yyyy">
                  <c:v>43774</c:v>
                </c:pt>
                <c:pt idx="844" formatCode="m/d/yyyy">
                  <c:v>43773</c:v>
                </c:pt>
                <c:pt idx="845" formatCode="m/d/yyyy">
                  <c:v>43770</c:v>
                </c:pt>
                <c:pt idx="846" formatCode="m/d/yyyy">
                  <c:v>43769</c:v>
                </c:pt>
                <c:pt idx="847" formatCode="m/d/yyyy">
                  <c:v>43768</c:v>
                </c:pt>
                <c:pt idx="848" formatCode="m/d/yyyy">
                  <c:v>43767</c:v>
                </c:pt>
                <c:pt idx="849" formatCode="m/d/yyyy">
                  <c:v>43766</c:v>
                </c:pt>
                <c:pt idx="850" formatCode="m/d/yyyy">
                  <c:v>43763</c:v>
                </c:pt>
                <c:pt idx="851" formatCode="m/d/yyyy">
                  <c:v>43762</c:v>
                </c:pt>
                <c:pt idx="852" formatCode="m/d/yyyy">
                  <c:v>43761</c:v>
                </c:pt>
                <c:pt idx="853" formatCode="m/d/yyyy">
                  <c:v>43760</c:v>
                </c:pt>
                <c:pt idx="854" formatCode="m/d/yyyy">
                  <c:v>43759</c:v>
                </c:pt>
                <c:pt idx="855" formatCode="m/d/yyyy">
                  <c:v>43756</c:v>
                </c:pt>
                <c:pt idx="856" formatCode="m/d/yyyy">
                  <c:v>43755</c:v>
                </c:pt>
                <c:pt idx="857" formatCode="m/d/yyyy">
                  <c:v>43754</c:v>
                </c:pt>
                <c:pt idx="858" formatCode="m/d/yyyy">
                  <c:v>43753</c:v>
                </c:pt>
                <c:pt idx="859" formatCode="m/d/yyyy">
                  <c:v>43752</c:v>
                </c:pt>
                <c:pt idx="860" formatCode="m/d/yyyy">
                  <c:v>43749</c:v>
                </c:pt>
                <c:pt idx="861" formatCode="m/d/yyyy">
                  <c:v>43748</c:v>
                </c:pt>
                <c:pt idx="862" formatCode="m/d/yyyy">
                  <c:v>43747</c:v>
                </c:pt>
                <c:pt idx="863" formatCode="m/d/yyyy">
                  <c:v>43746</c:v>
                </c:pt>
                <c:pt idx="864" formatCode="m/d/yyyy">
                  <c:v>43745</c:v>
                </c:pt>
                <c:pt idx="865" formatCode="m/d/yyyy">
                  <c:v>43742</c:v>
                </c:pt>
                <c:pt idx="866" formatCode="m/d/yyyy">
                  <c:v>43741</c:v>
                </c:pt>
                <c:pt idx="867" formatCode="m/d/yyyy">
                  <c:v>43740</c:v>
                </c:pt>
                <c:pt idx="868" formatCode="m/d/yyyy">
                  <c:v>43739</c:v>
                </c:pt>
                <c:pt idx="869" formatCode="m/d/yyyy">
                  <c:v>43738</c:v>
                </c:pt>
                <c:pt idx="870" formatCode="m/d/yyyy">
                  <c:v>43735</c:v>
                </c:pt>
                <c:pt idx="871" formatCode="m/d/yyyy">
                  <c:v>43734</c:v>
                </c:pt>
                <c:pt idx="872" formatCode="m/d/yyyy">
                  <c:v>43733</c:v>
                </c:pt>
                <c:pt idx="873" formatCode="m/d/yyyy">
                  <c:v>43732</c:v>
                </c:pt>
                <c:pt idx="874" formatCode="m/d/yyyy">
                  <c:v>43731</c:v>
                </c:pt>
                <c:pt idx="875" formatCode="m/d/yyyy">
                  <c:v>43728</c:v>
                </c:pt>
                <c:pt idx="876" formatCode="m/d/yyyy">
                  <c:v>43727</c:v>
                </c:pt>
                <c:pt idx="877" formatCode="m/d/yyyy">
                  <c:v>43726</c:v>
                </c:pt>
                <c:pt idx="878" formatCode="m/d/yyyy">
                  <c:v>43725</c:v>
                </c:pt>
                <c:pt idx="879" formatCode="m/d/yyyy">
                  <c:v>43724</c:v>
                </c:pt>
                <c:pt idx="880" formatCode="m/d/yyyy">
                  <c:v>43721</c:v>
                </c:pt>
                <c:pt idx="881" formatCode="m/d/yyyy">
                  <c:v>43720</c:v>
                </c:pt>
                <c:pt idx="882" formatCode="m/d/yyyy">
                  <c:v>43719</c:v>
                </c:pt>
                <c:pt idx="883" formatCode="m/d/yyyy">
                  <c:v>43718</c:v>
                </c:pt>
                <c:pt idx="884" formatCode="m/d/yyyy">
                  <c:v>43717</c:v>
                </c:pt>
                <c:pt idx="885" formatCode="m/d/yyyy">
                  <c:v>43714</c:v>
                </c:pt>
                <c:pt idx="886" formatCode="m/d/yyyy">
                  <c:v>43713</c:v>
                </c:pt>
                <c:pt idx="887" formatCode="m/d/yyyy">
                  <c:v>43712</c:v>
                </c:pt>
                <c:pt idx="888" formatCode="m/d/yyyy">
                  <c:v>43711</c:v>
                </c:pt>
                <c:pt idx="889" formatCode="m/d/yyyy">
                  <c:v>43707</c:v>
                </c:pt>
                <c:pt idx="890" formatCode="m/d/yyyy">
                  <c:v>43706</c:v>
                </c:pt>
                <c:pt idx="891" formatCode="m/d/yyyy">
                  <c:v>43705</c:v>
                </c:pt>
                <c:pt idx="892" formatCode="m/d/yyyy">
                  <c:v>43704</c:v>
                </c:pt>
                <c:pt idx="893" formatCode="m/d/yyyy">
                  <c:v>43703</c:v>
                </c:pt>
                <c:pt idx="894" formatCode="m/d/yyyy">
                  <c:v>43700</c:v>
                </c:pt>
                <c:pt idx="895" formatCode="m/d/yyyy">
                  <c:v>43699</c:v>
                </c:pt>
                <c:pt idx="896" formatCode="m/d/yyyy">
                  <c:v>43698</c:v>
                </c:pt>
                <c:pt idx="897" formatCode="m/d/yyyy">
                  <c:v>43697</c:v>
                </c:pt>
                <c:pt idx="898" formatCode="m/d/yyyy">
                  <c:v>43696</c:v>
                </c:pt>
                <c:pt idx="899" formatCode="m/d/yyyy">
                  <c:v>43693</c:v>
                </c:pt>
                <c:pt idx="900" formatCode="m/d/yyyy">
                  <c:v>43692</c:v>
                </c:pt>
                <c:pt idx="901" formatCode="m/d/yyyy">
                  <c:v>43691</c:v>
                </c:pt>
                <c:pt idx="902" formatCode="m/d/yyyy">
                  <c:v>43690</c:v>
                </c:pt>
                <c:pt idx="903" formatCode="m/d/yyyy">
                  <c:v>43689</c:v>
                </c:pt>
                <c:pt idx="904" formatCode="m/d/yyyy">
                  <c:v>43686</c:v>
                </c:pt>
                <c:pt idx="905" formatCode="m/d/yyyy">
                  <c:v>43685</c:v>
                </c:pt>
                <c:pt idx="906" formatCode="m/d/yyyy">
                  <c:v>43684</c:v>
                </c:pt>
                <c:pt idx="907" formatCode="m/d/yyyy">
                  <c:v>43683</c:v>
                </c:pt>
                <c:pt idx="908" formatCode="m/d/yyyy">
                  <c:v>43682</c:v>
                </c:pt>
                <c:pt idx="909" formatCode="m/d/yyyy">
                  <c:v>43679</c:v>
                </c:pt>
                <c:pt idx="910" formatCode="m/d/yyyy">
                  <c:v>43678</c:v>
                </c:pt>
                <c:pt idx="911" formatCode="m/d/yyyy">
                  <c:v>43677</c:v>
                </c:pt>
                <c:pt idx="912" formatCode="m/d/yyyy">
                  <c:v>43676</c:v>
                </c:pt>
                <c:pt idx="913" formatCode="m/d/yyyy">
                  <c:v>43675</c:v>
                </c:pt>
                <c:pt idx="914" formatCode="m/d/yyyy">
                  <c:v>43672</c:v>
                </c:pt>
                <c:pt idx="915" formatCode="m/d/yyyy">
                  <c:v>43671</c:v>
                </c:pt>
                <c:pt idx="916" formatCode="m/d/yyyy">
                  <c:v>43670</c:v>
                </c:pt>
                <c:pt idx="917" formatCode="m/d/yyyy">
                  <c:v>43669</c:v>
                </c:pt>
                <c:pt idx="918" formatCode="m/d/yyyy">
                  <c:v>43668</c:v>
                </c:pt>
                <c:pt idx="919" formatCode="m/d/yyyy">
                  <c:v>43665</c:v>
                </c:pt>
                <c:pt idx="920" formatCode="m/d/yyyy">
                  <c:v>43664</c:v>
                </c:pt>
                <c:pt idx="921" formatCode="m/d/yyyy">
                  <c:v>43663</c:v>
                </c:pt>
                <c:pt idx="922" formatCode="m/d/yyyy">
                  <c:v>43662</c:v>
                </c:pt>
                <c:pt idx="923" formatCode="m/d/yyyy">
                  <c:v>43661</c:v>
                </c:pt>
                <c:pt idx="924" formatCode="m/d/yyyy">
                  <c:v>43658</c:v>
                </c:pt>
                <c:pt idx="925" formatCode="m/d/yyyy">
                  <c:v>43657</c:v>
                </c:pt>
                <c:pt idx="926" formatCode="m/d/yyyy">
                  <c:v>43656</c:v>
                </c:pt>
                <c:pt idx="927" formatCode="m/d/yyyy">
                  <c:v>43655</c:v>
                </c:pt>
                <c:pt idx="928" formatCode="m/d/yyyy">
                  <c:v>43654</c:v>
                </c:pt>
                <c:pt idx="929" formatCode="m/d/yyyy">
                  <c:v>43651</c:v>
                </c:pt>
                <c:pt idx="930" formatCode="m/d/yyyy">
                  <c:v>43650</c:v>
                </c:pt>
                <c:pt idx="931" formatCode="m/d/yyyy">
                  <c:v>43649</c:v>
                </c:pt>
                <c:pt idx="932" formatCode="m/d/yyyy">
                  <c:v>43648</c:v>
                </c:pt>
                <c:pt idx="933" formatCode="m/d/yyyy">
                  <c:v>43647</c:v>
                </c:pt>
                <c:pt idx="934" formatCode="m/d/yyyy">
                  <c:v>43644</c:v>
                </c:pt>
                <c:pt idx="935" formatCode="m/d/yyyy">
                  <c:v>43643</c:v>
                </c:pt>
                <c:pt idx="936" formatCode="m/d/yyyy">
                  <c:v>43642</c:v>
                </c:pt>
                <c:pt idx="937" formatCode="m/d/yyyy">
                  <c:v>43641</c:v>
                </c:pt>
                <c:pt idx="938" formatCode="m/d/yyyy">
                  <c:v>43640</c:v>
                </c:pt>
                <c:pt idx="939" formatCode="m/d/yyyy">
                  <c:v>43637</c:v>
                </c:pt>
                <c:pt idx="940" formatCode="m/d/yyyy">
                  <c:v>43636</c:v>
                </c:pt>
                <c:pt idx="941" formatCode="m/d/yyyy">
                  <c:v>43635</c:v>
                </c:pt>
                <c:pt idx="942" formatCode="m/d/yyyy">
                  <c:v>43634</c:v>
                </c:pt>
                <c:pt idx="943" formatCode="m/d/yyyy">
                  <c:v>43633</c:v>
                </c:pt>
                <c:pt idx="944" formatCode="m/d/yyyy">
                  <c:v>43630</c:v>
                </c:pt>
                <c:pt idx="945" formatCode="m/d/yyyy">
                  <c:v>43629</c:v>
                </c:pt>
                <c:pt idx="946" formatCode="m/d/yyyy">
                  <c:v>43628</c:v>
                </c:pt>
                <c:pt idx="947" formatCode="m/d/yyyy">
                  <c:v>43627</c:v>
                </c:pt>
                <c:pt idx="948" formatCode="m/d/yyyy">
                  <c:v>43626</c:v>
                </c:pt>
                <c:pt idx="949" formatCode="m/d/yyyy">
                  <c:v>43623</c:v>
                </c:pt>
                <c:pt idx="950" formatCode="m/d/yyyy">
                  <c:v>43622</c:v>
                </c:pt>
                <c:pt idx="951" formatCode="m/d/yyyy">
                  <c:v>43621</c:v>
                </c:pt>
                <c:pt idx="952" formatCode="m/d/yyyy">
                  <c:v>43620</c:v>
                </c:pt>
                <c:pt idx="953" formatCode="m/d/yyyy">
                  <c:v>43619</c:v>
                </c:pt>
                <c:pt idx="954" formatCode="m/d/yyyy">
                  <c:v>43616</c:v>
                </c:pt>
                <c:pt idx="955" formatCode="m/d/yyyy">
                  <c:v>43615</c:v>
                </c:pt>
                <c:pt idx="956" formatCode="m/d/yyyy">
                  <c:v>43614</c:v>
                </c:pt>
                <c:pt idx="957" formatCode="m/d/yyyy">
                  <c:v>43613</c:v>
                </c:pt>
                <c:pt idx="958" formatCode="m/d/yyyy">
                  <c:v>43612</c:v>
                </c:pt>
                <c:pt idx="959" formatCode="m/d/yyyy">
                  <c:v>43609</c:v>
                </c:pt>
                <c:pt idx="960" formatCode="m/d/yyyy">
                  <c:v>43608</c:v>
                </c:pt>
                <c:pt idx="961" formatCode="m/d/yyyy">
                  <c:v>43607</c:v>
                </c:pt>
                <c:pt idx="962" formatCode="m/d/yyyy">
                  <c:v>43606</c:v>
                </c:pt>
                <c:pt idx="963" formatCode="m/d/yyyy">
                  <c:v>43605</c:v>
                </c:pt>
                <c:pt idx="964" formatCode="m/d/yyyy">
                  <c:v>43602</c:v>
                </c:pt>
                <c:pt idx="965" formatCode="m/d/yyyy">
                  <c:v>43601</c:v>
                </c:pt>
                <c:pt idx="966" formatCode="m/d/yyyy">
                  <c:v>43600</c:v>
                </c:pt>
                <c:pt idx="967" formatCode="m/d/yyyy">
                  <c:v>43599</c:v>
                </c:pt>
                <c:pt idx="968" formatCode="m/d/yyyy">
                  <c:v>43598</c:v>
                </c:pt>
                <c:pt idx="969" formatCode="m/d/yyyy">
                  <c:v>43595</c:v>
                </c:pt>
                <c:pt idx="970" formatCode="m/d/yyyy">
                  <c:v>43594</c:v>
                </c:pt>
                <c:pt idx="971" formatCode="m/d/yyyy">
                  <c:v>43593</c:v>
                </c:pt>
                <c:pt idx="972" formatCode="m/d/yyyy">
                  <c:v>43592</c:v>
                </c:pt>
                <c:pt idx="973" formatCode="m/d/yyyy">
                  <c:v>43591</c:v>
                </c:pt>
                <c:pt idx="974" formatCode="m/d/yyyy">
                  <c:v>43588</c:v>
                </c:pt>
                <c:pt idx="975" formatCode="m/d/yyyy">
                  <c:v>43587</c:v>
                </c:pt>
                <c:pt idx="976" formatCode="m/d/yyyy">
                  <c:v>43581</c:v>
                </c:pt>
                <c:pt idx="977" formatCode="m/d/yyyy">
                  <c:v>43580</c:v>
                </c:pt>
                <c:pt idx="978" formatCode="m/d/yyyy">
                  <c:v>43579</c:v>
                </c:pt>
                <c:pt idx="979" formatCode="m/d/yyyy">
                  <c:v>43578</c:v>
                </c:pt>
                <c:pt idx="980" formatCode="m/d/yyyy">
                  <c:v>43577</c:v>
                </c:pt>
                <c:pt idx="981" formatCode="m/d/yyyy">
                  <c:v>43574</c:v>
                </c:pt>
                <c:pt idx="982" formatCode="m/d/yyyy">
                  <c:v>43573</c:v>
                </c:pt>
                <c:pt idx="983" formatCode="m/d/yyyy">
                  <c:v>43572</c:v>
                </c:pt>
                <c:pt idx="984" formatCode="m/d/yyyy">
                  <c:v>43571</c:v>
                </c:pt>
                <c:pt idx="985" formatCode="m/d/yyyy">
                  <c:v>43567</c:v>
                </c:pt>
                <c:pt idx="986" formatCode="m/d/yyyy">
                  <c:v>43566</c:v>
                </c:pt>
                <c:pt idx="987" formatCode="m/d/yyyy">
                  <c:v>43565</c:v>
                </c:pt>
                <c:pt idx="988" formatCode="m/d/yyyy">
                  <c:v>43564</c:v>
                </c:pt>
                <c:pt idx="989" formatCode="m/d/yyyy">
                  <c:v>43563</c:v>
                </c:pt>
                <c:pt idx="990" formatCode="m/d/yyyy">
                  <c:v>43560</c:v>
                </c:pt>
                <c:pt idx="991" formatCode="m/d/yyyy">
                  <c:v>43559</c:v>
                </c:pt>
                <c:pt idx="992" formatCode="m/d/yyyy">
                  <c:v>43558</c:v>
                </c:pt>
                <c:pt idx="993" formatCode="m/d/yyyy">
                  <c:v>43557</c:v>
                </c:pt>
                <c:pt idx="994" formatCode="m/d/yyyy">
                  <c:v>43556</c:v>
                </c:pt>
                <c:pt idx="995" formatCode="m/d/yyyy">
                  <c:v>43553</c:v>
                </c:pt>
                <c:pt idx="996" formatCode="m/d/yyyy">
                  <c:v>43552</c:v>
                </c:pt>
                <c:pt idx="997" formatCode="m/d/yyyy">
                  <c:v>43551</c:v>
                </c:pt>
                <c:pt idx="998" formatCode="m/d/yyyy">
                  <c:v>43550</c:v>
                </c:pt>
                <c:pt idx="999" formatCode="m/d/yyyy">
                  <c:v>43549</c:v>
                </c:pt>
                <c:pt idx="1000" formatCode="m/d/yyyy">
                  <c:v>43546</c:v>
                </c:pt>
                <c:pt idx="1001" formatCode="m/d/yyyy">
                  <c:v>43545</c:v>
                </c:pt>
                <c:pt idx="1002" formatCode="m/d/yyyy">
                  <c:v>43544</c:v>
                </c:pt>
                <c:pt idx="1003" formatCode="m/d/yyyy">
                  <c:v>43543</c:v>
                </c:pt>
                <c:pt idx="1004" formatCode="m/d/yyyy">
                  <c:v>43542</c:v>
                </c:pt>
                <c:pt idx="1005" formatCode="m/d/yyyy">
                  <c:v>43539</c:v>
                </c:pt>
                <c:pt idx="1006" formatCode="m/d/yyyy">
                  <c:v>43538</c:v>
                </c:pt>
                <c:pt idx="1007" formatCode="m/d/yyyy">
                  <c:v>43537</c:v>
                </c:pt>
                <c:pt idx="1008" formatCode="m/d/yyyy">
                  <c:v>43536</c:v>
                </c:pt>
                <c:pt idx="1009" formatCode="m/d/yyyy">
                  <c:v>43535</c:v>
                </c:pt>
                <c:pt idx="1010" formatCode="m/d/yyyy">
                  <c:v>43532</c:v>
                </c:pt>
                <c:pt idx="1011" formatCode="m/d/yyyy">
                  <c:v>43531</c:v>
                </c:pt>
                <c:pt idx="1012" formatCode="m/d/yyyy">
                  <c:v>43530</c:v>
                </c:pt>
                <c:pt idx="1013" formatCode="m/d/yyyy">
                  <c:v>43529</c:v>
                </c:pt>
                <c:pt idx="1014" formatCode="m/d/yyyy">
                  <c:v>43528</c:v>
                </c:pt>
                <c:pt idx="1015" formatCode="m/d/yyyy">
                  <c:v>43525</c:v>
                </c:pt>
                <c:pt idx="1016" formatCode="m/d/yyyy">
                  <c:v>43524</c:v>
                </c:pt>
                <c:pt idx="1017" formatCode="m/d/yyyy">
                  <c:v>43523</c:v>
                </c:pt>
                <c:pt idx="1018" formatCode="m/d/yyyy">
                  <c:v>43522</c:v>
                </c:pt>
                <c:pt idx="1019" formatCode="m/d/yyyy">
                  <c:v>43521</c:v>
                </c:pt>
                <c:pt idx="1020" formatCode="m/d/yyyy">
                  <c:v>43518</c:v>
                </c:pt>
                <c:pt idx="1021" formatCode="m/d/yyyy">
                  <c:v>43517</c:v>
                </c:pt>
                <c:pt idx="1022" formatCode="m/d/yyyy">
                  <c:v>43516</c:v>
                </c:pt>
                <c:pt idx="1023" formatCode="m/d/yyyy">
                  <c:v>43515</c:v>
                </c:pt>
                <c:pt idx="1024" formatCode="m/d/yyyy">
                  <c:v>43514</c:v>
                </c:pt>
                <c:pt idx="1025" formatCode="m/d/yyyy">
                  <c:v>43511</c:v>
                </c:pt>
                <c:pt idx="1026" formatCode="m/d/yyyy">
                  <c:v>43510</c:v>
                </c:pt>
                <c:pt idx="1027" formatCode="m/d/yyyy">
                  <c:v>43509</c:v>
                </c:pt>
                <c:pt idx="1028" formatCode="m/d/yyyy">
                  <c:v>43508</c:v>
                </c:pt>
                <c:pt idx="1029" formatCode="m/d/yyyy">
                  <c:v>43507</c:v>
                </c:pt>
                <c:pt idx="1030" formatCode="m/d/yyyy">
                  <c:v>43497</c:v>
                </c:pt>
                <c:pt idx="1031" formatCode="m/d/yyyy">
                  <c:v>43496</c:v>
                </c:pt>
                <c:pt idx="1032" formatCode="m/d/yyyy">
                  <c:v>43495</c:v>
                </c:pt>
                <c:pt idx="1033" formatCode="m/d/yyyy">
                  <c:v>43494</c:v>
                </c:pt>
                <c:pt idx="1034" formatCode="m/d/yyyy">
                  <c:v>43493</c:v>
                </c:pt>
                <c:pt idx="1035" formatCode="m/d/yyyy">
                  <c:v>43490</c:v>
                </c:pt>
                <c:pt idx="1036" formatCode="m/d/yyyy">
                  <c:v>43489</c:v>
                </c:pt>
                <c:pt idx="1037" formatCode="m/d/yyyy">
                  <c:v>43488</c:v>
                </c:pt>
                <c:pt idx="1038" formatCode="m/d/yyyy">
                  <c:v>43487</c:v>
                </c:pt>
                <c:pt idx="1039" formatCode="m/d/yyyy">
                  <c:v>43486</c:v>
                </c:pt>
                <c:pt idx="1040" formatCode="m/d/yyyy">
                  <c:v>43483</c:v>
                </c:pt>
                <c:pt idx="1041" formatCode="m/d/yyyy">
                  <c:v>43482</c:v>
                </c:pt>
                <c:pt idx="1042" formatCode="m/d/yyyy">
                  <c:v>43481</c:v>
                </c:pt>
                <c:pt idx="1043" formatCode="m/d/yyyy">
                  <c:v>43480</c:v>
                </c:pt>
                <c:pt idx="1044" formatCode="m/d/yyyy">
                  <c:v>43479</c:v>
                </c:pt>
                <c:pt idx="1045" formatCode="m/d/yyyy">
                  <c:v>43476</c:v>
                </c:pt>
                <c:pt idx="1046" formatCode="m/d/yyyy">
                  <c:v>43475</c:v>
                </c:pt>
                <c:pt idx="1047" formatCode="m/d/yyyy">
                  <c:v>43474</c:v>
                </c:pt>
                <c:pt idx="1048" formatCode="m/d/yyyy">
                  <c:v>43473</c:v>
                </c:pt>
                <c:pt idx="1049" formatCode="m/d/yyyy">
                  <c:v>43472</c:v>
                </c:pt>
                <c:pt idx="1050" formatCode="m/d/yyyy">
                  <c:v>43469</c:v>
                </c:pt>
                <c:pt idx="1051" formatCode="m/d/yyyy">
                  <c:v>43468</c:v>
                </c:pt>
                <c:pt idx="1052" formatCode="m/d/yyyy">
                  <c:v>43467</c:v>
                </c:pt>
                <c:pt idx="1053" formatCode="m/d/yyyy">
                  <c:v>43462</c:v>
                </c:pt>
                <c:pt idx="1054" formatCode="m/d/yyyy">
                  <c:v>43461</c:v>
                </c:pt>
                <c:pt idx="1055" formatCode="m/d/yyyy">
                  <c:v>43460</c:v>
                </c:pt>
                <c:pt idx="1056" formatCode="m/d/yyyy">
                  <c:v>43459</c:v>
                </c:pt>
                <c:pt idx="1057" formatCode="m/d/yyyy">
                  <c:v>43458</c:v>
                </c:pt>
                <c:pt idx="1058" formatCode="m/d/yyyy">
                  <c:v>43455</c:v>
                </c:pt>
                <c:pt idx="1059" formatCode="m/d/yyyy">
                  <c:v>43454</c:v>
                </c:pt>
                <c:pt idx="1060" formatCode="m/d/yyyy">
                  <c:v>43453</c:v>
                </c:pt>
                <c:pt idx="1061" formatCode="m/d/yyyy">
                  <c:v>43452</c:v>
                </c:pt>
                <c:pt idx="1062" formatCode="m/d/yyyy">
                  <c:v>43451</c:v>
                </c:pt>
                <c:pt idx="1063" formatCode="m/d/yyyy">
                  <c:v>43448</c:v>
                </c:pt>
                <c:pt idx="1064" formatCode="m/d/yyyy">
                  <c:v>43447</c:v>
                </c:pt>
                <c:pt idx="1065" formatCode="m/d/yyyy">
                  <c:v>43446</c:v>
                </c:pt>
                <c:pt idx="1066" formatCode="m/d/yyyy">
                  <c:v>43445</c:v>
                </c:pt>
                <c:pt idx="1067" formatCode="m/d/yyyy">
                  <c:v>43444</c:v>
                </c:pt>
                <c:pt idx="1068" formatCode="m/d/yyyy">
                  <c:v>43441</c:v>
                </c:pt>
                <c:pt idx="1069" formatCode="m/d/yyyy">
                  <c:v>43440</c:v>
                </c:pt>
                <c:pt idx="1070" formatCode="m/d/yyyy">
                  <c:v>43439</c:v>
                </c:pt>
                <c:pt idx="1071" formatCode="m/d/yyyy">
                  <c:v>43438</c:v>
                </c:pt>
                <c:pt idx="1072" formatCode="m/d/yyyy">
                  <c:v>43437</c:v>
                </c:pt>
                <c:pt idx="1073" formatCode="m/d/yyyy">
                  <c:v>43434</c:v>
                </c:pt>
                <c:pt idx="1074" formatCode="m/d/yyyy">
                  <c:v>43433</c:v>
                </c:pt>
                <c:pt idx="1075" formatCode="m/d/yyyy">
                  <c:v>43432</c:v>
                </c:pt>
                <c:pt idx="1076" formatCode="m/d/yyyy">
                  <c:v>43431</c:v>
                </c:pt>
                <c:pt idx="1077" formatCode="m/d/yyyy">
                  <c:v>43430</c:v>
                </c:pt>
                <c:pt idx="1078" formatCode="m/d/yyyy">
                  <c:v>43427</c:v>
                </c:pt>
                <c:pt idx="1079" formatCode="m/d/yyyy">
                  <c:v>43426</c:v>
                </c:pt>
                <c:pt idx="1080" formatCode="m/d/yyyy">
                  <c:v>43425</c:v>
                </c:pt>
                <c:pt idx="1081" formatCode="m/d/yyyy">
                  <c:v>43424</c:v>
                </c:pt>
                <c:pt idx="1082" formatCode="m/d/yyyy">
                  <c:v>43423</c:v>
                </c:pt>
                <c:pt idx="1083" formatCode="m/d/yyyy">
                  <c:v>43420</c:v>
                </c:pt>
                <c:pt idx="1084" formatCode="m/d/yyyy">
                  <c:v>43419</c:v>
                </c:pt>
                <c:pt idx="1085" formatCode="m/d/yyyy">
                  <c:v>43418</c:v>
                </c:pt>
                <c:pt idx="1086" formatCode="m/d/yyyy">
                  <c:v>43417</c:v>
                </c:pt>
                <c:pt idx="1087" formatCode="m/d/yyyy">
                  <c:v>43416</c:v>
                </c:pt>
                <c:pt idx="1088" formatCode="m/d/yyyy">
                  <c:v>43413</c:v>
                </c:pt>
                <c:pt idx="1089" formatCode="m/d/yyyy">
                  <c:v>43412</c:v>
                </c:pt>
                <c:pt idx="1090" formatCode="m/d/yyyy">
                  <c:v>43411</c:v>
                </c:pt>
                <c:pt idx="1091" formatCode="m/d/yyyy">
                  <c:v>43410</c:v>
                </c:pt>
                <c:pt idx="1092" formatCode="m/d/yyyy">
                  <c:v>43409</c:v>
                </c:pt>
                <c:pt idx="1093" formatCode="m/d/yyyy">
                  <c:v>43406</c:v>
                </c:pt>
                <c:pt idx="1094" formatCode="m/d/yyyy">
                  <c:v>43405</c:v>
                </c:pt>
                <c:pt idx="1095" formatCode="m/d/yyyy">
                  <c:v>43404</c:v>
                </c:pt>
                <c:pt idx="1096" formatCode="m/d/yyyy">
                  <c:v>43403</c:v>
                </c:pt>
                <c:pt idx="1097" formatCode="m/d/yyyy">
                  <c:v>43402</c:v>
                </c:pt>
                <c:pt idx="1098" formatCode="m/d/yyyy">
                  <c:v>43399</c:v>
                </c:pt>
                <c:pt idx="1099" formatCode="m/d/yyyy">
                  <c:v>43398</c:v>
                </c:pt>
                <c:pt idx="1100" formatCode="m/d/yyyy">
                  <c:v>43397</c:v>
                </c:pt>
                <c:pt idx="1101" formatCode="m/d/yyyy">
                  <c:v>43396</c:v>
                </c:pt>
                <c:pt idx="1102" formatCode="m/d/yyyy">
                  <c:v>43395</c:v>
                </c:pt>
                <c:pt idx="1103" formatCode="m/d/yyyy">
                  <c:v>43392</c:v>
                </c:pt>
                <c:pt idx="1104" formatCode="m/d/yyyy">
                  <c:v>43391</c:v>
                </c:pt>
                <c:pt idx="1105" formatCode="m/d/yyyy">
                  <c:v>43390</c:v>
                </c:pt>
                <c:pt idx="1106" formatCode="m/d/yyyy">
                  <c:v>43389</c:v>
                </c:pt>
                <c:pt idx="1107" formatCode="m/d/yyyy">
                  <c:v>43388</c:v>
                </c:pt>
                <c:pt idx="1108" formatCode="m/d/yyyy">
                  <c:v>43385</c:v>
                </c:pt>
                <c:pt idx="1109" formatCode="m/d/yyyy">
                  <c:v>43384</c:v>
                </c:pt>
                <c:pt idx="1110" formatCode="m/d/yyyy">
                  <c:v>43383</c:v>
                </c:pt>
                <c:pt idx="1111" formatCode="m/d/yyyy">
                  <c:v>43382</c:v>
                </c:pt>
                <c:pt idx="1112" formatCode="m/d/yyyy">
                  <c:v>43381</c:v>
                </c:pt>
                <c:pt idx="1113" formatCode="m/d/yyyy">
                  <c:v>43378</c:v>
                </c:pt>
                <c:pt idx="1114" formatCode="m/d/yyyy">
                  <c:v>43377</c:v>
                </c:pt>
                <c:pt idx="1115" formatCode="m/d/yyyy">
                  <c:v>43376</c:v>
                </c:pt>
                <c:pt idx="1116" formatCode="m/d/yyyy">
                  <c:v>43375</c:v>
                </c:pt>
                <c:pt idx="1117" formatCode="m/d/yyyy">
                  <c:v>43374</c:v>
                </c:pt>
                <c:pt idx="1118" formatCode="m/d/yyyy">
                  <c:v>43371</c:v>
                </c:pt>
                <c:pt idx="1119" formatCode="m/d/yyyy">
                  <c:v>43370</c:v>
                </c:pt>
                <c:pt idx="1120" formatCode="m/d/yyyy">
                  <c:v>43369</c:v>
                </c:pt>
                <c:pt idx="1121" formatCode="m/d/yyyy">
                  <c:v>43368</c:v>
                </c:pt>
                <c:pt idx="1122" formatCode="m/d/yyyy">
                  <c:v>43367</c:v>
                </c:pt>
                <c:pt idx="1123" formatCode="m/d/yyyy">
                  <c:v>43364</c:v>
                </c:pt>
                <c:pt idx="1124" formatCode="m/d/yyyy">
                  <c:v>43363</c:v>
                </c:pt>
                <c:pt idx="1125" formatCode="m/d/yyyy">
                  <c:v>43362</c:v>
                </c:pt>
                <c:pt idx="1126" formatCode="m/d/yyyy">
                  <c:v>43361</c:v>
                </c:pt>
                <c:pt idx="1127" formatCode="m/d/yyyy">
                  <c:v>43360</c:v>
                </c:pt>
                <c:pt idx="1128" formatCode="m/d/yyyy">
                  <c:v>43357</c:v>
                </c:pt>
                <c:pt idx="1129" formatCode="m/d/yyyy">
                  <c:v>43356</c:v>
                </c:pt>
                <c:pt idx="1130" formatCode="m/d/yyyy">
                  <c:v>43355</c:v>
                </c:pt>
                <c:pt idx="1131" formatCode="m/d/yyyy">
                  <c:v>43354</c:v>
                </c:pt>
                <c:pt idx="1132" formatCode="m/d/yyyy">
                  <c:v>43353</c:v>
                </c:pt>
                <c:pt idx="1133" formatCode="m/d/yyyy">
                  <c:v>43350</c:v>
                </c:pt>
                <c:pt idx="1134" formatCode="m/d/yyyy">
                  <c:v>43349</c:v>
                </c:pt>
                <c:pt idx="1135" formatCode="m/d/yyyy">
                  <c:v>43348</c:v>
                </c:pt>
                <c:pt idx="1136" formatCode="m/d/yyyy">
                  <c:v>43347</c:v>
                </c:pt>
                <c:pt idx="1137" formatCode="m/d/yyyy">
                  <c:v>43343</c:v>
                </c:pt>
                <c:pt idx="1138" formatCode="m/d/yyyy">
                  <c:v>43342</c:v>
                </c:pt>
                <c:pt idx="1139" formatCode="m/d/yyyy">
                  <c:v>43341</c:v>
                </c:pt>
                <c:pt idx="1140" formatCode="m/d/yyyy">
                  <c:v>43340</c:v>
                </c:pt>
                <c:pt idx="1141" formatCode="m/d/yyyy">
                  <c:v>43339</c:v>
                </c:pt>
                <c:pt idx="1142" formatCode="m/d/yyyy">
                  <c:v>43336</c:v>
                </c:pt>
                <c:pt idx="1143" formatCode="m/d/yyyy">
                  <c:v>43335</c:v>
                </c:pt>
                <c:pt idx="1144" formatCode="m/d/yyyy">
                  <c:v>43334</c:v>
                </c:pt>
                <c:pt idx="1145" formatCode="m/d/yyyy">
                  <c:v>43333</c:v>
                </c:pt>
                <c:pt idx="1146" formatCode="m/d/yyyy">
                  <c:v>43332</c:v>
                </c:pt>
                <c:pt idx="1147" formatCode="m/d/yyyy">
                  <c:v>43329</c:v>
                </c:pt>
                <c:pt idx="1148" formatCode="m/d/yyyy">
                  <c:v>43328</c:v>
                </c:pt>
                <c:pt idx="1149" formatCode="m/d/yyyy">
                  <c:v>43327</c:v>
                </c:pt>
                <c:pt idx="1150" formatCode="m/d/yyyy">
                  <c:v>43326</c:v>
                </c:pt>
                <c:pt idx="1151" formatCode="m/d/yyyy">
                  <c:v>43325</c:v>
                </c:pt>
                <c:pt idx="1152" formatCode="m/d/yyyy">
                  <c:v>43322</c:v>
                </c:pt>
                <c:pt idx="1153" formatCode="m/d/yyyy">
                  <c:v>43321</c:v>
                </c:pt>
                <c:pt idx="1154" formatCode="m/d/yyyy">
                  <c:v>43320</c:v>
                </c:pt>
                <c:pt idx="1155" formatCode="m/d/yyyy">
                  <c:v>43319</c:v>
                </c:pt>
                <c:pt idx="1156" formatCode="m/d/yyyy">
                  <c:v>43318</c:v>
                </c:pt>
                <c:pt idx="1157" formatCode="m/d/yyyy">
                  <c:v>43315</c:v>
                </c:pt>
                <c:pt idx="1158" formatCode="m/d/yyyy">
                  <c:v>43314</c:v>
                </c:pt>
                <c:pt idx="1159" formatCode="m/d/yyyy">
                  <c:v>43313</c:v>
                </c:pt>
                <c:pt idx="1160" formatCode="m/d/yyyy">
                  <c:v>43312</c:v>
                </c:pt>
                <c:pt idx="1161" formatCode="m/d/yyyy">
                  <c:v>43311</c:v>
                </c:pt>
                <c:pt idx="1162" formatCode="m/d/yyyy">
                  <c:v>43308</c:v>
                </c:pt>
                <c:pt idx="1163" formatCode="m/d/yyyy">
                  <c:v>43307</c:v>
                </c:pt>
                <c:pt idx="1164" formatCode="m/d/yyyy">
                  <c:v>43306</c:v>
                </c:pt>
                <c:pt idx="1165" formatCode="m/d/yyyy">
                  <c:v>43305</c:v>
                </c:pt>
                <c:pt idx="1166" formatCode="m/d/yyyy">
                  <c:v>43304</c:v>
                </c:pt>
                <c:pt idx="1167" formatCode="m/d/yyyy">
                  <c:v>43301</c:v>
                </c:pt>
                <c:pt idx="1168" formatCode="m/d/yyyy">
                  <c:v>43300</c:v>
                </c:pt>
                <c:pt idx="1169" formatCode="m/d/yyyy">
                  <c:v>43299</c:v>
                </c:pt>
                <c:pt idx="1170" formatCode="m/d/yyyy">
                  <c:v>43298</c:v>
                </c:pt>
                <c:pt idx="1171" formatCode="m/d/yyyy">
                  <c:v>43297</c:v>
                </c:pt>
                <c:pt idx="1172" formatCode="m/d/yyyy">
                  <c:v>43294</c:v>
                </c:pt>
                <c:pt idx="1173" formatCode="m/d/yyyy">
                  <c:v>43293</c:v>
                </c:pt>
                <c:pt idx="1174" formatCode="m/d/yyyy">
                  <c:v>43292</c:v>
                </c:pt>
                <c:pt idx="1175" formatCode="m/d/yyyy">
                  <c:v>43291</c:v>
                </c:pt>
                <c:pt idx="1176" formatCode="m/d/yyyy">
                  <c:v>43290</c:v>
                </c:pt>
                <c:pt idx="1177" formatCode="m/d/yyyy">
                  <c:v>43287</c:v>
                </c:pt>
                <c:pt idx="1178" formatCode="m/d/yyyy">
                  <c:v>43286</c:v>
                </c:pt>
                <c:pt idx="1179" formatCode="m/d/yyyy">
                  <c:v>43285</c:v>
                </c:pt>
                <c:pt idx="1180" formatCode="m/d/yyyy">
                  <c:v>43284</c:v>
                </c:pt>
                <c:pt idx="1181" formatCode="m/d/yyyy">
                  <c:v>43283</c:v>
                </c:pt>
                <c:pt idx="1182" formatCode="m/d/yyyy">
                  <c:v>43280</c:v>
                </c:pt>
                <c:pt idx="1183" formatCode="m/d/yyyy">
                  <c:v>43279</c:v>
                </c:pt>
                <c:pt idx="1184" formatCode="m/d/yyyy">
                  <c:v>43278</c:v>
                </c:pt>
                <c:pt idx="1185" formatCode="m/d/yyyy">
                  <c:v>43277</c:v>
                </c:pt>
                <c:pt idx="1186" formatCode="m/d/yyyy">
                  <c:v>43276</c:v>
                </c:pt>
                <c:pt idx="1187" formatCode="m/d/yyyy">
                  <c:v>43273</c:v>
                </c:pt>
                <c:pt idx="1188" formatCode="m/d/yyyy">
                  <c:v>43272</c:v>
                </c:pt>
                <c:pt idx="1189" formatCode="m/d/yyyy">
                  <c:v>43271</c:v>
                </c:pt>
                <c:pt idx="1190" formatCode="m/d/yyyy">
                  <c:v>43270</c:v>
                </c:pt>
                <c:pt idx="1191" formatCode="m/d/yyyy">
                  <c:v>43269</c:v>
                </c:pt>
                <c:pt idx="1192" formatCode="m/d/yyyy">
                  <c:v>43266</c:v>
                </c:pt>
                <c:pt idx="1193" formatCode="m/d/yyyy">
                  <c:v>43265</c:v>
                </c:pt>
                <c:pt idx="1194" formatCode="m/d/yyyy">
                  <c:v>43264</c:v>
                </c:pt>
                <c:pt idx="1195" formatCode="m/d/yyyy">
                  <c:v>43263</c:v>
                </c:pt>
                <c:pt idx="1196" formatCode="m/d/yyyy">
                  <c:v>43262</c:v>
                </c:pt>
                <c:pt idx="1197" formatCode="m/d/yyyy">
                  <c:v>43259</c:v>
                </c:pt>
                <c:pt idx="1198" formatCode="m/d/yyyy">
                  <c:v>43258</c:v>
                </c:pt>
                <c:pt idx="1199" formatCode="m/d/yyyy">
                  <c:v>43257</c:v>
                </c:pt>
                <c:pt idx="1200" formatCode="m/d/yyyy">
                  <c:v>43256</c:v>
                </c:pt>
                <c:pt idx="1201" formatCode="m/d/yyyy">
                  <c:v>43255</c:v>
                </c:pt>
                <c:pt idx="1202" formatCode="m/d/yyyy">
                  <c:v>43252</c:v>
                </c:pt>
                <c:pt idx="1203" formatCode="m/d/yyyy">
                  <c:v>43251</c:v>
                </c:pt>
                <c:pt idx="1204" formatCode="m/d/yyyy">
                  <c:v>43250</c:v>
                </c:pt>
                <c:pt idx="1205" formatCode="m/d/yyyy">
                  <c:v>43249</c:v>
                </c:pt>
                <c:pt idx="1206" formatCode="m/d/yyyy">
                  <c:v>43248</c:v>
                </c:pt>
                <c:pt idx="1207" formatCode="m/d/yyyy">
                  <c:v>43245</c:v>
                </c:pt>
                <c:pt idx="1208" formatCode="m/d/yyyy">
                  <c:v>43244</c:v>
                </c:pt>
                <c:pt idx="1209" formatCode="m/d/yyyy">
                  <c:v>43243</c:v>
                </c:pt>
                <c:pt idx="1210" formatCode="m/d/yyyy">
                  <c:v>43242</c:v>
                </c:pt>
                <c:pt idx="1211" formatCode="m/d/yyyy">
                  <c:v>43241</c:v>
                </c:pt>
                <c:pt idx="1212" formatCode="m/d/yyyy">
                  <c:v>43238</c:v>
                </c:pt>
                <c:pt idx="1213" formatCode="m/d/yyyy">
                  <c:v>43237</c:v>
                </c:pt>
                <c:pt idx="1214" formatCode="m/d/yyyy">
                  <c:v>43236</c:v>
                </c:pt>
                <c:pt idx="1215" formatCode="m/d/yyyy">
                  <c:v>43235</c:v>
                </c:pt>
                <c:pt idx="1216" formatCode="m/d/yyyy">
                  <c:v>43234</c:v>
                </c:pt>
                <c:pt idx="1217" formatCode="m/d/yyyy">
                  <c:v>43231</c:v>
                </c:pt>
                <c:pt idx="1218" formatCode="m/d/yyyy">
                  <c:v>43230</c:v>
                </c:pt>
                <c:pt idx="1219" formatCode="m/d/yyyy">
                  <c:v>43229</c:v>
                </c:pt>
                <c:pt idx="1220" formatCode="m/d/yyyy">
                  <c:v>43228</c:v>
                </c:pt>
                <c:pt idx="1221" formatCode="m/d/yyyy">
                  <c:v>43227</c:v>
                </c:pt>
                <c:pt idx="1222" formatCode="m/d/yyyy">
                  <c:v>43224</c:v>
                </c:pt>
                <c:pt idx="1223" formatCode="m/d/yyyy">
                  <c:v>43223</c:v>
                </c:pt>
                <c:pt idx="1224" formatCode="m/d/yyyy">
                  <c:v>43222</c:v>
                </c:pt>
                <c:pt idx="1225" formatCode="m/d/yyyy">
                  <c:v>43217</c:v>
                </c:pt>
                <c:pt idx="1226" formatCode="m/d/yyyy">
                  <c:v>43216</c:v>
                </c:pt>
                <c:pt idx="1227" formatCode="m/d/yyyy">
                  <c:v>43214</c:v>
                </c:pt>
                <c:pt idx="1228" formatCode="m/d/yyyy">
                  <c:v>43213</c:v>
                </c:pt>
                <c:pt idx="1229" formatCode="m/d/yyyy">
                  <c:v>43210</c:v>
                </c:pt>
                <c:pt idx="1230" formatCode="m/d/yyyy">
                  <c:v>43209</c:v>
                </c:pt>
                <c:pt idx="1231" formatCode="m/d/yyyy">
                  <c:v>43208</c:v>
                </c:pt>
                <c:pt idx="1232" formatCode="m/d/yyyy">
                  <c:v>43207</c:v>
                </c:pt>
                <c:pt idx="1233" formatCode="m/d/yyyy">
                  <c:v>43206</c:v>
                </c:pt>
                <c:pt idx="1234" formatCode="m/d/yyyy">
                  <c:v>43203</c:v>
                </c:pt>
                <c:pt idx="1235" formatCode="m/d/yyyy">
                  <c:v>43202</c:v>
                </c:pt>
                <c:pt idx="1236" formatCode="m/d/yyyy">
                  <c:v>43201</c:v>
                </c:pt>
                <c:pt idx="1237" formatCode="m/d/yyyy">
                  <c:v>43200</c:v>
                </c:pt>
                <c:pt idx="1238" formatCode="m/d/yyyy">
                  <c:v>43199</c:v>
                </c:pt>
                <c:pt idx="1239" formatCode="m/d/yyyy">
                  <c:v>43196</c:v>
                </c:pt>
                <c:pt idx="1240" formatCode="m/d/yyyy">
                  <c:v>43195</c:v>
                </c:pt>
                <c:pt idx="1241" formatCode="m/d/yyyy">
                  <c:v>43194</c:v>
                </c:pt>
                <c:pt idx="1242" formatCode="m/d/yyyy">
                  <c:v>43193</c:v>
                </c:pt>
                <c:pt idx="1243" formatCode="m/d/yyyy">
                  <c:v>43192</c:v>
                </c:pt>
                <c:pt idx="1244" formatCode="m/d/yyyy">
                  <c:v>43189</c:v>
                </c:pt>
                <c:pt idx="1245" formatCode="m/d/yyyy">
                  <c:v>43188</c:v>
                </c:pt>
                <c:pt idx="1246" formatCode="m/d/yyyy">
                  <c:v>43187</c:v>
                </c:pt>
                <c:pt idx="1247" formatCode="m/d/yyyy">
                  <c:v>43186</c:v>
                </c:pt>
                <c:pt idx="1248" formatCode="m/d/yyyy">
                  <c:v>43185</c:v>
                </c:pt>
                <c:pt idx="1249" formatCode="m/d/yyyy">
                  <c:v>43182</c:v>
                </c:pt>
                <c:pt idx="1250" formatCode="m/d/yyyy">
                  <c:v>43181</c:v>
                </c:pt>
                <c:pt idx="1251" formatCode="m/d/yyyy">
                  <c:v>43180</c:v>
                </c:pt>
                <c:pt idx="1252" formatCode="m/d/yyyy">
                  <c:v>43179</c:v>
                </c:pt>
                <c:pt idx="1253" formatCode="m/d/yyyy">
                  <c:v>43178</c:v>
                </c:pt>
                <c:pt idx="1254" formatCode="m/d/yyyy">
                  <c:v>43175</c:v>
                </c:pt>
                <c:pt idx="1255" formatCode="m/d/yyyy">
                  <c:v>43174</c:v>
                </c:pt>
                <c:pt idx="1256" formatCode="m/d/yyyy">
                  <c:v>43173</c:v>
                </c:pt>
                <c:pt idx="1257" formatCode="m/d/yyyy">
                  <c:v>43172</c:v>
                </c:pt>
                <c:pt idx="1258" formatCode="m/d/yyyy">
                  <c:v>43171</c:v>
                </c:pt>
                <c:pt idx="1259" formatCode="m/d/yyyy">
                  <c:v>43168</c:v>
                </c:pt>
                <c:pt idx="1260" formatCode="m/d/yyyy">
                  <c:v>43167</c:v>
                </c:pt>
                <c:pt idx="1261" formatCode="m/d/yyyy">
                  <c:v>43166</c:v>
                </c:pt>
                <c:pt idx="1262" formatCode="m/d/yyyy">
                  <c:v>43165</c:v>
                </c:pt>
                <c:pt idx="1263" formatCode="m/d/yyyy">
                  <c:v>43164</c:v>
                </c:pt>
                <c:pt idx="1264" formatCode="m/d/yyyy">
                  <c:v>43161</c:v>
                </c:pt>
                <c:pt idx="1265" formatCode="m/d/yyyy">
                  <c:v>43160</c:v>
                </c:pt>
                <c:pt idx="1266" formatCode="m/d/yyyy">
                  <c:v>43159</c:v>
                </c:pt>
                <c:pt idx="1267" formatCode="m/d/yyyy">
                  <c:v>43158</c:v>
                </c:pt>
                <c:pt idx="1268" formatCode="m/d/yyyy">
                  <c:v>43157</c:v>
                </c:pt>
                <c:pt idx="1269" formatCode="m/d/yyyy">
                  <c:v>43154</c:v>
                </c:pt>
                <c:pt idx="1270" formatCode="m/d/yyyy">
                  <c:v>43153</c:v>
                </c:pt>
                <c:pt idx="1271" formatCode="m/d/yyyy">
                  <c:v>43152</c:v>
                </c:pt>
                <c:pt idx="1272" formatCode="m/d/yyyy">
                  <c:v>43144</c:v>
                </c:pt>
                <c:pt idx="1273" formatCode="m/d/yyyy">
                  <c:v>43143</c:v>
                </c:pt>
                <c:pt idx="1274" formatCode="m/d/yyyy">
                  <c:v>43140</c:v>
                </c:pt>
                <c:pt idx="1275" formatCode="m/d/yyyy">
                  <c:v>43139</c:v>
                </c:pt>
                <c:pt idx="1276" formatCode="m/d/yyyy">
                  <c:v>43138</c:v>
                </c:pt>
                <c:pt idx="1277" formatCode="m/d/yyyy">
                  <c:v>43137</c:v>
                </c:pt>
                <c:pt idx="1278" formatCode="m/d/yyyy">
                  <c:v>43136</c:v>
                </c:pt>
                <c:pt idx="1279" formatCode="m/d/yyyy">
                  <c:v>43133</c:v>
                </c:pt>
                <c:pt idx="1280" formatCode="m/d/yyyy">
                  <c:v>43132</c:v>
                </c:pt>
                <c:pt idx="1281" formatCode="m/d/yyyy">
                  <c:v>43131</c:v>
                </c:pt>
                <c:pt idx="1282" formatCode="m/d/yyyy">
                  <c:v>43130</c:v>
                </c:pt>
                <c:pt idx="1283" formatCode="m/d/yyyy">
                  <c:v>43129</c:v>
                </c:pt>
                <c:pt idx="1284" formatCode="m/d/yyyy">
                  <c:v>43126</c:v>
                </c:pt>
                <c:pt idx="1285" formatCode="m/d/yyyy">
                  <c:v>43125</c:v>
                </c:pt>
                <c:pt idx="1286" formatCode="m/d/yyyy">
                  <c:v>43124</c:v>
                </c:pt>
                <c:pt idx="1287" formatCode="m/d/yyyy">
                  <c:v>43123</c:v>
                </c:pt>
                <c:pt idx="1288" formatCode="m/d/yyyy">
                  <c:v>43122</c:v>
                </c:pt>
                <c:pt idx="1289" formatCode="m/d/yyyy">
                  <c:v>43119</c:v>
                </c:pt>
                <c:pt idx="1290" formatCode="m/d/yyyy">
                  <c:v>43118</c:v>
                </c:pt>
                <c:pt idx="1291" formatCode="m/d/yyyy">
                  <c:v>43117</c:v>
                </c:pt>
                <c:pt idx="1292" formatCode="m/d/yyyy">
                  <c:v>43116</c:v>
                </c:pt>
                <c:pt idx="1293" formatCode="m/d/yyyy">
                  <c:v>43115</c:v>
                </c:pt>
                <c:pt idx="1294" formatCode="m/d/yyyy">
                  <c:v>43112</c:v>
                </c:pt>
                <c:pt idx="1295" formatCode="m/d/yyyy">
                  <c:v>43111</c:v>
                </c:pt>
                <c:pt idx="1296" formatCode="m/d/yyyy">
                  <c:v>43110</c:v>
                </c:pt>
                <c:pt idx="1297" formatCode="m/d/yyyy">
                  <c:v>43109</c:v>
                </c:pt>
                <c:pt idx="1298" formatCode="m/d/yyyy">
                  <c:v>43108</c:v>
                </c:pt>
                <c:pt idx="1299" formatCode="m/d/yyyy">
                  <c:v>43105</c:v>
                </c:pt>
                <c:pt idx="1300" formatCode="m/d/yyyy">
                  <c:v>43104</c:v>
                </c:pt>
                <c:pt idx="1301" formatCode="m/d/yyyy">
                  <c:v>43103</c:v>
                </c:pt>
                <c:pt idx="1302" formatCode="m/d/yyyy">
                  <c:v>43102</c:v>
                </c:pt>
                <c:pt idx="1303" formatCode="m/d/yyyy">
                  <c:v>43098</c:v>
                </c:pt>
                <c:pt idx="1304" formatCode="m/d/yyyy">
                  <c:v>43097</c:v>
                </c:pt>
                <c:pt idx="1305" formatCode="m/d/yyyy">
                  <c:v>43096</c:v>
                </c:pt>
                <c:pt idx="1306" formatCode="m/d/yyyy">
                  <c:v>43095</c:v>
                </c:pt>
                <c:pt idx="1307" formatCode="m/d/yyyy">
                  <c:v>43094</c:v>
                </c:pt>
                <c:pt idx="1308" formatCode="m/d/yyyy">
                  <c:v>43091</c:v>
                </c:pt>
                <c:pt idx="1309" formatCode="m/d/yyyy">
                  <c:v>43090</c:v>
                </c:pt>
                <c:pt idx="1310" formatCode="m/d/yyyy">
                  <c:v>43089</c:v>
                </c:pt>
                <c:pt idx="1311" formatCode="m/d/yyyy">
                  <c:v>43088</c:v>
                </c:pt>
                <c:pt idx="1312" formatCode="m/d/yyyy">
                  <c:v>43087</c:v>
                </c:pt>
                <c:pt idx="1313" formatCode="m/d/yyyy">
                  <c:v>43084</c:v>
                </c:pt>
                <c:pt idx="1314" formatCode="m/d/yyyy">
                  <c:v>43083</c:v>
                </c:pt>
                <c:pt idx="1315" formatCode="m/d/yyyy">
                  <c:v>43082</c:v>
                </c:pt>
                <c:pt idx="1316" formatCode="m/d/yyyy">
                  <c:v>43081</c:v>
                </c:pt>
                <c:pt idx="1317" formatCode="m/d/yyyy">
                  <c:v>43080</c:v>
                </c:pt>
                <c:pt idx="1318" formatCode="m/d/yyyy">
                  <c:v>43077</c:v>
                </c:pt>
                <c:pt idx="1319" formatCode="m/d/yyyy">
                  <c:v>43076</c:v>
                </c:pt>
                <c:pt idx="1320" formatCode="m/d/yyyy">
                  <c:v>43075</c:v>
                </c:pt>
                <c:pt idx="1321" formatCode="m/d/yyyy">
                  <c:v>43074</c:v>
                </c:pt>
                <c:pt idx="1322" formatCode="m/d/yyyy">
                  <c:v>43073</c:v>
                </c:pt>
                <c:pt idx="1323" formatCode="m/d/yyyy">
                  <c:v>43070</c:v>
                </c:pt>
                <c:pt idx="1324" formatCode="m/d/yyyy">
                  <c:v>43069</c:v>
                </c:pt>
                <c:pt idx="1325" formatCode="m/d/yyyy">
                  <c:v>43068</c:v>
                </c:pt>
                <c:pt idx="1326" formatCode="m/d/yyyy">
                  <c:v>43067</c:v>
                </c:pt>
                <c:pt idx="1327" formatCode="m/d/yyyy">
                  <c:v>43066</c:v>
                </c:pt>
                <c:pt idx="1328" formatCode="m/d/yyyy">
                  <c:v>43063</c:v>
                </c:pt>
                <c:pt idx="1329" formatCode="m/d/yyyy">
                  <c:v>43062</c:v>
                </c:pt>
                <c:pt idx="1330" formatCode="m/d/yyyy">
                  <c:v>43061</c:v>
                </c:pt>
                <c:pt idx="1331" formatCode="m/d/yyyy">
                  <c:v>43060</c:v>
                </c:pt>
                <c:pt idx="1332" formatCode="m/d/yyyy">
                  <c:v>43059</c:v>
                </c:pt>
                <c:pt idx="1333" formatCode="m/d/yyyy">
                  <c:v>43056</c:v>
                </c:pt>
                <c:pt idx="1334" formatCode="m/d/yyyy">
                  <c:v>43055</c:v>
                </c:pt>
                <c:pt idx="1335" formatCode="m/d/yyyy">
                  <c:v>43054</c:v>
                </c:pt>
                <c:pt idx="1336" formatCode="m/d/yyyy">
                  <c:v>43053</c:v>
                </c:pt>
                <c:pt idx="1337" formatCode="m/d/yyyy">
                  <c:v>43052</c:v>
                </c:pt>
                <c:pt idx="1338" formatCode="m/d/yyyy">
                  <c:v>43049</c:v>
                </c:pt>
                <c:pt idx="1339" formatCode="m/d/yyyy">
                  <c:v>43048</c:v>
                </c:pt>
                <c:pt idx="1340" formatCode="m/d/yyyy">
                  <c:v>43047</c:v>
                </c:pt>
                <c:pt idx="1341" formatCode="m/d/yyyy">
                  <c:v>43046</c:v>
                </c:pt>
                <c:pt idx="1342" formatCode="m/d/yyyy">
                  <c:v>43045</c:v>
                </c:pt>
                <c:pt idx="1343" formatCode="m/d/yyyy">
                  <c:v>43042</c:v>
                </c:pt>
                <c:pt idx="1344" formatCode="m/d/yyyy">
                  <c:v>43041</c:v>
                </c:pt>
                <c:pt idx="1345" formatCode="m/d/yyyy">
                  <c:v>43040</c:v>
                </c:pt>
                <c:pt idx="1346" formatCode="m/d/yyyy">
                  <c:v>43039</c:v>
                </c:pt>
                <c:pt idx="1347" formatCode="m/d/yyyy">
                  <c:v>43038</c:v>
                </c:pt>
                <c:pt idx="1348" formatCode="m/d/yyyy">
                  <c:v>43035</c:v>
                </c:pt>
                <c:pt idx="1349" formatCode="m/d/yyyy">
                  <c:v>43034</c:v>
                </c:pt>
                <c:pt idx="1350" formatCode="m/d/yyyy">
                  <c:v>43033</c:v>
                </c:pt>
                <c:pt idx="1351" formatCode="m/d/yyyy">
                  <c:v>43032</c:v>
                </c:pt>
                <c:pt idx="1352" formatCode="m/d/yyyy">
                  <c:v>43031</c:v>
                </c:pt>
                <c:pt idx="1353" formatCode="m/d/yyyy">
                  <c:v>43028</c:v>
                </c:pt>
                <c:pt idx="1354" formatCode="m/d/yyyy">
                  <c:v>43027</c:v>
                </c:pt>
                <c:pt idx="1355" formatCode="m/d/yyyy">
                  <c:v>43026</c:v>
                </c:pt>
                <c:pt idx="1356" formatCode="m/d/yyyy">
                  <c:v>43025</c:v>
                </c:pt>
                <c:pt idx="1357" formatCode="m/d/yyyy">
                  <c:v>43024</c:v>
                </c:pt>
                <c:pt idx="1358" formatCode="m/d/yyyy">
                  <c:v>43021</c:v>
                </c:pt>
                <c:pt idx="1359" formatCode="m/d/yyyy">
                  <c:v>43020</c:v>
                </c:pt>
                <c:pt idx="1360" formatCode="m/d/yyyy">
                  <c:v>43019</c:v>
                </c:pt>
                <c:pt idx="1361" formatCode="m/d/yyyy">
                  <c:v>43018</c:v>
                </c:pt>
                <c:pt idx="1362" formatCode="m/d/yyyy">
                  <c:v>43017</c:v>
                </c:pt>
                <c:pt idx="1363" formatCode="m/d/yyyy">
                  <c:v>43014</c:v>
                </c:pt>
                <c:pt idx="1364" formatCode="m/d/yyyy">
                  <c:v>43013</c:v>
                </c:pt>
                <c:pt idx="1365" formatCode="m/d/yyyy">
                  <c:v>43012</c:v>
                </c:pt>
                <c:pt idx="1366" formatCode="m/d/yyyy">
                  <c:v>43011</c:v>
                </c:pt>
                <c:pt idx="1367" formatCode="m/d/yyyy">
                  <c:v>43010</c:v>
                </c:pt>
                <c:pt idx="1368" formatCode="m/d/yyyy">
                  <c:v>43007</c:v>
                </c:pt>
                <c:pt idx="1369" formatCode="m/d/yyyy">
                  <c:v>43006</c:v>
                </c:pt>
                <c:pt idx="1370" formatCode="m/d/yyyy">
                  <c:v>43005</c:v>
                </c:pt>
                <c:pt idx="1371" formatCode="m/d/yyyy">
                  <c:v>43004</c:v>
                </c:pt>
                <c:pt idx="1372" formatCode="m/d/yyyy">
                  <c:v>43003</c:v>
                </c:pt>
                <c:pt idx="1373" formatCode="m/d/yyyy">
                  <c:v>43000</c:v>
                </c:pt>
                <c:pt idx="1374" formatCode="m/d/yyyy">
                  <c:v>42999</c:v>
                </c:pt>
                <c:pt idx="1375" formatCode="m/d/yyyy">
                  <c:v>42998</c:v>
                </c:pt>
                <c:pt idx="1376" formatCode="m/d/yyyy">
                  <c:v>42997</c:v>
                </c:pt>
                <c:pt idx="1377" formatCode="m/d/yyyy">
                  <c:v>42996</c:v>
                </c:pt>
                <c:pt idx="1378" formatCode="m/d/yyyy">
                  <c:v>42993</c:v>
                </c:pt>
                <c:pt idx="1379" formatCode="m/d/yyyy">
                  <c:v>42992</c:v>
                </c:pt>
                <c:pt idx="1380" formatCode="m/d/yyyy">
                  <c:v>42991</c:v>
                </c:pt>
                <c:pt idx="1381" formatCode="m/d/yyyy">
                  <c:v>42990</c:v>
                </c:pt>
                <c:pt idx="1382" formatCode="m/d/yyyy">
                  <c:v>42989</c:v>
                </c:pt>
                <c:pt idx="1383" formatCode="m/d/yyyy">
                  <c:v>42986</c:v>
                </c:pt>
                <c:pt idx="1384" formatCode="m/d/yyyy">
                  <c:v>42985</c:v>
                </c:pt>
                <c:pt idx="1385" formatCode="m/d/yyyy">
                  <c:v>42984</c:v>
                </c:pt>
                <c:pt idx="1386" formatCode="m/d/yyyy">
                  <c:v>42983</c:v>
                </c:pt>
                <c:pt idx="1387" formatCode="m/d/yyyy">
                  <c:v>42979</c:v>
                </c:pt>
                <c:pt idx="1388" formatCode="m/d/yyyy">
                  <c:v>42978</c:v>
                </c:pt>
                <c:pt idx="1389" formatCode="m/d/yyyy">
                  <c:v>42977</c:v>
                </c:pt>
                <c:pt idx="1390" formatCode="m/d/yyyy">
                  <c:v>42976</c:v>
                </c:pt>
                <c:pt idx="1391" formatCode="m/d/yyyy">
                  <c:v>42975</c:v>
                </c:pt>
                <c:pt idx="1392" formatCode="m/d/yyyy">
                  <c:v>42972</c:v>
                </c:pt>
                <c:pt idx="1393" formatCode="m/d/yyyy">
                  <c:v>42971</c:v>
                </c:pt>
                <c:pt idx="1394" formatCode="m/d/yyyy">
                  <c:v>42970</c:v>
                </c:pt>
                <c:pt idx="1395" formatCode="m/d/yyyy">
                  <c:v>42969</c:v>
                </c:pt>
                <c:pt idx="1396" formatCode="m/d/yyyy">
                  <c:v>42968</c:v>
                </c:pt>
                <c:pt idx="1397" formatCode="m/d/yyyy">
                  <c:v>42965</c:v>
                </c:pt>
                <c:pt idx="1398" formatCode="m/d/yyyy">
                  <c:v>42964</c:v>
                </c:pt>
                <c:pt idx="1399" formatCode="m/d/yyyy">
                  <c:v>42963</c:v>
                </c:pt>
                <c:pt idx="1400" formatCode="m/d/yyyy">
                  <c:v>42962</c:v>
                </c:pt>
                <c:pt idx="1401" formatCode="m/d/yyyy">
                  <c:v>42961</c:v>
                </c:pt>
                <c:pt idx="1402" formatCode="m/d/yyyy">
                  <c:v>42958</c:v>
                </c:pt>
                <c:pt idx="1403" formatCode="m/d/yyyy">
                  <c:v>42957</c:v>
                </c:pt>
                <c:pt idx="1404" formatCode="m/d/yyyy">
                  <c:v>42956</c:v>
                </c:pt>
                <c:pt idx="1405" formatCode="m/d/yyyy">
                  <c:v>42955</c:v>
                </c:pt>
                <c:pt idx="1406" formatCode="m/d/yyyy">
                  <c:v>42954</c:v>
                </c:pt>
                <c:pt idx="1407" formatCode="m/d/yyyy">
                  <c:v>42951</c:v>
                </c:pt>
                <c:pt idx="1408" formatCode="m/d/yyyy">
                  <c:v>42950</c:v>
                </c:pt>
                <c:pt idx="1409" formatCode="m/d/yyyy">
                  <c:v>42949</c:v>
                </c:pt>
                <c:pt idx="1410" formatCode="m/d/yyyy">
                  <c:v>42948</c:v>
                </c:pt>
                <c:pt idx="1411" formatCode="m/d/yyyy">
                  <c:v>42947</c:v>
                </c:pt>
                <c:pt idx="1412" formatCode="m/d/yyyy">
                  <c:v>42944</c:v>
                </c:pt>
                <c:pt idx="1413" formatCode="m/d/yyyy">
                  <c:v>42943</c:v>
                </c:pt>
                <c:pt idx="1414" formatCode="m/d/yyyy">
                  <c:v>42942</c:v>
                </c:pt>
                <c:pt idx="1415" formatCode="m/d/yyyy">
                  <c:v>42941</c:v>
                </c:pt>
                <c:pt idx="1416" formatCode="m/d/yyyy">
                  <c:v>42940</c:v>
                </c:pt>
                <c:pt idx="1417" formatCode="m/d/yyyy">
                  <c:v>42937</c:v>
                </c:pt>
                <c:pt idx="1418" formatCode="m/d/yyyy">
                  <c:v>42936</c:v>
                </c:pt>
                <c:pt idx="1419" formatCode="m/d/yyyy">
                  <c:v>42935</c:v>
                </c:pt>
                <c:pt idx="1420" formatCode="m/d/yyyy">
                  <c:v>42934</c:v>
                </c:pt>
                <c:pt idx="1421" formatCode="m/d/yyyy">
                  <c:v>42933</c:v>
                </c:pt>
                <c:pt idx="1422" formatCode="m/d/yyyy">
                  <c:v>42930</c:v>
                </c:pt>
                <c:pt idx="1423" formatCode="m/d/yyyy">
                  <c:v>42929</c:v>
                </c:pt>
                <c:pt idx="1424" formatCode="m/d/yyyy">
                  <c:v>42928</c:v>
                </c:pt>
                <c:pt idx="1425" formatCode="m/d/yyyy">
                  <c:v>42927</c:v>
                </c:pt>
                <c:pt idx="1426" formatCode="m/d/yyyy">
                  <c:v>42926</c:v>
                </c:pt>
                <c:pt idx="1427" formatCode="m/d/yyyy">
                  <c:v>42923</c:v>
                </c:pt>
                <c:pt idx="1428" formatCode="m/d/yyyy">
                  <c:v>42922</c:v>
                </c:pt>
                <c:pt idx="1429" formatCode="m/d/yyyy">
                  <c:v>42921</c:v>
                </c:pt>
                <c:pt idx="1430" formatCode="m/d/yyyy">
                  <c:v>42920</c:v>
                </c:pt>
                <c:pt idx="1431" formatCode="m/d/yyyy">
                  <c:v>42919</c:v>
                </c:pt>
                <c:pt idx="1432" formatCode="m/d/yyyy">
                  <c:v>42916</c:v>
                </c:pt>
                <c:pt idx="1433" formatCode="m/d/yyyy">
                  <c:v>42915</c:v>
                </c:pt>
                <c:pt idx="1434" formatCode="m/d/yyyy">
                  <c:v>42914</c:v>
                </c:pt>
                <c:pt idx="1435" formatCode="m/d/yyyy">
                  <c:v>42913</c:v>
                </c:pt>
                <c:pt idx="1436" formatCode="m/d/yyyy">
                  <c:v>42912</c:v>
                </c:pt>
                <c:pt idx="1437" formatCode="m/d/yyyy">
                  <c:v>42909</c:v>
                </c:pt>
                <c:pt idx="1438" formatCode="m/d/yyyy">
                  <c:v>42908</c:v>
                </c:pt>
                <c:pt idx="1439" formatCode="m/d/yyyy">
                  <c:v>42907</c:v>
                </c:pt>
                <c:pt idx="1440" formatCode="m/d/yyyy">
                  <c:v>42906</c:v>
                </c:pt>
                <c:pt idx="1441" formatCode="m/d/yyyy">
                  <c:v>42905</c:v>
                </c:pt>
                <c:pt idx="1442" formatCode="m/d/yyyy">
                  <c:v>42902</c:v>
                </c:pt>
                <c:pt idx="1443" formatCode="m/d/yyyy">
                  <c:v>42901</c:v>
                </c:pt>
                <c:pt idx="1444" formatCode="m/d/yyyy">
                  <c:v>42900</c:v>
                </c:pt>
                <c:pt idx="1445" formatCode="m/d/yyyy">
                  <c:v>42899</c:v>
                </c:pt>
                <c:pt idx="1446" formatCode="m/d/yyyy">
                  <c:v>42898</c:v>
                </c:pt>
                <c:pt idx="1447" formatCode="m/d/yyyy">
                  <c:v>42895</c:v>
                </c:pt>
                <c:pt idx="1448" formatCode="m/d/yyyy">
                  <c:v>42894</c:v>
                </c:pt>
                <c:pt idx="1449" formatCode="m/d/yyyy">
                  <c:v>42893</c:v>
                </c:pt>
                <c:pt idx="1450" formatCode="m/d/yyyy">
                  <c:v>42892</c:v>
                </c:pt>
                <c:pt idx="1451" formatCode="m/d/yyyy">
                  <c:v>42891</c:v>
                </c:pt>
                <c:pt idx="1452" formatCode="m/d/yyyy">
                  <c:v>42888</c:v>
                </c:pt>
                <c:pt idx="1453" formatCode="m/d/yyyy">
                  <c:v>42887</c:v>
                </c:pt>
                <c:pt idx="1454" formatCode="m/d/yyyy">
                  <c:v>42886</c:v>
                </c:pt>
                <c:pt idx="1455" formatCode="m/d/yyyy">
                  <c:v>42885</c:v>
                </c:pt>
                <c:pt idx="1456" formatCode="m/d/yyyy">
                  <c:v>42884</c:v>
                </c:pt>
                <c:pt idx="1457" formatCode="m/d/yyyy">
                  <c:v>42881</c:v>
                </c:pt>
                <c:pt idx="1458" formatCode="m/d/yyyy">
                  <c:v>42880</c:v>
                </c:pt>
                <c:pt idx="1459" formatCode="m/d/yyyy">
                  <c:v>42879</c:v>
                </c:pt>
                <c:pt idx="1460" formatCode="m/d/yyyy">
                  <c:v>42878</c:v>
                </c:pt>
                <c:pt idx="1461" formatCode="m/d/yyyy">
                  <c:v>42877</c:v>
                </c:pt>
                <c:pt idx="1462" formatCode="m/d/yyyy">
                  <c:v>42874</c:v>
                </c:pt>
                <c:pt idx="1463" formatCode="m/d/yyyy">
                  <c:v>42873</c:v>
                </c:pt>
                <c:pt idx="1464" formatCode="m/d/yyyy">
                  <c:v>42872</c:v>
                </c:pt>
                <c:pt idx="1465" formatCode="m/d/yyyy">
                  <c:v>42871</c:v>
                </c:pt>
                <c:pt idx="1466" formatCode="m/d/yyyy">
                  <c:v>42870</c:v>
                </c:pt>
                <c:pt idx="1467" formatCode="m/d/yyyy">
                  <c:v>42867</c:v>
                </c:pt>
                <c:pt idx="1468" formatCode="m/d/yyyy">
                  <c:v>42866</c:v>
                </c:pt>
                <c:pt idx="1469" formatCode="m/d/yyyy">
                  <c:v>42865</c:v>
                </c:pt>
                <c:pt idx="1470" formatCode="m/d/yyyy">
                  <c:v>42864</c:v>
                </c:pt>
                <c:pt idx="1471" formatCode="m/d/yyyy">
                  <c:v>42863</c:v>
                </c:pt>
                <c:pt idx="1472" formatCode="m/d/yyyy">
                  <c:v>42860</c:v>
                </c:pt>
                <c:pt idx="1473" formatCode="m/d/yyyy">
                  <c:v>42859</c:v>
                </c:pt>
                <c:pt idx="1474" formatCode="m/d/yyyy">
                  <c:v>42858</c:v>
                </c:pt>
                <c:pt idx="1475" formatCode="m/d/yyyy">
                  <c:v>42853</c:v>
                </c:pt>
                <c:pt idx="1476" formatCode="m/d/yyyy">
                  <c:v>42852</c:v>
                </c:pt>
                <c:pt idx="1477" formatCode="m/d/yyyy">
                  <c:v>42851</c:v>
                </c:pt>
                <c:pt idx="1478" formatCode="m/d/yyyy">
                  <c:v>42850</c:v>
                </c:pt>
                <c:pt idx="1479" formatCode="m/d/yyyy">
                  <c:v>42849</c:v>
                </c:pt>
                <c:pt idx="1480" formatCode="m/d/yyyy">
                  <c:v>42846</c:v>
                </c:pt>
                <c:pt idx="1481" formatCode="m/d/yyyy">
                  <c:v>42845</c:v>
                </c:pt>
                <c:pt idx="1482" formatCode="m/d/yyyy">
                  <c:v>42844</c:v>
                </c:pt>
                <c:pt idx="1483" formatCode="m/d/yyyy">
                  <c:v>42843</c:v>
                </c:pt>
                <c:pt idx="1484" formatCode="m/d/yyyy">
                  <c:v>42842</c:v>
                </c:pt>
                <c:pt idx="1485" formatCode="m/d/yyyy">
                  <c:v>42839</c:v>
                </c:pt>
                <c:pt idx="1486" formatCode="m/d/yyyy">
                  <c:v>42838</c:v>
                </c:pt>
                <c:pt idx="1487" formatCode="m/d/yyyy">
                  <c:v>42837</c:v>
                </c:pt>
                <c:pt idx="1488" formatCode="m/d/yyyy">
                  <c:v>42836</c:v>
                </c:pt>
                <c:pt idx="1489" formatCode="m/d/yyyy">
                  <c:v>42835</c:v>
                </c:pt>
                <c:pt idx="1490" formatCode="m/d/yyyy">
                  <c:v>42832</c:v>
                </c:pt>
                <c:pt idx="1491" formatCode="m/d/yyyy">
                  <c:v>42830</c:v>
                </c:pt>
                <c:pt idx="1492" formatCode="m/d/yyyy">
                  <c:v>42829</c:v>
                </c:pt>
                <c:pt idx="1493" formatCode="m/d/yyyy">
                  <c:v>42828</c:v>
                </c:pt>
                <c:pt idx="1494" formatCode="m/d/yyyy">
                  <c:v>42825</c:v>
                </c:pt>
                <c:pt idx="1495" formatCode="m/d/yyyy">
                  <c:v>42824</c:v>
                </c:pt>
                <c:pt idx="1496" formatCode="m/d/yyyy">
                  <c:v>42823</c:v>
                </c:pt>
                <c:pt idx="1497" formatCode="m/d/yyyy">
                  <c:v>42822</c:v>
                </c:pt>
                <c:pt idx="1498" formatCode="m/d/yyyy">
                  <c:v>42821</c:v>
                </c:pt>
                <c:pt idx="1499" formatCode="m/d/yyyy">
                  <c:v>42818</c:v>
                </c:pt>
                <c:pt idx="1500" formatCode="m/d/yyyy">
                  <c:v>42817</c:v>
                </c:pt>
                <c:pt idx="1501" formatCode="m/d/yyyy">
                  <c:v>42816</c:v>
                </c:pt>
                <c:pt idx="1502" formatCode="m/d/yyyy">
                  <c:v>42815</c:v>
                </c:pt>
                <c:pt idx="1503" formatCode="m/d/yyyy">
                  <c:v>42814</c:v>
                </c:pt>
                <c:pt idx="1504" formatCode="m/d/yyyy">
                  <c:v>42811</c:v>
                </c:pt>
                <c:pt idx="1505" formatCode="m/d/yyyy">
                  <c:v>42810</c:v>
                </c:pt>
                <c:pt idx="1506" formatCode="m/d/yyyy">
                  <c:v>42809</c:v>
                </c:pt>
                <c:pt idx="1507" formatCode="m/d/yyyy">
                  <c:v>42808</c:v>
                </c:pt>
                <c:pt idx="1508" formatCode="m/d/yyyy">
                  <c:v>42807</c:v>
                </c:pt>
                <c:pt idx="1509" formatCode="m/d/yyyy">
                  <c:v>42804</c:v>
                </c:pt>
                <c:pt idx="1510" formatCode="m/d/yyyy">
                  <c:v>42803</c:v>
                </c:pt>
                <c:pt idx="1511" formatCode="m/d/yyyy">
                  <c:v>42802</c:v>
                </c:pt>
                <c:pt idx="1512" formatCode="m/d/yyyy">
                  <c:v>42801</c:v>
                </c:pt>
                <c:pt idx="1513" formatCode="m/d/yyyy">
                  <c:v>42800</c:v>
                </c:pt>
                <c:pt idx="1514" formatCode="m/d/yyyy">
                  <c:v>42797</c:v>
                </c:pt>
                <c:pt idx="1515" formatCode="m/d/yyyy">
                  <c:v>42796</c:v>
                </c:pt>
                <c:pt idx="1516" formatCode="m/d/yyyy">
                  <c:v>42795</c:v>
                </c:pt>
                <c:pt idx="1517" formatCode="m/d/yyyy">
                  <c:v>42794</c:v>
                </c:pt>
                <c:pt idx="1518" formatCode="m/d/yyyy">
                  <c:v>42793</c:v>
                </c:pt>
                <c:pt idx="1519" formatCode="m/d/yyyy">
                  <c:v>42790</c:v>
                </c:pt>
                <c:pt idx="1520" formatCode="m/d/yyyy">
                  <c:v>42789</c:v>
                </c:pt>
                <c:pt idx="1521" formatCode="m/d/yyyy">
                  <c:v>42788</c:v>
                </c:pt>
                <c:pt idx="1522" formatCode="m/d/yyyy">
                  <c:v>42787</c:v>
                </c:pt>
                <c:pt idx="1523" formatCode="m/d/yyyy">
                  <c:v>42786</c:v>
                </c:pt>
                <c:pt idx="1524" formatCode="m/d/yyyy">
                  <c:v>42783</c:v>
                </c:pt>
                <c:pt idx="1525" formatCode="m/d/yyyy">
                  <c:v>42782</c:v>
                </c:pt>
                <c:pt idx="1526" formatCode="m/d/yyyy">
                  <c:v>42781</c:v>
                </c:pt>
                <c:pt idx="1527" formatCode="m/d/yyyy">
                  <c:v>42780</c:v>
                </c:pt>
                <c:pt idx="1528" formatCode="m/d/yyyy">
                  <c:v>42779</c:v>
                </c:pt>
                <c:pt idx="1529" formatCode="m/d/yyyy">
                  <c:v>42776</c:v>
                </c:pt>
                <c:pt idx="1530" formatCode="m/d/yyyy">
                  <c:v>42775</c:v>
                </c:pt>
                <c:pt idx="1531" formatCode="m/d/yyyy">
                  <c:v>42774</c:v>
                </c:pt>
                <c:pt idx="1532" formatCode="m/d/yyyy">
                  <c:v>42773</c:v>
                </c:pt>
                <c:pt idx="1533" formatCode="m/d/yyyy">
                  <c:v>42772</c:v>
                </c:pt>
                <c:pt idx="1534" formatCode="m/d/yyyy">
                  <c:v>42769</c:v>
                </c:pt>
                <c:pt idx="1535" formatCode="m/d/yyyy">
                  <c:v>42768</c:v>
                </c:pt>
                <c:pt idx="1536" formatCode="m/d/yyyy">
                  <c:v>42760</c:v>
                </c:pt>
                <c:pt idx="1537" formatCode="m/d/yyyy">
                  <c:v>42759</c:v>
                </c:pt>
                <c:pt idx="1538" formatCode="m/d/yyyy">
                  <c:v>42758</c:v>
                </c:pt>
                <c:pt idx="1539" formatCode="m/d/yyyy">
                  <c:v>42755</c:v>
                </c:pt>
                <c:pt idx="1540" formatCode="m/d/yyyy">
                  <c:v>42754</c:v>
                </c:pt>
                <c:pt idx="1541" formatCode="m/d/yyyy">
                  <c:v>42753</c:v>
                </c:pt>
                <c:pt idx="1542" formatCode="m/d/yyyy">
                  <c:v>42752</c:v>
                </c:pt>
                <c:pt idx="1543" formatCode="m/d/yyyy">
                  <c:v>42751</c:v>
                </c:pt>
                <c:pt idx="1544" formatCode="m/d/yyyy">
                  <c:v>42748</c:v>
                </c:pt>
                <c:pt idx="1545" formatCode="m/d/yyyy">
                  <c:v>42747</c:v>
                </c:pt>
                <c:pt idx="1546" formatCode="m/d/yyyy">
                  <c:v>42746</c:v>
                </c:pt>
                <c:pt idx="1547" formatCode="m/d/yyyy">
                  <c:v>42745</c:v>
                </c:pt>
                <c:pt idx="1548" formatCode="m/d/yyyy">
                  <c:v>42744</c:v>
                </c:pt>
                <c:pt idx="1549" formatCode="m/d/yyyy">
                  <c:v>42741</c:v>
                </c:pt>
                <c:pt idx="1550" formatCode="m/d/yyyy">
                  <c:v>42740</c:v>
                </c:pt>
                <c:pt idx="1551" formatCode="m/d/yyyy">
                  <c:v>42739</c:v>
                </c:pt>
                <c:pt idx="1552" formatCode="m/d/yyyy">
                  <c:v>42738</c:v>
                </c:pt>
                <c:pt idx="1553" formatCode="m/d/yyyy">
                  <c:v>42734</c:v>
                </c:pt>
                <c:pt idx="1554" formatCode="m/d/yyyy">
                  <c:v>42733</c:v>
                </c:pt>
                <c:pt idx="1555" formatCode="m/d/yyyy">
                  <c:v>42732</c:v>
                </c:pt>
                <c:pt idx="1556" formatCode="m/d/yyyy">
                  <c:v>42731</c:v>
                </c:pt>
                <c:pt idx="1557" formatCode="m/d/yyyy">
                  <c:v>42730</c:v>
                </c:pt>
                <c:pt idx="1558" formatCode="m/d/yyyy">
                  <c:v>42727</c:v>
                </c:pt>
                <c:pt idx="1559" formatCode="m/d/yyyy">
                  <c:v>42726</c:v>
                </c:pt>
                <c:pt idx="1560" formatCode="m/d/yyyy">
                  <c:v>42725</c:v>
                </c:pt>
                <c:pt idx="1561" formatCode="m/d/yyyy">
                  <c:v>42724</c:v>
                </c:pt>
                <c:pt idx="1562" formatCode="m/d/yyyy">
                  <c:v>42723</c:v>
                </c:pt>
                <c:pt idx="1563" formatCode="m/d/yyyy">
                  <c:v>42720</c:v>
                </c:pt>
                <c:pt idx="1564" formatCode="m/d/yyyy">
                  <c:v>42719</c:v>
                </c:pt>
                <c:pt idx="1565" formatCode="m/d/yyyy">
                  <c:v>42718</c:v>
                </c:pt>
                <c:pt idx="1566" formatCode="m/d/yyyy">
                  <c:v>42717</c:v>
                </c:pt>
                <c:pt idx="1567" formatCode="m/d/yyyy">
                  <c:v>42716</c:v>
                </c:pt>
                <c:pt idx="1568" formatCode="m/d/yyyy">
                  <c:v>42713</c:v>
                </c:pt>
                <c:pt idx="1569" formatCode="m/d/yyyy">
                  <c:v>42712</c:v>
                </c:pt>
                <c:pt idx="1570" formatCode="m/d/yyyy">
                  <c:v>42711</c:v>
                </c:pt>
                <c:pt idx="1571" formatCode="m/d/yyyy">
                  <c:v>42710</c:v>
                </c:pt>
                <c:pt idx="1572" formatCode="m/d/yyyy">
                  <c:v>42709</c:v>
                </c:pt>
                <c:pt idx="1573" formatCode="m/d/yyyy">
                  <c:v>42706</c:v>
                </c:pt>
                <c:pt idx="1574" formatCode="m/d/yyyy">
                  <c:v>42705</c:v>
                </c:pt>
                <c:pt idx="1575" formatCode="m/d/yyyy">
                  <c:v>42704</c:v>
                </c:pt>
                <c:pt idx="1576" formatCode="m/d/yyyy">
                  <c:v>42703</c:v>
                </c:pt>
                <c:pt idx="1577" formatCode="m/d/yyyy">
                  <c:v>42702</c:v>
                </c:pt>
                <c:pt idx="1578" formatCode="m/d/yyyy">
                  <c:v>42699</c:v>
                </c:pt>
                <c:pt idx="1579" formatCode="m/d/yyyy">
                  <c:v>42698</c:v>
                </c:pt>
                <c:pt idx="1580" formatCode="m/d/yyyy">
                  <c:v>42697</c:v>
                </c:pt>
                <c:pt idx="1581" formatCode="m/d/yyyy">
                  <c:v>42696</c:v>
                </c:pt>
                <c:pt idx="1582" formatCode="m/d/yyyy">
                  <c:v>42695</c:v>
                </c:pt>
                <c:pt idx="1583" formatCode="m/d/yyyy">
                  <c:v>42692</c:v>
                </c:pt>
                <c:pt idx="1584" formatCode="m/d/yyyy">
                  <c:v>42691</c:v>
                </c:pt>
                <c:pt idx="1585" formatCode="m/d/yyyy">
                  <c:v>42690</c:v>
                </c:pt>
                <c:pt idx="1586" formatCode="m/d/yyyy">
                  <c:v>42689</c:v>
                </c:pt>
                <c:pt idx="1587" formatCode="m/d/yyyy">
                  <c:v>42688</c:v>
                </c:pt>
                <c:pt idx="1588" formatCode="m/d/yyyy">
                  <c:v>42685</c:v>
                </c:pt>
                <c:pt idx="1589" formatCode="m/d/yyyy">
                  <c:v>42684</c:v>
                </c:pt>
                <c:pt idx="1590" formatCode="m/d/yyyy">
                  <c:v>42683</c:v>
                </c:pt>
                <c:pt idx="1591" formatCode="m/d/yyyy">
                  <c:v>42682</c:v>
                </c:pt>
                <c:pt idx="1592" formatCode="m/d/yyyy">
                  <c:v>42681</c:v>
                </c:pt>
                <c:pt idx="1593" formatCode="m/d/yyyy">
                  <c:v>42678</c:v>
                </c:pt>
                <c:pt idx="1594" formatCode="m/d/yyyy">
                  <c:v>42677</c:v>
                </c:pt>
                <c:pt idx="1595" formatCode="m/d/yyyy">
                  <c:v>42676</c:v>
                </c:pt>
                <c:pt idx="1596" formatCode="m/d/yyyy">
                  <c:v>42675</c:v>
                </c:pt>
                <c:pt idx="1597" formatCode="m/d/yyyy">
                  <c:v>42674</c:v>
                </c:pt>
                <c:pt idx="1598" formatCode="m/d/yyyy">
                  <c:v>42671</c:v>
                </c:pt>
                <c:pt idx="1599" formatCode="m/d/yyyy">
                  <c:v>42670</c:v>
                </c:pt>
                <c:pt idx="1600" formatCode="m/d/yyyy">
                  <c:v>42669</c:v>
                </c:pt>
                <c:pt idx="1601" formatCode="m/d/yyyy">
                  <c:v>42668</c:v>
                </c:pt>
                <c:pt idx="1602" formatCode="m/d/yyyy">
                  <c:v>42667</c:v>
                </c:pt>
                <c:pt idx="1603" formatCode="m/d/yyyy">
                  <c:v>42664</c:v>
                </c:pt>
                <c:pt idx="1604" formatCode="m/d/yyyy">
                  <c:v>42663</c:v>
                </c:pt>
                <c:pt idx="1605" formatCode="m/d/yyyy">
                  <c:v>42662</c:v>
                </c:pt>
                <c:pt idx="1606" formatCode="m/d/yyyy">
                  <c:v>42661</c:v>
                </c:pt>
                <c:pt idx="1607" formatCode="m/d/yyyy">
                  <c:v>42660</c:v>
                </c:pt>
                <c:pt idx="1608" formatCode="m/d/yyyy">
                  <c:v>42657</c:v>
                </c:pt>
                <c:pt idx="1609" formatCode="m/d/yyyy">
                  <c:v>42656</c:v>
                </c:pt>
                <c:pt idx="1610" formatCode="m/d/yyyy">
                  <c:v>42655</c:v>
                </c:pt>
                <c:pt idx="1611" formatCode="m/d/yyyy">
                  <c:v>42654</c:v>
                </c:pt>
                <c:pt idx="1612" formatCode="m/d/yyyy">
                  <c:v>42653</c:v>
                </c:pt>
                <c:pt idx="1613" formatCode="m/d/yyyy">
                  <c:v>42650</c:v>
                </c:pt>
                <c:pt idx="1614" formatCode="m/d/yyyy">
                  <c:v>42649</c:v>
                </c:pt>
                <c:pt idx="1615" formatCode="m/d/yyyy">
                  <c:v>42648</c:v>
                </c:pt>
                <c:pt idx="1616" formatCode="m/d/yyyy">
                  <c:v>42647</c:v>
                </c:pt>
                <c:pt idx="1617" formatCode="m/d/yyyy">
                  <c:v>42646</c:v>
                </c:pt>
                <c:pt idx="1618" formatCode="m/d/yyyy">
                  <c:v>42643</c:v>
                </c:pt>
                <c:pt idx="1619" formatCode="m/d/yyyy">
                  <c:v>42642</c:v>
                </c:pt>
                <c:pt idx="1620" formatCode="m/d/yyyy">
                  <c:v>42641</c:v>
                </c:pt>
                <c:pt idx="1621" formatCode="m/d/yyyy">
                  <c:v>42640</c:v>
                </c:pt>
                <c:pt idx="1622" formatCode="m/d/yyyy">
                  <c:v>42639</c:v>
                </c:pt>
                <c:pt idx="1623" formatCode="m/d/yyyy">
                  <c:v>42636</c:v>
                </c:pt>
                <c:pt idx="1624" formatCode="m/d/yyyy">
                  <c:v>42635</c:v>
                </c:pt>
                <c:pt idx="1625" formatCode="m/d/yyyy">
                  <c:v>42634</c:v>
                </c:pt>
                <c:pt idx="1626" formatCode="m/d/yyyy">
                  <c:v>42633</c:v>
                </c:pt>
                <c:pt idx="1627" formatCode="m/d/yyyy">
                  <c:v>42632</c:v>
                </c:pt>
                <c:pt idx="1628" formatCode="m/d/yyyy">
                  <c:v>42629</c:v>
                </c:pt>
                <c:pt idx="1629" formatCode="m/d/yyyy">
                  <c:v>42628</c:v>
                </c:pt>
                <c:pt idx="1630" formatCode="m/d/yyyy">
                  <c:v>42627</c:v>
                </c:pt>
                <c:pt idx="1631" formatCode="m/d/yyyy">
                  <c:v>42626</c:v>
                </c:pt>
                <c:pt idx="1632" formatCode="m/d/yyyy">
                  <c:v>42625</c:v>
                </c:pt>
                <c:pt idx="1633" formatCode="m/d/yyyy">
                  <c:v>42622</c:v>
                </c:pt>
                <c:pt idx="1634" formatCode="m/d/yyyy">
                  <c:v>42621</c:v>
                </c:pt>
                <c:pt idx="1635" formatCode="m/d/yyyy">
                  <c:v>42620</c:v>
                </c:pt>
                <c:pt idx="1636" formatCode="m/d/yyyy">
                  <c:v>42619</c:v>
                </c:pt>
                <c:pt idx="1637" formatCode="m/d/yyyy">
                  <c:v>42618</c:v>
                </c:pt>
                <c:pt idx="1638" formatCode="m/d/yyyy">
                  <c:v>42614</c:v>
                </c:pt>
                <c:pt idx="1639" formatCode="m/d/yyyy">
                  <c:v>42613</c:v>
                </c:pt>
                <c:pt idx="1640" formatCode="m/d/yyyy">
                  <c:v>42612</c:v>
                </c:pt>
                <c:pt idx="1641" formatCode="m/d/yyyy">
                  <c:v>42611</c:v>
                </c:pt>
                <c:pt idx="1642" formatCode="m/d/yyyy">
                  <c:v>42608</c:v>
                </c:pt>
                <c:pt idx="1643" formatCode="m/d/yyyy">
                  <c:v>42607</c:v>
                </c:pt>
                <c:pt idx="1644" formatCode="m/d/yyyy">
                  <c:v>42606</c:v>
                </c:pt>
                <c:pt idx="1645" formatCode="m/d/yyyy">
                  <c:v>42605</c:v>
                </c:pt>
                <c:pt idx="1646" formatCode="m/d/yyyy">
                  <c:v>42604</c:v>
                </c:pt>
                <c:pt idx="1647" formatCode="m/d/yyyy">
                  <c:v>42601</c:v>
                </c:pt>
                <c:pt idx="1648" formatCode="m/d/yyyy">
                  <c:v>42600</c:v>
                </c:pt>
                <c:pt idx="1649" formatCode="m/d/yyyy">
                  <c:v>42599</c:v>
                </c:pt>
                <c:pt idx="1650" formatCode="m/d/yyyy">
                  <c:v>42598</c:v>
                </c:pt>
                <c:pt idx="1651" formatCode="m/d/yyyy">
                  <c:v>42597</c:v>
                </c:pt>
                <c:pt idx="1652" formatCode="m/d/yyyy">
                  <c:v>42594</c:v>
                </c:pt>
                <c:pt idx="1653" formatCode="m/d/yyyy">
                  <c:v>42593</c:v>
                </c:pt>
                <c:pt idx="1654" formatCode="m/d/yyyy">
                  <c:v>42592</c:v>
                </c:pt>
                <c:pt idx="1655" formatCode="m/d/yyyy">
                  <c:v>42591</c:v>
                </c:pt>
                <c:pt idx="1656" formatCode="m/d/yyyy">
                  <c:v>42590</c:v>
                </c:pt>
                <c:pt idx="1657" formatCode="m/d/yyyy">
                  <c:v>42587</c:v>
                </c:pt>
                <c:pt idx="1658" formatCode="m/d/yyyy">
                  <c:v>42586</c:v>
                </c:pt>
                <c:pt idx="1659" formatCode="m/d/yyyy">
                  <c:v>42585</c:v>
                </c:pt>
                <c:pt idx="1660" formatCode="m/d/yyyy">
                  <c:v>42584</c:v>
                </c:pt>
                <c:pt idx="1661" formatCode="m/d/yyyy">
                  <c:v>42583</c:v>
                </c:pt>
                <c:pt idx="1662" formatCode="m/d/yyyy">
                  <c:v>42580</c:v>
                </c:pt>
                <c:pt idx="1663" formatCode="m/d/yyyy">
                  <c:v>42579</c:v>
                </c:pt>
                <c:pt idx="1664" formatCode="m/d/yyyy">
                  <c:v>42578</c:v>
                </c:pt>
                <c:pt idx="1665" formatCode="m/d/yyyy">
                  <c:v>42577</c:v>
                </c:pt>
                <c:pt idx="1666" formatCode="m/d/yyyy">
                  <c:v>42576</c:v>
                </c:pt>
                <c:pt idx="1667" formatCode="m/d/yyyy">
                  <c:v>42573</c:v>
                </c:pt>
                <c:pt idx="1668" formatCode="m/d/yyyy">
                  <c:v>42572</c:v>
                </c:pt>
                <c:pt idx="1669" formatCode="m/d/yyyy">
                  <c:v>42571</c:v>
                </c:pt>
                <c:pt idx="1670" formatCode="m/d/yyyy">
                  <c:v>42570</c:v>
                </c:pt>
                <c:pt idx="1671" formatCode="m/d/yyyy">
                  <c:v>42569</c:v>
                </c:pt>
                <c:pt idx="1672" formatCode="m/d/yyyy">
                  <c:v>42566</c:v>
                </c:pt>
                <c:pt idx="1673" formatCode="m/d/yyyy">
                  <c:v>42565</c:v>
                </c:pt>
                <c:pt idx="1674" formatCode="m/d/yyyy">
                  <c:v>42564</c:v>
                </c:pt>
                <c:pt idx="1675" formatCode="m/d/yyyy">
                  <c:v>42563</c:v>
                </c:pt>
                <c:pt idx="1676" formatCode="m/d/yyyy">
                  <c:v>42562</c:v>
                </c:pt>
                <c:pt idx="1677" formatCode="m/d/yyyy">
                  <c:v>42559</c:v>
                </c:pt>
                <c:pt idx="1678" formatCode="m/d/yyyy">
                  <c:v>42558</c:v>
                </c:pt>
                <c:pt idx="1679" formatCode="m/d/yyyy">
                  <c:v>42557</c:v>
                </c:pt>
                <c:pt idx="1680" formatCode="m/d/yyyy">
                  <c:v>42556</c:v>
                </c:pt>
                <c:pt idx="1681" formatCode="m/d/yyyy">
                  <c:v>42555</c:v>
                </c:pt>
                <c:pt idx="1682" formatCode="m/d/yyyy">
                  <c:v>42552</c:v>
                </c:pt>
                <c:pt idx="1683" formatCode="m/d/yyyy">
                  <c:v>42551</c:v>
                </c:pt>
                <c:pt idx="1684" formatCode="m/d/yyyy">
                  <c:v>42550</c:v>
                </c:pt>
                <c:pt idx="1685" formatCode="m/d/yyyy">
                  <c:v>42549</c:v>
                </c:pt>
                <c:pt idx="1686" formatCode="m/d/yyyy">
                  <c:v>42548</c:v>
                </c:pt>
                <c:pt idx="1687" formatCode="m/d/yyyy">
                  <c:v>42545</c:v>
                </c:pt>
                <c:pt idx="1688" formatCode="m/d/yyyy">
                  <c:v>42544</c:v>
                </c:pt>
                <c:pt idx="1689" formatCode="m/d/yyyy">
                  <c:v>42543</c:v>
                </c:pt>
                <c:pt idx="1690" formatCode="m/d/yyyy">
                  <c:v>42542</c:v>
                </c:pt>
                <c:pt idx="1691" formatCode="m/d/yyyy">
                  <c:v>42541</c:v>
                </c:pt>
                <c:pt idx="1692" formatCode="m/d/yyyy">
                  <c:v>42538</c:v>
                </c:pt>
                <c:pt idx="1693" formatCode="m/d/yyyy">
                  <c:v>42537</c:v>
                </c:pt>
                <c:pt idx="1694" formatCode="m/d/yyyy">
                  <c:v>42536</c:v>
                </c:pt>
                <c:pt idx="1695" formatCode="m/d/yyyy">
                  <c:v>42535</c:v>
                </c:pt>
                <c:pt idx="1696" formatCode="m/d/yyyy">
                  <c:v>42534</c:v>
                </c:pt>
                <c:pt idx="1697" formatCode="m/d/yyyy">
                  <c:v>42531</c:v>
                </c:pt>
                <c:pt idx="1698" formatCode="m/d/yyyy">
                  <c:v>42530</c:v>
                </c:pt>
                <c:pt idx="1699" formatCode="m/d/yyyy">
                  <c:v>42529</c:v>
                </c:pt>
                <c:pt idx="1700" formatCode="m/d/yyyy">
                  <c:v>42528</c:v>
                </c:pt>
                <c:pt idx="1701" formatCode="m/d/yyyy">
                  <c:v>42527</c:v>
                </c:pt>
                <c:pt idx="1702" formatCode="m/d/yyyy">
                  <c:v>42524</c:v>
                </c:pt>
                <c:pt idx="1703" formatCode="m/d/yyyy">
                  <c:v>42523</c:v>
                </c:pt>
                <c:pt idx="1704" formatCode="m/d/yyyy">
                  <c:v>42522</c:v>
                </c:pt>
                <c:pt idx="1705" formatCode="m/d/yyyy">
                  <c:v>42521</c:v>
                </c:pt>
                <c:pt idx="1706" formatCode="m/d/yyyy">
                  <c:v>42520</c:v>
                </c:pt>
                <c:pt idx="1707" formatCode="m/d/yyyy">
                  <c:v>42517</c:v>
                </c:pt>
                <c:pt idx="1708" formatCode="m/d/yyyy">
                  <c:v>42516</c:v>
                </c:pt>
                <c:pt idx="1709" formatCode="m/d/yyyy">
                  <c:v>42515</c:v>
                </c:pt>
                <c:pt idx="1710" formatCode="m/d/yyyy">
                  <c:v>42514</c:v>
                </c:pt>
                <c:pt idx="1711" formatCode="m/d/yyyy">
                  <c:v>42513</c:v>
                </c:pt>
                <c:pt idx="1712" formatCode="m/d/yyyy">
                  <c:v>42510</c:v>
                </c:pt>
                <c:pt idx="1713" formatCode="m/d/yyyy">
                  <c:v>42509</c:v>
                </c:pt>
                <c:pt idx="1714" formatCode="m/d/yyyy">
                  <c:v>42508</c:v>
                </c:pt>
                <c:pt idx="1715" formatCode="m/d/yyyy">
                  <c:v>42507</c:v>
                </c:pt>
                <c:pt idx="1716" formatCode="m/d/yyyy">
                  <c:v>42506</c:v>
                </c:pt>
                <c:pt idx="1717" formatCode="m/d/yyyy">
                  <c:v>42503</c:v>
                </c:pt>
                <c:pt idx="1718" formatCode="m/d/yyyy">
                  <c:v>42502</c:v>
                </c:pt>
                <c:pt idx="1719" formatCode="m/d/yyyy">
                  <c:v>42501</c:v>
                </c:pt>
                <c:pt idx="1720" formatCode="m/d/yyyy">
                  <c:v>42500</c:v>
                </c:pt>
                <c:pt idx="1721" formatCode="m/d/yyyy">
                  <c:v>42499</c:v>
                </c:pt>
                <c:pt idx="1722" formatCode="m/d/yyyy">
                  <c:v>42496</c:v>
                </c:pt>
                <c:pt idx="1723" formatCode="m/d/yyyy">
                  <c:v>42495</c:v>
                </c:pt>
                <c:pt idx="1724" formatCode="m/d/yyyy">
                  <c:v>42494</c:v>
                </c:pt>
                <c:pt idx="1725" formatCode="m/d/yyyy">
                  <c:v>42489</c:v>
                </c:pt>
                <c:pt idx="1726" formatCode="m/d/yyyy">
                  <c:v>42488</c:v>
                </c:pt>
                <c:pt idx="1727" formatCode="m/d/yyyy">
                  <c:v>42487</c:v>
                </c:pt>
                <c:pt idx="1728" formatCode="m/d/yyyy">
                  <c:v>42486</c:v>
                </c:pt>
                <c:pt idx="1729" formatCode="m/d/yyyy">
                  <c:v>42485</c:v>
                </c:pt>
                <c:pt idx="1730" formatCode="m/d/yyyy">
                  <c:v>42482</c:v>
                </c:pt>
                <c:pt idx="1731" formatCode="m/d/yyyy">
                  <c:v>42481</c:v>
                </c:pt>
                <c:pt idx="1732" formatCode="m/d/yyyy">
                  <c:v>42480</c:v>
                </c:pt>
                <c:pt idx="1733" formatCode="m/d/yyyy">
                  <c:v>42479</c:v>
                </c:pt>
                <c:pt idx="1734" formatCode="m/d/yyyy">
                  <c:v>42475</c:v>
                </c:pt>
                <c:pt idx="1735" formatCode="m/d/yyyy">
                  <c:v>42474</c:v>
                </c:pt>
                <c:pt idx="1736" formatCode="m/d/yyyy">
                  <c:v>42473</c:v>
                </c:pt>
                <c:pt idx="1737" formatCode="m/d/yyyy">
                  <c:v>42472</c:v>
                </c:pt>
                <c:pt idx="1738" formatCode="m/d/yyyy">
                  <c:v>42471</c:v>
                </c:pt>
                <c:pt idx="1739" formatCode="m/d/yyyy">
                  <c:v>42468</c:v>
                </c:pt>
                <c:pt idx="1740" formatCode="m/d/yyyy">
                  <c:v>42467</c:v>
                </c:pt>
                <c:pt idx="1741" formatCode="m/d/yyyy">
                  <c:v>42466</c:v>
                </c:pt>
                <c:pt idx="1742" formatCode="m/d/yyyy">
                  <c:v>42465</c:v>
                </c:pt>
                <c:pt idx="1743" formatCode="m/d/yyyy">
                  <c:v>42464</c:v>
                </c:pt>
                <c:pt idx="1744" formatCode="m/d/yyyy">
                  <c:v>42461</c:v>
                </c:pt>
                <c:pt idx="1745" formatCode="m/d/yyyy">
                  <c:v>42460</c:v>
                </c:pt>
                <c:pt idx="1746" formatCode="m/d/yyyy">
                  <c:v>42459</c:v>
                </c:pt>
                <c:pt idx="1747" formatCode="m/d/yyyy">
                  <c:v>42458</c:v>
                </c:pt>
                <c:pt idx="1748" formatCode="m/d/yyyy">
                  <c:v>42457</c:v>
                </c:pt>
                <c:pt idx="1749" formatCode="m/d/yyyy">
                  <c:v>42454</c:v>
                </c:pt>
                <c:pt idx="1750" formatCode="m/d/yyyy">
                  <c:v>42453</c:v>
                </c:pt>
                <c:pt idx="1751" formatCode="m/d/yyyy">
                  <c:v>42452</c:v>
                </c:pt>
                <c:pt idx="1752" formatCode="m/d/yyyy">
                  <c:v>42451</c:v>
                </c:pt>
                <c:pt idx="1753" formatCode="m/d/yyyy">
                  <c:v>42450</c:v>
                </c:pt>
                <c:pt idx="1754" formatCode="m/d/yyyy">
                  <c:v>42447</c:v>
                </c:pt>
                <c:pt idx="1755" formatCode="m/d/yyyy">
                  <c:v>42446</c:v>
                </c:pt>
                <c:pt idx="1756" formatCode="m/d/yyyy">
                  <c:v>42445</c:v>
                </c:pt>
                <c:pt idx="1757" formatCode="m/d/yyyy">
                  <c:v>42444</c:v>
                </c:pt>
                <c:pt idx="1758" formatCode="m/d/yyyy">
                  <c:v>42443</c:v>
                </c:pt>
                <c:pt idx="1759" formatCode="m/d/yyyy">
                  <c:v>42440</c:v>
                </c:pt>
                <c:pt idx="1760" formatCode="m/d/yyyy">
                  <c:v>42439</c:v>
                </c:pt>
                <c:pt idx="1761" formatCode="m/d/yyyy">
                  <c:v>42438</c:v>
                </c:pt>
                <c:pt idx="1762" formatCode="m/d/yyyy">
                  <c:v>42437</c:v>
                </c:pt>
                <c:pt idx="1763" formatCode="m/d/yyyy">
                  <c:v>42436</c:v>
                </c:pt>
                <c:pt idx="1764" formatCode="m/d/yyyy">
                  <c:v>42433</c:v>
                </c:pt>
                <c:pt idx="1765" formatCode="m/d/yyyy">
                  <c:v>42432</c:v>
                </c:pt>
                <c:pt idx="1766" formatCode="m/d/yyyy">
                  <c:v>42431</c:v>
                </c:pt>
                <c:pt idx="1767" formatCode="m/d/yyyy">
                  <c:v>42430</c:v>
                </c:pt>
                <c:pt idx="1768" formatCode="m/d/yyyy">
                  <c:v>42429</c:v>
                </c:pt>
                <c:pt idx="1769" formatCode="m/d/yyyy">
                  <c:v>42426</c:v>
                </c:pt>
                <c:pt idx="1770" formatCode="m/d/yyyy">
                  <c:v>42425</c:v>
                </c:pt>
                <c:pt idx="1771" formatCode="m/d/yyyy">
                  <c:v>42424</c:v>
                </c:pt>
                <c:pt idx="1772" formatCode="m/d/yyyy">
                  <c:v>42423</c:v>
                </c:pt>
                <c:pt idx="1773" formatCode="m/d/yyyy">
                  <c:v>42422</c:v>
                </c:pt>
                <c:pt idx="1774" formatCode="m/d/yyyy">
                  <c:v>42419</c:v>
                </c:pt>
                <c:pt idx="1775" formatCode="m/d/yyyy">
                  <c:v>42418</c:v>
                </c:pt>
                <c:pt idx="1776" formatCode="m/d/yyyy">
                  <c:v>42417</c:v>
                </c:pt>
                <c:pt idx="1777" formatCode="m/d/yyyy">
                  <c:v>42416</c:v>
                </c:pt>
                <c:pt idx="1778" formatCode="m/d/yyyy">
                  <c:v>42415</c:v>
                </c:pt>
                <c:pt idx="1779" formatCode="m/d/yyyy">
                  <c:v>42405</c:v>
                </c:pt>
                <c:pt idx="1780" formatCode="m/d/yyyy">
                  <c:v>42404</c:v>
                </c:pt>
                <c:pt idx="1781" formatCode="m/d/yyyy">
                  <c:v>42403</c:v>
                </c:pt>
                <c:pt idx="1782" formatCode="m/d/yyyy">
                  <c:v>42402</c:v>
                </c:pt>
                <c:pt idx="1783" formatCode="m/d/yyyy">
                  <c:v>42401</c:v>
                </c:pt>
                <c:pt idx="1784" formatCode="m/d/yyyy">
                  <c:v>42398</c:v>
                </c:pt>
                <c:pt idx="1785" formatCode="m/d/yyyy">
                  <c:v>42397</c:v>
                </c:pt>
                <c:pt idx="1786" formatCode="m/d/yyyy">
                  <c:v>42396</c:v>
                </c:pt>
                <c:pt idx="1787" formatCode="m/d/yyyy">
                  <c:v>42395</c:v>
                </c:pt>
                <c:pt idx="1788" formatCode="m/d/yyyy">
                  <c:v>42394</c:v>
                </c:pt>
                <c:pt idx="1789" formatCode="m/d/yyyy">
                  <c:v>42391</c:v>
                </c:pt>
                <c:pt idx="1790" formatCode="m/d/yyyy">
                  <c:v>42390</c:v>
                </c:pt>
                <c:pt idx="1791" formatCode="m/d/yyyy">
                  <c:v>42389</c:v>
                </c:pt>
                <c:pt idx="1792" formatCode="m/d/yyyy">
                  <c:v>42388</c:v>
                </c:pt>
                <c:pt idx="1793" formatCode="m/d/yyyy">
                  <c:v>42387</c:v>
                </c:pt>
                <c:pt idx="1794" formatCode="m/d/yyyy">
                  <c:v>42384</c:v>
                </c:pt>
                <c:pt idx="1795" formatCode="m/d/yyyy">
                  <c:v>42383</c:v>
                </c:pt>
                <c:pt idx="1796" formatCode="m/d/yyyy">
                  <c:v>42382</c:v>
                </c:pt>
                <c:pt idx="1797" formatCode="m/d/yyyy">
                  <c:v>42381</c:v>
                </c:pt>
                <c:pt idx="1798" formatCode="m/d/yyyy">
                  <c:v>42380</c:v>
                </c:pt>
                <c:pt idx="1799" formatCode="m/d/yyyy">
                  <c:v>42377</c:v>
                </c:pt>
                <c:pt idx="1800" formatCode="m/d/yyyy">
                  <c:v>42376</c:v>
                </c:pt>
                <c:pt idx="1801" formatCode="m/d/yyyy">
                  <c:v>42375</c:v>
                </c:pt>
                <c:pt idx="1802" formatCode="m/d/yyyy">
                  <c:v>42374</c:v>
                </c:pt>
                <c:pt idx="1803" formatCode="m/d/yyyy">
                  <c:v>42373</c:v>
                </c:pt>
                <c:pt idx="1804" formatCode="m/d/yyyy">
                  <c:v>42369</c:v>
                </c:pt>
                <c:pt idx="1805" formatCode="m/d/yyyy">
                  <c:v>42368</c:v>
                </c:pt>
                <c:pt idx="1806" formatCode="m/d/yyyy">
                  <c:v>42367</c:v>
                </c:pt>
                <c:pt idx="1807" formatCode="m/d/yyyy">
                  <c:v>42366</c:v>
                </c:pt>
                <c:pt idx="1808" formatCode="m/d/yyyy">
                  <c:v>42363</c:v>
                </c:pt>
                <c:pt idx="1809" formatCode="m/d/yyyy">
                  <c:v>42362</c:v>
                </c:pt>
                <c:pt idx="1810" formatCode="m/d/yyyy">
                  <c:v>42361</c:v>
                </c:pt>
                <c:pt idx="1811" formatCode="m/d/yyyy">
                  <c:v>42360</c:v>
                </c:pt>
                <c:pt idx="1812" formatCode="m/d/yyyy">
                  <c:v>42359</c:v>
                </c:pt>
                <c:pt idx="1813" formatCode="m/d/yyyy">
                  <c:v>42356</c:v>
                </c:pt>
                <c:pt idx="1814" formatCode="m/d/yyyy">
                  <c:v>42355</c:v>
                </c:pt>
                <c:pt idx="1815" formatCode="m/d/yyyy">
                  <c:v>42354</c:v>
                </c:pt>
                <c:pt idx="1816" formatCode="m/d/yyyy">
                  <c:v>42353</c:v>
                </c:pt>
                <c:pt idx="1817" formatCode="m/d/yyyy">
                  <c:v>42352</c:v>
                </c:pt>
                <c:pt idx="1818" formatCode="m/d/yyyy">
                  <c:v>42349</c:v>
                </c:pt>
                <c:pt idx="1819" formatCode="m/d/yyyy">
                  <c:v>42348</c:v>
                </c:pt>
                <c:pt idx="1820" formatCode="m/d/yyyy">
                  <c:v>42347</c:v>
                </c:pt>
                <c:pt idx="1821" formatCode="m/d/yyyy">
                  <c:v>42346</c:v>
                </c:pt>
                <c:pt idx="1822" formatCode="m/d/yyyy">
                  <c:v>42345</c:v>
                </c:pt>
                <c:pt idx="1823" formatCode="m/d/yyyy">
                  <c:v>42342</c:v>
                </c:pt>
                <c:pt idx="1824" formatCode="m/d/yyyy">
                  <c:v>42341</c:v>
                </c:pt>
                <c:pt idx="1825" formatCode="m/d/yyyy">
                  <c:v>42340</c:v>
                </c:pt>
                <c:pt idx="1826" formatCode="m/d/yyyy">
                  <c:v>42339</c:v>
                </c:pt>
                <c:pt idx="1827" formatCode="m/d/yyyy">
                  <c:v>42338</c:v>
                </c:pt>
                <c:pt idx="1828" formatCode="m/d/yyyy">
                  <c:v>42335</c:v>
                </c:pt>
                <c:pt idx="1829" formatCode="m/d/yyyy">
                  <c:v>42334</c:v>
                </c:pt>
                <c:pt idx="1830" formatCode="m/d/yyyy">
                  <c:v>42333</c:v>
                </c:pt>
                <c:pt idx="1831" formatCode="m/d/yyyy">
                  <c:v>42332</c:v>
                </c:pt>
                <c:pt idx="1832" formatCode="m/d/yyyy">
                  <c:v>42331</c:v>
                </c:pt>
                <c:pt idx="1833" formatCode="m/d/yyyy">
                  <c:v>42328</c:v>
                </c:pt>
                <c:pt idx="1834" formatCode="m/d/yyyy">
                  <c:v>42327</c:v>
                </c:pt>
                <c:pt idx="1835" formatCode="m/d/yyyy">
                  <c:v>42326</c:v>
                </c:pt>
                <c:pt idx="1836" formatCode="m/d/yyyy">
                  <c:v>42325</c:v>
                </c:pt>
                <c:pt idx="1837" formatCode="m/d/yyyy">
                  <c:v>42324</c:v>
                </c:pt>
                <c:pt idx="1838" formatCode="m/d/yyyy">
                  <c:v>42321</c:v>
                </c:pt>
                <c:pt idx="1839" formatCode="m/d/yyyy">
                  <c:v>42320</c:v>
                </c:pt>
                <c:pt idx="1840" formatCode="m/d/yyyy">
                  <c:v>42319</c:v>
                </c:pt>
                <c:pt idx="1841" formatCode="m/d/yyyy">
                  <c:v>42318</c:v>
                </c:pt>
                <c:pt idx="1842" formatCode="m/d/yyyy">
                  <c:v>42317</c:v>
                </c:pt>
                <c:pt idx="1843" formatCode="m/d/yyyy">
                  <c:v>42314</c:v>
                </c:pt>
                <c:pt idx="1844" formatCode="m/d/yyyy">
                  <c:v>42313</c:v>
                </c:pt>
                <c:pt idx="1845" formatCode="m/d/yyyy">
                  <c:v>42312</c:v>
                </c:pt>
                <c:pt idx="1846" formatCode="m/d/yyyy">
                  <c:v>42311</c:v>
                </c:pt>
                <c:pt idx="1847" formatCode="m/d/yyyy">
                  <c:v>42310</c:v>
                </c:pt>
                <c:pt idx="1848" formatCode="m/d/yyyy">
                  <c:v>42307</c:v>
                </c:pt>
                <c:pt idx="1849" formatCode="m/d/yyyy">
                  <c:v>42306</c:v>
                </c:pt>
                <c:pt idx="1850" formatCode="m/d/yyyy">
                  <c:v>42305</c:v>
                </c:pt>
                <c:pt idx="1851" formatCode="m/d/yyyy">
                  <c:v>42304</c:v>
                </c:pt>
                <c:pt idx="1852" formatCode="m/d/yyyy">
                  <c:v>42303</c:v>
                </c:pt>
                <c:pt idx="1853" formatCode="m/d/yyyy">
                  <c:v>42300</c:v>
                </c:pt>
                <c:pt idx="1854" formatCode="m/d/yyyy">
                  <c:v>42299</c:v>
                </c:pt>
                <c:pt idx="1855" formatCode="m/d/yyyy">
                  <c:v>42298</c:v>
                </c:pt>
                <c:pt idx="1856" formatCode="m/d/yyyy">
                  <c:v>42297</c:v>
                </c:pt>
                <c:pt idx="1857" formatCode="m/d/yyyy">
                  <c:v>42296</c:v>
                </c:pt>
                <c:pt idx="1858" formatCode="m/d/yyyy">
                  <c:v>42293</c:v>
                </c:pt>
                <c:pt idx="1859" formatCode="m/d/yyyy">
                  <c:v>42292</c:v>
                </c:pt>
                <c:pt idx="1860" formatCode="m/d/yyyy">
                  <c:v>42291</c:v>
                </c:pt>
                <c:pt idx="1861" formatCode="m/d/yyyy">
                  <c:v>42290</c:v>
                </c:pt>
                <c:pt idx="1862" formatCode="m/d/yyyy">
                  <c:v>42289</c:v>
                </c:pt>
                <c:pt idx="1863" formatCode="m/d/yyyy">
                  <c:v>42286</c:v>
                </c:pt>
                <c:pt idx="1864" formatCode="m/d/yyyy">
                  <c:v>42285</c:v>
                </c:pt>
                <c:pt idx="1865" formatCode="m/d/yyyy">
                  <c:v>42284</c:v>
                </c:pt>
                <c:pt idx="1866" formatCode="m/d/yyyy">
                  <c:v>42283</c:v>
                </c:pt>
                <c:pt idx="1867" formatCode="m/d/yyyy">
                  <c:v>42282</c:v>
                </c:pt>
                <c:pt idx="1868" formatCode="m/d/yyyy">
                  <c:v>42279</c:v>
                </c:pt>
                <c:pt idx="1869" formatCode="m/d/yyyy">
                  <c:v>42278</c:v>
                </c:pt>
                <c:pt idx="1870" formatCode="m/d/yyyy">
                  <c:v>42277</c:v>
                </c:pt>
                <c:pt idx="1871" formatCode="m/d/yyyy">
                  <c:v>42276</c:v>
                </c:pt>
                <c:pt idx="1872" formatCode="m/d/yyyy">
                  <c:v>42275</c:v>
                </c:pt>
                <c:pt idx="1873" formatCode="m/d/yyyy">
                  <c:v>42272</c:v>
                </c:pt>
                <c:pt idx="1874" formatCode="m/d/yyyy">
                  <c:v>42271</c:v>
                </c:pt>
                <c:pt idx="1875" formatCode="m/d/yyyy">
                  <c:v>42270</c:v>
                </c:pt>
                <c:pt idx="1876" formatCode="m/d/yyyy">
                  <c:v>42269</c:v>
                </c:pt>
                <c:pt idx="1877" formatCode="m/d/yyyy">
                  <c:v>42268</c:v>
                </c:pt>
                <c:pt idx="1878" formatCode="m/d/yyyy">
                  <c:v>42265</c:v>
                </c:pt>
                <c:pt idx="1879" formatCode="m/d/yyyy">
                  <c:v>42264</c:v>
                </c:pt>
                <c:pt idx="1880" formatCode="m/d/yyyy">
                  <c:v>42263</c:v>
                </c:pt>
                <c:pt idx="1881" formatCode="m/d/yyyy">
                  <c:v>42262</c:v>
                </c:pt>
                <c:pt idx="1882" formatCode="m/d/yyyy">
                  <c:v>42261</c:v>
                </c:pt>
                <c:pt idx="1883" formatCode="m/d/yyyy">
                  <c:v>42258</c:v>
                </c:pt>
                <c:pt idx="1884" formatCode="m/d/yyyy">
                  <c:v>42257</c:v>
                </c:pt>
                <c:pt idx="1885" formatCode="m/d/yyyy">
                  <c:v>42256</c:v>
                </c:pt>
                <c:pt idx="1886" formatCode="m/d/yyyy">
                  <c:v>42255</c:v>
                </c:pt>
                <c:pt idx="1887" formatCode="m/d/yyyy">
                  <c:v>42254</c:v>
                </c:pt>
                <c:pt idx="1888" formatCode="m/d/yyyy">
                  <c:v>42251</c:v>
                </c:pt>
                <c:pt idx="1889" formatCode="m/d/yyyy">
                  <c:v>42250</c:v>
                </c:pt>
                <c:pt idx="1890" formatCode="m/d/yyyy">
                  <c:v>42248</c:v>
                </c:pt>
                <c:pt idx="1891" formatCode="m/d/yyyy">
                  <c:v>42247</c:v>
                </c:pt>
                <c:pt idx="1892" formatCode="m/d/yyyy">
                  <c:v>42244</c:v>
                </c:pt>
                <c:pt idx="1893" formatCode="m/d/yyyy">
                  <c:v>42243</c:v>
                </c:pt>
                <c:pt idx="1894" formatCode="m/d/yyyy">
                  <c:v>42242</c:v>
                </c:pt>
                <c:pt idx="1895" formatCode="m/d/yyyy">
                  <c:v>42241</c:v>
                </c:pt>
                <c:pt idx="1896" formatCode="m/d/yyyy">
                  <c:v>42240</c:v>
                </c:pt>
                <c:pt idx="1897" formatCode="m/d/yyyy">
                  <c:v>42237</c:v>
                </c:pt>
                <c:pt idx="1898" formatCode="m/d/yyyy">
                  <c:v>42236</c:v>
                </c:pt>
                <c:pt idx="1899" formatCode="m/d/yyyy">
                  <c:v>42235</c:v>
                </c:pt>
                <c:pt idx="1900" formatCode="m/d/yyyy">
                  <c:v>42234</c:v>
                </c:pt>
                <c:pt idx="1901" formatCode="m/d/yyyy">
                  <c:v>42233</c:v>
                </c:pt>
                <c:pt idx="1902" formatCode="m/d/yyyy">
                  <c:v>42230</c:v>
                </c:pt>
                <c:pt idx="1903" formatCode="m/d/yyyy">
                  <c:v>42229</c:v>
                </c:pt>
                <c:pt idx="1904" formatCode="m/d/yyyy">
                  <c:v>42228</c:v>
                </c:pt>
                <c:pt idx="1905" formatCode="m/d/yyyy">
                  <c:v>42227</c:v>
                </c:pt>
                <c:pt idx="1906" formatCode="m/d/yyyy">
                  <c:v>42226</c:v>
                </c:pt>
                <c:pt idx="1907" formatCode="m/d/yyyy">
                  <c:v>42223</c:v>
                </c:pt>
                <c:pt idx="1908" formatCode="m/d/yyyy">
                  <c:v>42222</c:v>
                </c:pt>
                <c:pt idx="1909" formatCode="m/d/yyyy">
                  <c:v>42221</c:v>
                </c:pt>
                <c:pt idx="1910" formatCode="m/d/yyyy">
                  <c:v>42220</c:v>
                </c:pt>
                <c:pt idx="1911" formatCode="m/d/yyyy">
                  <c:v>42219</c:v>
                </c:pt>
                <c:pt idx="1912" formatCode="m/d/yyyy">
                  <c:v>42216</c:v>
                </c:pt>
                <c:pt idx="1913" formatCode="m/d/yyyy">
                  <c:v>42215</c:v>
                </c:pt>
                <c:pt idx="1914" formatCode="m/d/yyyy">
                  <c:v>42214</c:v>
                </c:pt>
                <c:pt idx="1915" formatCode="m/d/yyyy">
                  <c:v>42213</c:v>
                </c:pt>
                <c:pt idx="1916" formatCode="m/d/yyyy">
                  <c:v>42212</c:v>
                </c:pt>
                <c:pt idx="1917" formatCode="m/d/yyyy">
                  <c:v>42209</c:v>
                </c:pt>
                <c:pt idx="1918" formatCode="m/d/yyyy">
                  <c:v>42208</c:v>
                </c:pt>
                <c:pt idx="1919" formatCode="m/d/yyyy">
                  <c:v>42207</c:v>
                </c:pt>
                <c:pt idx="1920" formatCode="m/d/yyyy">
                  <c:v>42206</c:v>
                </c:pt>
                <c:pt idx="1921" formatCode="m/d/yyyy">
                  <c:v>42205</c:v>
                </c:pt>
                <c:pt idx="1922" formatCode="m/d/yyyy">
                  <c:v>42202</c:v>
                </c:pt>
                <c:pt idx="1923" formatCode="m/d/yyyy">
                  <c:v>42201</c:v>
                </c:pt>
                <c:pt idx="1924" formatCode="m/d/yyyy">
                  <c:v>42200</c:v>
                </c:pt>
                <c:pt idx="1925" formatCode="m/d/yyyy">
                  <c:v>42199</c:v>
                </c:pt>
                <c:pt idx="1926" formatCode="m/d/yyyy">
                  <c:v>42198</c:v>
                </c:pt>
                <c:pt idx="1927" formatCode="m/d/yyyy">
                  <c:v>42195</c:v>
                </c:pt>
                <c:pt idx="1928" formatCode="m/d/yyyy">
                  <c:v>42194</c:v>
                </c:pt>
                <c:pt idx="1929" formatCode="m/d/yyyy">
                  <c:v>42193</c:v>
                </c:pt>
                <c:pt idx="1930" formatCode="m/d/yyyy">
                  <c:v>42192</c:v>
                </c:pt>
                <c:pt idx="1931" formatCode="m/d/yyyy">
                  <c:v>42191</c:v>
                </c:pt>
                <c:pt idx="1932" formatCode="m/d/yyyy">
                  <c:v>42188</c:v>
                </c:pt>
                <c:pt idx="1933" formatCode="m/d/yyyy">
                  <c:v>42187</c:v>
                </c:pt>
                <c:pt idx="1934" formatCode="m/d/yyyy">
                  <c:v>42186</c:v>
                </c:pt>
                <c:pt idx="1935" formatCode="m/d/yyyy">
                  <c:v>42185</c:v>
                </c:pt>
                <c:pt idx="1936" formatCode="m/d/yyyy">
                  <c:v>42184</c:v>
                </c:pt>
                <c:pt idx="1937" formatCode="m/d/yyyy">
                  <c:v>42181</c:v>
                </c:pt>
                <c:pt idx="1938" formatCode="m/d/yyyy">
                  <c:v>42180</c:v>
                </c:pt>
                <c:pt idx="1939" formatCode="m/d/yyyy">
                  <c:v>42179</c:v>
                </c:pt>
                <c:pt idx="1940" formatCode="m/d/yyyy">
                  <c:v>42178</c:v>
                </c:pt>
                <c:pt idx="1941" formatCode="m/d/yyyy">
                  <c:v>42177</c:v>
                </c:pt>
                <c:pt idx="1942" formatCode="m/d/yyyy">
                  <c:v>42174</c:v>
                </c:pt>
                <c:pt idx="1943" formatCode="m/d/yyyy">
                  <c:v>42173</c:v>
                </c:pt>
                <c:pt idx="1944" formatCode="m/d/yyyy">
                  <c:v>42172</c:v>
                </c:pt>
                <c:pt idx="1945" formatCode="m/d/yyyy">
                  <c:v>42171</c:v>
                </c:pt>
                <c:pt idx="1946" formatCode="m/d/yyyy">
                  <c:v>42170</c:v>
                </c:pt>
                <c:pt idx="1947" formatCode="m/d/yyyy">
                  <c:v>42167</c:v>
                </c:pt>
                <c:pt idx="1948" formatCode="m/d/yyyy">
                  <c:v>42166</c:v>
                </c:pt>
                <c:pt idx="1949" formatCode="m/d/yyyy">
                  <c:v>42165</c:v>
                </c:pt>
                <c:pt idx="1950" formatCode="m/d/yyyy">
                  <c:v>42164</c:v>
                </c:pt>
                <c:pt idx="1951" formatCode="m/d/yyyy">
                  <c:v>42163</c:v>
                </c:pt>
                <c:pt idx="1952" formatCode="m/d/yyyy">
                  <c:v>42160</c:v>
                </c:pt>
                <c:pt idx="1953" formatCode="m/d/yyyy">
                  <c:v>42159</c:v>
                </c:pt>
                <c:pt idx="1954" formatCode="m/d/yyyy">
                  <c:v>42158</c:v>
                </c:pt>
                <c:pt idx="1955" formatCode="m/d/yyyy">
                  <c:v>42157</c:v>
                </c:pt>
                <c:pt idx="1956" formatCode="m/d/yyyy">
                  <c:v>42156</c:v>
                </c:pt>
                <c:pt idx="1957" formatCode="m/d/yyyy">
                  <c:v>42153</c:v>
                </c:pt>
                <c:pt idx="1958" formatCode="m/d/yyyy">
                  <c:v>42152</c:v>
                </c:pt>
                <c:pt idx="1959" formatCode="m/d/yyyy">
                  <c:v>42151</c:v>
                </c:pt>
                <c:pt idx="1960" formatCode="m/d/yyyy">
                  <c:v>42150</c:v>
                </c:pt>
                <c:pt idx="1961" formatCode="m/d/yyyy">
                  <c:v>42149</c:v>
                </c:pt>
                <c:pt idx="1962" formatCode="m/d/yyyy">
                  <c:v>42146</c:v>
                </c:pt>
                <c:pt idx="1963" formatCode="m/d/yyyy">
                  <c:v>42145</c:v>
                </c:pt>
                <c:pt idx="1964" formatCode="m/d/yyyy">
                  <c:v>42144</c:v>
                </c:pt>
                <c:pt idx="1965" formatCode="m/d/yyyy">
                  <c:v>42143</c:v>
                </c:pt>
                <c:pt idx="1966" formatCode="m/d/yyyy">
                  <c:v>42142</c:v>
                </c:pt>
                <c:pt idx="1967" formatCode="m/d/yyyy">
                  <c:v>42139</c:v>
                </c:pt>
                <c:pt idx="1968" formatCode="m/d/yyyy">
                  <c:v>42138</c:v>
                </c:pt>
                <c:pt idx="1969" formatCode="m/d/yyyy">
                  <c:v>42137</c:v>
                </c:pt>
                <c:pt idx="1970" formatCode="m/d/yyyy">
                  <c:v>42136</c:v>
                </c:pt>
                <c:pt idx="1971" formatCode="m/d/yyyy">
                  <c:v>42135</c:v>
                </c:pt>
                <c:pt idx="1972" formatCode="m/d/yyyy">
                  <c:v>42132</c:v>
                </c:pt>
                <c:pt idx="1973" formatCode="m/d/yyyy">
                  <c:v>42131</c:v>
                </c:pt>
                <c:pt idx="1974" formatCode="m/d/yyyy">
                  <c:v>42130</c:v>
                </c:pt>
                <c:pt idx="1975" formatCode="m/d/yyyy">
                  <c:v>42129</c:v>
                </c:pt>
                <c:pt idx="1976" formatCode="m/d/yyyy">
                  <c:v>42128</c:v>
                </c:pt>
                <c:pt idx="1977" formatCode="m/d/yyyy">
                  <c:v>42121</c:v>
                </c:pt>
                <c:pt idx="1978" formatCode="m/d/yyyy">
                  <c:v>42118</c:v>
                </c:pt>
                <c:pt idx="1979" formatCode="m/d/yyyy">
                  <c:v>42117</c:v>
                </c:pt>
                <c:pt idx="1980" formatCode="m/d/yyyy">
                  <c:v>42116</c:v>
                </c:pt>
                <c:pt idx="1981" formatCode="m/d/yyyy">
                  <c:v>42115</c:v>
                </c:pt>
                <c:pt idx="1982" formatCode="m/d/yyyy">
                  <c:v>42114</c:v>
                </c:pt>
                <c:pt idx="1983" formatCode="m/d/yyyy">
                  <c:v>42111</c:v>
                </c:pt>
                <c:pt idx="1984" formatCode="m/d/yyyy">
                  <c:v>42110</c:v>
                </c:pt>
                <c:pt idx="1985" formatCode="m/d/yyyy">
                  <c:v>42109</c:v>
                </c:pt>
                <c:pt idx="1986" formatCode="m/d/yyyy">
                  <c:v>42108</c:v>
                </c:pt>
                <c:pt idx="1987" formatCode="m/d/yyyy">
                  <c:v>42107</c:v>
                </c:pt>
                <c:pt idx="1988" formatCode="m/d/yyyy">
                  <c:v>42104</c:v>
                </c:pt>
                <c:pt idx="1989" formatCode="m/d/yyyy">
                  <c:v>42103</c:v>
                </c:pt>
                <c:pt idx="1990" formatCode="m/d/yyyy">
                  <c:v>42102</c:v>
                </c:pt>
                <c:pt idx="1991" formatCode="m/d/yyyy">
                  <c:v>42101</c:v>
                </c:pt>
                <c:pt idx="1992" formatCode="m/d/yyyy">
                  <c:v>42100</c:v>
                </c:pt>
                <c:pt idx="1993" formatCode="m/d/yyyy">
                  <c:v>42097</c:v>
                </c:pt>
                <c:pt idx="1994" formatCode="m/d/yyyy">
                  <c:v>42096</c:v>
                </c:pt>
                <c:pt idx="1995" formatCode="m/d/yyyy">
                  <c:v>42095</c:v>
                </c:pt>
                <c:pt idx="1996" formatCode="m/d/yyyy">
                  <c:v>42094</c:v>
                </c:pt>
                <c:pt idx="1997" formatCode="m/d/yyyy">
                  <c:v>42093</c:v>
                </c:pt>
                <c:pt idx="1998" formatCode="m/d/yyyy">
                  <c:v>42090</c:v>
                </c:pt>
                <c:pt idx="1999" formatCode="m/d/yyyy">
                  <c:v>42089</c:v>
                </c:pt>
                <c:pt idx="2000" formatCode="m/d/yyyy">
                  <c:v>42088</c:v>
                </c:pt>
                <c:pt idx="2001" formatCode="m/d/yyyy">
                  <c:v>42087</c:v>
                </c:pt>
                <c:pt idx="2002" formatCode="m/d/yyyy">
                  <c:v>42086</c:v>
                </c:pt>
                <c:pt idx="2003" formatCode="m/d/yyyy">
                  <c:v>42083</c:v>
                </c:pt>
                <c:pt idx="2004" formatCode="m/d/yyyy">
                  <c:v>42082</c:v>
                </c:pt>
                <c:pt idx="2005" formatCode="m/d/yyyy">
                  <c:v>42081</c:v>
                </c:pt>
                <c:pt idx="2006" formatCode="m/d/yyyy">
                  <c:v>42080</c:v>
                </c:pt>
                <c:pt idx="2007" formatCode="m/d/yyyy">
                  <c:v>42079</c:v>
                </c:pt>
                <c:pt idx="2008" formatCode="m/d/yyyy">
                  <c:v>42076</c:v>
                </c:pt>
                <c:pt idx="2009" formatCode="m/d/yyyy">
                  <c:v>42075</c:v>
                </c:pt>
                <c:pt idx="2010" formatCode="m/d/yyyy">
                  <c:v>42074</c:v>
                </c:pt>
                <c:pt idx="2011" formatCode="m/d/yyyy">
                  <c:v>42073</c:v>
                </c:pt>
                <c:pt idx="2012" formatCode="m/d/yyyy">
                  <c:v>42072</c:v>
                </c:pt>
                <c:pt idx="2013" formatCode="m/d/yyyy">
                  <c:v>42069</c:v>
                </c:pt>
                <c:pt idx="2014" formatCode="m/d/yyyy">
                  <c:v>42068</c:v>
                </c:pt>
                <c:pt idx="2015" formatCode="m/d/yyyy">
                  <c:v>42067</c:v>
                </c:pt>
                <c:pt idx="2016" formatCode="m/d/yyyy">
                  <c:v>42066</c:v>
                </c:pt>
                <c:pt idx="2017" formatCode="m/d/yyyy">
                  <c:v>42065</c:v>
                </c:pt>
                <c:pt idx="2018" formatCode="m/d/yyyy">
                  <c:v>42062</c:v>
                </c:pt>
                <c:pt idx="2019" formatCode="m/d/yyyy">
                  <c:v>42061</c:v>
                </c:pt>
                <c:pt idx="2020" formatCode="m/d/yyyy">
                  <c:v>42060</c:v>
                </c:pt>
                <c:pt idx="2021" formatCode="m/d/yyyy">
                  <c:v>42059</c:v>
                </c:pt>
                <c:pt idx="2022" formatCode="m/d/yyyy">
                  <c:v>42048</c:v>
                </c:pt>
                <c:pt idx="2023" formatCode="m/d/yyyy">
                  <c:v>42047</c:v>
                </c:pt>
                <c:pt idx="2024" formatCode="m/d/yyyy">
                  <c:v>42046</c:v>
                </c:pt>
                <c:pt idx="2025" formatCode="m/d/yyyy">
                  <c:v>42045</c:v>
                </c:pt>
                <c:pt idx="2026" formatCode="m/d/yyyy">
                  <c:v>42044</c:v>
                </c:pt>
                <c:pt idx="2027" formatCode="m/d/yyyy">
                  <c:v>42041</c:v>
                </c:pt>
                <c:pt idx="2028" formatCode="m/d/yyyy">
                  <c:v>42040</c:v>
                </c:pt>
                <c:pt idx="2029" formatCode="m/d/yyyy">
                  <c:v>42039</c:v>
                </c:pt>
                <c:pt idx="2030" formatCode="m/d/yyyy">
                  <c:v>42038</c:v>
                </c:pt>
                <c:pt idx="2031" formatCode="m/d/yyyy">
                  <c:v>42037</c:v>
                </c:pt>
                <c:pt idx="2032" formatCode="m/d/yyyy">
                  <c:v>42034</c:v>
                </c:pt>
                <c:pt idx="2033" formatCode="m/d/yyyy">
                  <c:v>42033</c:v>
                </c:pt>
                <c:pt idx="2034" formatCode="m/d/yyyy">
                  <c:v>42032</c:v>
                </c:pt>
                <c:pt idx="2035" formatCode="m/d/yyyy">
                  <c:v>42031</c:v>
                </c:pt>
                <c:pt idx="2036" formatCode="m/d/yyyy">
                  <c:v>42030</c:v>
                </c:pt>
                <c:pt idx="2037" formatCode="m/d/yyyy">
                  <c:v>42027</c:v>
                </c:pt>
                <c:pt idx="2038" formatCode="m/d/yyyy">
                  <c:v>42026</c:v>
                </c:pt>
                <c:pt idx="2039" formatCode="m/d/yyyy">
                  <c:v>42025</c:v>
                </c:pt>
                <c:pt idx="2040" formatCode="m/d/yyyy">
                  <c:v>42024</c:v>
                </c:pt>
                <c:pt idx="2041" formatCode="m/d/yyyy">
                  <c:v>42023</c:v>
                </c:pt>
                <c:pt idx="2042" formatCode="m/d/yyyy">
                  <c:v>42020</c:v>
                </c:pt>
                <c:pt idx="2043" formatCode="m/d/yyyy">
                  <c:v>42019</c:v>
                </c:pt>
                <c:pt idx="2044" formatCode="m/d/yyyy">
                  <c:v>42018</c:v>
                </c:pt>
                <c:pt idx="2045" formatCode="m/d/yyyy">
                  <c:v>42017</c:v>
                </c:pt>
                <c:pt idx="2046" formatCode="m/d/yyyy">
                  <c:v>42016</c:v>
                </c:pt>
                <c:pt idx="2047" formatCode="m/d/yyyy">
                  <c:v>42013</c:v>
                </c:pt>
                <c:pt idx="2048" formatCode="m/d/yyyy">
                  <c:v>42012</c:v>
                </c:pt>
                <c:pt idx="2049" formatCode="m/d/yyyy">
                  <c:v>42011</c:v>
                </c:pt>
                <c:pt idx="2050" formatCode="m/d/yyyy">
                  <c:v>42010</c:v>
                </c:pt>
                <c:pt idx="2051" formatCode="m/d/yyyy">
                  <c:v>42009</c:v>
                </c:pt>
                <c:pt idx="2052" formatCode="m/d/yyyy">
                  <c:v>42004</c:v>
                </c:pt>
                <c:pt idx="2053" formatCode="m/d/yyyy">
                  <c:v>42003</c:v>
                </c:pt>
                <c:pt idx="2054" formatCode="m/d/yyyy">
                  <c:v>42002</c:v>
                </c:pt>
                <c:pt idx="2055" formatCode="m/d/yyyy">
                  <c:v>41999</c:v>
                </c:pt>
                <c:pt idx="2056" formatCode="m/d/yyyy">
                  <c:v>41998</c:v>
                </c:pt>
                <c:pt idx="2057" formatCode="m/d/yyyy">
                  <c:v>41997</c:v>
                </c:pt>
                <c:pt idx="2058" formatCode="m/d/yyyy">
                  <c:v>41996</c:v>
                </c:pt>
                <c:pt idx="2059" formatCode="m/d/yyyy">
                  <c:v>41995</c:v>
                </c:pt>
                <c:pt idx="2060" formatCode="m/d/yyyy">
                  <c:v>41992</c:v>
                </c:pt>
                <c:pt idx="2061" formatCode="m/d/yyyy">
                  <c:v>41991</c:v>
                </c:pt>
                <c:pt idx="2062" formatCode="m/d/yyyy">
                  <c:v>41990</c:v>
                </c:pt>
                <c:pt idx="2063" formatCode="m/d/yyyy">
                  <c:v>41989</c:v>
                </c:pt>
                <c:pt idx="2064" formatCode="m/d/yyyy">
                  <c:v>41988</c:v>
                </c:pt>
                <c:pt idx="2065" formatCode="m/d/yyyy">
                  <c:v>41985</c:v>
                </c:pt>
                <c:pt idx="2066" formatCode="m/d/yyyy">
                  <c:v>41984</c:v>
                </c:pt>
                <c:pt idx="2067" formatCode="m/d/yyyy">
                  <c:v>41983</c:v>
                </c:pt>
                <c:pt idx="2068" formatCode="m/d/yyyy">
                  <c:v>41982</c:v>
                </c:pt>
                <c:pt idx="2069" formatCode="m/d/yyyy">
                  <c:v>41981</c:v>
                </c:pt>
                <c:pt idx="2070" formatCode="m/d/yyyy">
                  <c:v>41978</c:v>
                </c:pt>
                <c:pt idx="2071" formatCode="m/d/yyyy">
                  <c:v>41977</c:v>
                </c:pt>
                <c:pt idx="2072" formatCode="m/d/yyyy">
                  <c:v>41976</c:v>
                </c:pt>
                <c:pt idx="2073" formatCode="m/d/yyyy">
                  <c:v>41975</c:v>
                </c:pt>
                <c:pt idx="2074" formatCode="m/d/yyyy">
                  <c:v>41974</c:v>
                </c:pt>
                <c:pt idx="2075" formatCode="m/d/yyyy">
                  <c:v>41971</c:v>
                </c:pt>
                <c:pt idx="2076" formatCode="m/d/yyyy">
                  <c:v>41970</c:v>
                </c:pt>
                <c:pt idx="2077" formatCode="m/d/yyyy">
                  <c:v>41969</c:v>
                </c:pt>
                <c:pt idx="2078" formatCode="m/d/yyyy">
                  <c:v>41968</c:v>
                </c:pt>
                <c:pt idx="2079" formatCode="m/d/yyyy">
                  <c:v>41967</c:v>
                </c:pt>
                <c:pt idx="2080" formatCode="m/d/yyyy">
                  <c:v>41964</c:v>
                </c:pt>
                <c:pt idx="2081" formatCode="m/d/yyyy">
                  <c:v>41963</c:v>
                </c:pt>
                <c:pt idx="2082" formatCode="m/d/yyyy">
                  <c:v>41962</c:v>
                </c:pt>
                <c:pt idx="2083" formatCode="m/d/yyyy">
                  <c:v>41961</c:v>
                </c:pt>
                <c:pt idx="2084" formatCode="m/d/yyyy">
                  <c:v>41960</c:v>
                </c:pt>
                <c:pt idx="2085" formatCode="m/d/yyyy">
                  <c:v>41957</c:v>
                </c:pt>
                <c:pt idx="2086" formatCode="m/d/yyyy">
                  <c:v>41956</c:v>
                </c:pt>
                <c:pt idx="2087" formatCode="m/d/yyyy">
                  <c:v>41955</c:v>
                </c:pt>
                <c:pt idx="2088" formatCode="m/d/yyyy">
                  <c:v>41954</c:v>
                </c:pt>
                <c:pt idx="2089" formatCode="m/d/yyyy">
                  <c:v>41953</c:v>
                </c:pt>
                <c:pt idx="2090" formatCode="m/d/yyyy">
                  <c:v>41950</c:v>
                </c:pt>
                <c:pt idx="2091" formatCode="m/d/yyyy">
                  <c:v>41949</c:v>
                </c:pt>
                <c:pt idx="2092" formatCode="m/d/yyyy">
                  <c:v>41948</c:v>
                </c:pt>
                <c:pt idx="2093" formatCode="m/d/yyyy">
                  <c:v>41947</c:v>
                </c:pt>
                <c:pt idx="2094" formatCode="m/d/yyyy">
                  <c:v>41946</c:v>
                </c:pt>
                <c:pt idx="2095" formatCode="m/d/yyyy">
                  <c:v>41943</c:v>
                </c:pt>
                <c:pt idx="2096" formatCode="m/d/yyyy">
                  <c:v>41942</c:v>
                </c:pt>
                <c:pt idx="2097" formatCode="m/d/yyyy">
                  <c:v>41941</c:v>
                </c:pt>
                <c:pt idx="2098" formatCode="m/d/yyyy">
                  <c:v>41940</c:v>
                </c:pt>
                <c:pt idx="2099" formatCode="m/d/yyyy">
                  <c:v>41939</c:v>
                </c:pt>
                <c:pt idx="2100" formatCode="m/d/yyyy">
                  <c:v>41936</c:v>
                </c:pt>
                <c:pt idx="2101" formatCode="m/d/yyyy">
                  <c:v>41935</c:v>
                </c:pt>
                <c:pt idx="2102" formatCode="m/d/yyyy">
                  <c:v>41934</c:v>
                </c:pt>
                <c:pt idx="2103" formatCode="m/d/yyyy">
                  <c:v>41933</c:v>
                </c:pt>
                <c:pt idx="2104" formatCode="m/d/yyyy">
                  <c:v>41932</c:v>
                </c:pt>
                <c:pt idx="2105" formatCode="m/d/yyyy">
                  <c:v>41929</c:v>
                </c:pt>
                <c:pt idx="2106" formatCode="m/d/yyyy">
                  <c:v>41928</c:v>
                </c:pt>
                <c:pt idx="2107" formatCode="m/d/yyyy">
                  <c:v>41927</c:v>
                </c:pt>
                <c:pt idx="2108" formatCode="m/d/yyyy">
                  <c:v>41926</c:v>
                </c:pt>
                <c:pt idx="2109" formatCode="m/d/yyyy">
                  <c:v>41925</c:v>
                </c:pt>
                <c:pt idx="2110" formatCode="m/d/yyyy">
                  <c:v>41922</c:v>
                </c:pt>
                <c:pt idx="2111" formatCode="m/d/yyyy">
                  <c:v>41921</c:v>
                </c:pt>
                <c:pt idx="2112" formatCode="m/d/yyyy">
                  <c:v>41920</c:v>
                </c:pt>
                <c:pt idx="2113" formatCode="m/d/yyyy">
                  <c:v>41919</c:v>
                </c:pt>
                <c:pt idx="2114" formatCode="m/d/yyyy">
                  <c:v>41918</c:v>
                </c:pt>
                <c:pt idx="2115" formatCode="m/d/yyyy">
                  <c:v>41915</c:v>
                </c:pt>
                <c:pt idx="2116" formatCode="m/d/yyyy">
                  <c:v>41914</c:v>
                </c:pt>
                <c:pt idx="2117" formatCode="m/d/yyyy">
                  <c:v>41913</c:v>
                </c:pt>
                <c:pt idx="2118" formatCode="m/d/yyyy">
                  <c:v>41912</c:v>
                </c:pt>
                <c:pt idx="2119" formatCode="m/d/yyyy">
                  <c:v>41911</c:v>
                </c:pt>
                <c:pt idx="2120" formatCode="m/d/yyyy">
                  <c:v>41908</c:v>
                </c:pt>
                <c:pt idx="2121" formatCode="m/d/yyyy">
                  <c:v>41907</c:v>
                </c:pt>
                <c:pt idx="2122" formatCode="m/d/yyyy">
                  <c:v>41906</c:v>
                </c:pt>
                <c:pt idx="2123" formatCode="m/d/yyyy">
                  <c:v>41905</c:v>
                </c:pt>
                <c:pt idx="2124" formatCode="m/d/yyyy">
                  <c:v>41904</c:v>
                </c:pt>
                <c:pt idx="2125" formatCode="m/d/yyyy">
                  <c:v>41901</c:v>
                </c:pt>
                <c:pt idx="2126" formatCode="m/d/yyyy">
                  <c:v>41900</c:v>
                </c:pt>
                <c:pt idx="2127" formatCode="m/d/yyyy">
                  <c:v>41899</c:v>
                </c:pt>
                <c:pt idx="2128" formatCode="m/d/yyyy">
                  <c:v>41898</c:v>
                </c:pt>
                <c:pt idx="2129" formatCode="m/d/yyyy">
                  <c:v>41897</c:v>
                </c:pt>
                <c:pt idx="2130" formatCode="m/d/yyyy">
                  <c:v>41894</c:v>
                </c:pt>
                <c:pt idx="2131" formatCode="m/d/yyyy">
                  <c:v>41893</c:v>
                </c:pt>
                <c:pt idx="2132" formatCode="m/d/yyyy">
                  <c:v>41892</c:v>
                </c:pt>
                <c:pt idx="2133" formatCode="m/d/yyyy">
                  <c:v>41891</c:v>
                </c:pt>
                <c:pt idx="2134" formatCode="m/d/yyyy">
                  <c:v>41890</c:v>
                </c:pt>
                <c:pt idx="2135" formatCode="m/d/yyyy">
                  <c:v>41887</c:v>
                </c:pt>
                <c:pt idx="2136" formatCode="m/d/yyyy">
                  <c:v>41886</c:v>
                </c:pt>
                <c:pt idx="2137" formatCode="m/d/yyyy">
                  <c:v>41885</c:v>
                </c:pt>
                <c:pt idx="2138" formatCode="m/d/yyyy">
                  <c:v>41880</c:v>
                </c:pt>
                <c:pt idx="2139" formatCode="m/d/yyyy">
                  <c:v>41879</c:v>
                </c:pt>
                <c:pt idx="2140" formatCode="m/d/yyyy">
                  <c:v>41878</c:v>
                </c:pt>
                <c:pt idx="2141" formatCode="m/d/yyyy">
                  <c:v>41877</c:v>
                </c:pt>
                <c:pt idx="2142" formatCode="m/d/yyyy">
                  <c:v>41876</c:v>
                </c:pt>
                <c:pt idx="2143" formatCode="m/d/yyyy">
                  <c:v>41873</c:v>
                </c:pt>
                <c:pt idx="2144" formatCode="m/d/yyyy">
                  <c:v>41872</c:v>
                </c:pt>
                <c:pt idx="2145" formatCode="m/d/yyyy">
                  <c:v>41871</c:v>
                </c:pt>
                <c:pt idx="2146" formatCode="m/d/yyyy">
                  <c:v>41870</c:v>
                </c:pt>
                <c:pt idx="2147" formatCode="m/d/yyyy">
                  <c:v>41869</c:v>
                </c:pt>
                <c:pt idx="2148" formatCode="m/d/yyyy">
                  <c:v>41866</c:v>
                </c:pt>
                <c:pt idx="2149" formatCode="m/d/yyyy">
                  <c:v>41865</c:v>
                </c:pt>
                <c:pt idx="2150" formatCode="m/d/yyyy">
                  <c:v>41864</c:v>
                </c:pt>
                <c:pt idx="2151" formatCode="m/d/yyyy">
                  <c:v>41863</c:v>
                </c:pt>
                <c:pt idx="2152" formatCode="m/d/yyyy">
                  <c:v>41862</c:v>
                </c:pt>
                <c:pt idx="2153" formatCode="m/d/yyyy">
                  <c:v>41859</c:v>
                </c:pt>
                <c:pt idx="2154" formatCode="m/d/yyyy">
                  <c:v>41858</c:v>
                </c:pt>
                <c:pt idx="2155" formatCode="m/d/yyyy">
                  <c:v>41857</c:v>
                </c:pt>
                <c:pt idx="2156" formatCode="m/d/yyyy">
                  <c:v>41856</c:v>
                </c:pt>
                <c:pt idx="2157" formatCode="m/d/yyyy">
                  <c:v>41855</c:v>
                </c:pt>
                <c:pt idx="2158" formatCode="m/d/yyyy">
                  <c:v>41852</c:v>
                </c:pt>
                <c:pt idx="2159" formatCode="m/d/yyyy">
                  <c:v>41851</c:v>
                </c:pt>
                <c:pt idx="2160" formatCode="m/d/yyyy">
                  <c:v>41850</c:v>
                </c:pt>
                <c:pt idx="2161" formatCode="m/d/yyyy">
                  <c:v>41849</c:v>
                </c:pt>
                <c:pt idx="2162" formatCode="m/d/yyyy">
                  <c:v>41848</c:v>
                </c:pt>
                <c:pt idx="2163" formatCode="m/d/yyyy">
                  <c:v>41845</c:v>
                </c:pt>
                <c:pt idx="2164" formatCode="m/d/yyyy">
                  <c:v>41844</c:v>
                </c:pt>
                <c:pt idx="2165" formatCode="m/d/yyyy">
                  <c:v>41843</c:v>
                </c:pt>
                <c:pt idx="2166" formatCode="m/d/yyyy">
                  <c:v>41842</c:v>
                </c:pt>
                <c:pt idx="2167" formatCode="m/d/yyyy">
                  <c:v>41841</c:v>
                </c:pt>
                <c:pt idx="2168" formatCode="m/d/yyyy">
                  <c:v>41838</c:v>
                </c:pt>
                <c:pt idx="2169" formatCode="m/d/yyyy">
                  <c:v>41837</c:v>
                </c:pt>
                <c:pt idx="2170" formatCode="m/d/yyyy">
                  <c:v>41836</c:v>
                </c:pt>
                <c:pt idx="2171" formatCode="m/d/yyyy">
                  <c:v>41835</c:v>
                </c:pt>
                <c:pt idx="2172" formatCode="m/d/yyyy">
                  <c:v>41834</c:v>
                </c:pt>
                <c:pt idx="2173" formatCode="m/d/yyyy">
                  <c:v>41831</c:v>
                </c:pt>
                <c:pt idx="2174" formatCode="m/d/yyyy">
                  <c:v>41830</c:v>
                </c:pt>
                <c:pt idx="2175" formatCode="m/d/yyyy">
                  <c:v>41829</c:v>
                </c:pt>
                <c:pt idx="2176" formatCode="m/d/yyyy">
                  <c:v>41828</c:v>
                </c:pt>
                <c:pt idx="2177" formatCode="m/d/yyyy">
                  <c:v>41827</c:v>
                </c:pt>
                <c:pt idx="2178" formatCode="m/d/yyyy">
                  <c:v>41824</c:v>
                </c:pt>
                <c:pt idx="2179" formatCode="m/d/yyyy">
                  <c:v>41823</c:v>
                </c:pt>
                <c:pt idx="2180" formatCode="m/d/yyyy">
                  <c:v>41822</c:v>
                </c:pt>
                <c:pt idx="2181" formatCode="m/d/yyyy">
                  <c:v>41821</c:v>
                </c:pt>
                <c:pt idx="2182" formatCode="m/d/yyyy">
                  <c:v>41820</c:v>
                </c:pt>
                <c:pt idx="2183" formatCode="m/d/yyyy">
                  <c:v>41817</c:v>
                </c:pt>
                <c:pt idx="2184" formatCode="m/d/yyyy">
                  <c:v>41816</c:v>
                </c:pt>
                <c:pt idx="2185" formatCode="m/d/yyyy">
                  <c:v>41815</c:v>
                </c:pt>
                <c:pt idx="2186" formatCode="m/d/yyyy">
                  <c:v>41814</c:v>
                </c:pt>
                <c:pt idx="2187" formatCode="m/d/yyyy">
                  <c:v>41813</c:v>
                </c:pt>
                <c:pt idx="2188" formatCode="m/d/yyyy">
                  <c:v>41810</c:v>
                </c:pt>
                <c:pt idx="2189" formatCode="m/d/yyyy">
                  <c:v>41809</c:v>
                </c:pt>
                <c:pt idx="2190" formatCode="m/d/yyyy">
                  <c:v>41808</c:v>
                </c:pt>
                <c:pt idx="2191" formatCode="m/d/yyyy">
                  <c:v>41807</c:v>
                </c:pt>
                <c:pt idx="2192" formatCode="m/d/yyyy">
                  <c:v>41806</c:v>
                </c:pt>
                <c:pt idx="2193" formatCode="m/d/yyyy">
                  <c:v>41803</c:v>
                </c:pt>
                <c:pt idx="2194" formatCode="m/d/yyyy">
                  <c:v>41802</c:v>
                </c:pt>
                <c:pt idx="2195" formatCode="m/d/yyyy">
                  <c:v>41801</c:v>
                </c:pt>
                <c:pt idx="2196" formatCode="m/d/yyyy">
                  <c:v>41800</c:v>
                </c:pt>
                <c:pt idx="2197" formatCode="m/d/yyyy">
                  <c:v>41799</c:v>
                </c:pt>
                <c:pt idx="2198" formatCode="m/d/yyyy">
                  <c:v>41796</c:v>
                </c:pt>
                <c:pt idx="2199" formatCode="m/d/yyyy">
                  <c:v>41795</c:v>
                </c:pt>
                <c:pt idx="2200" formatCode="m/d/yyyy">
                  <c:v>41794</c:v>
                </c:pt>
                <c:pt idx="2201" formatCode="m/d/yyyy">
                  <c:v>41793</c:v>
                </c:pt>
                <c:pt idx="2202" formatCode="m/d/yyyy">
                  <c:v>41792</c:v>
                </c:pt>
                <c:pt idx="2203" formatCode="m/d/yyyy">
                  <c:v>41789</c:v>
                </c:pt>
                <c:pt idx="2204" formatCode="m/d/yyyy">
                  <c:v>41788</c:v>
                </c:pt>
                <c:pt idx="2205" formatCode="m/d/yyyy">
                  <c:v>41787</c:v>
                </c:pt>
                <c:pt idx="2206" formatCode="m/d/yyyy">
                  <c:v>41786</c:v>
                </c:pt>
                <c:pt idx="2207" formatCode="m/d/yyyy">
                  <c:v>41785</c:v>
                </c:pt>
                <c:pt idx="2208" formatCode="m/d/yyyy">
                  <c:v>41782</c:v>
                </c:pt>
                <c:pt idx="2209" formatCode="m/d/yyyy">
                  <c:v>41781</c:v>
                </c:pt>
                <c:pt idx="2210" formatCode="m/d/yyyy">
                  <c:v>41780</c:v>
                </c:pt>
                <c:pt idx="2211" formatCode="m/d/yyyy">
                  <c:v>41779</c:v>
                </c:pt>
                <c:pt idx="2212" formatCode="m/d/yyyy">
                  <c:v>41778</c:v>
                </c:pt>
                <c:pt idx="2213" formatCode="m/d/yyyy">
                  <c:v>41775</c:v>
                </c:pt>
                <c:pt idx="2214" formatCode="m/d/yyyy">
                  <c:v>41774</c:v>
                </c:pt>
                <c:pt idx="2215" formatCode="m/d/yyyy">
                  <c:v>41773</c:v>
                </c:pt>
                <c:pt idx="2216" formatCode="m/d/yyyy">
                  <c:v>41772</c:v>
                </c:pt>
                <c:pt idx="2217" formatCode="m/d/yyyy">
                  <c:v>41771</c:v>
                </c:pt>
                <c:pt idx="2218" formatCode="m/d/yyyy">
                  <c:v>41768</c:v>
                </c:pt>
                <c:pt idx="2219" formatCode="m/d/yyyy">
                  <c:v>41767</c:v>
                </c:pt>
                <c:pt idx="2220" formatCode="m/d/yyyy">
                  <c:v>41766</c:v>
                </c:pt>
                <c:pt idx="2221" formatCode="m/d/yyyy">
                  <c:v>41765</c:v>
                </c:pt>
                <c:pt idx="2222" formatCode="m/d/yyyy">
                  <c:v>41764</c:v>
                </c:pt>
                <c:pt idx="2223" formatCode="m/d/yyyy">
                  <c:v>41758</c:v>
                </c:pt>
                <c:pt idx="2224" formatCode="m/d/yyyy">
                  <c:v>41757</c:v>
                </c:pt>
                <c:pt idx="2225" formatCode="m/d/yyyy">
                  <c:v>41754</c:v>
                </c:pt>
                <c:pt idx="2226" formatCode="m/d/yyyy">
                  <c:v>41753</c:v>
                </c:pt>
                <c:pt idx="2227" formatCode="m/d/yyyy">
                  <c:v>41752</c:v>
                </c:pt>
                <c:pt idx="2228" formatCode="m/d/yyyy">
                  <c:v>41751</c:v>
                </c:pt>
                <c:pt idx="2229" formatCode="m/d/yyyy">
                  <c:v>41750</c:v>
                </c:pt>
                <c:pt idx="2230" formatCode="m/d/yyyy">
                  <c:v>41747</c:v>
                </c:pt>
                <c:pt idx="2231" formatCode="m/d/yyyy">
                  <c:v>41746</c:v>
                </c:pt>
                <c:pt idx="2232" formatCode="m/d/yyyy">
                  <c:v>41745</c:v>
                </c:pt>
                <c:pt idx="2233" formatCode="m/d/yyyy">
                  <c:v>41744</c:v>
                </c:pt>
                <c:pt idx="2234" formatCode="m/d/yyyy">
                  <c:v>41743</c:v>
                </c:pt>
                <c:pt idx="2235" formatCode="m/d/yyyy">
                  <c:v>41740</c:v>
                </c:pt>
                <c:pt idx="2236" formatCode="m/d/yyyy">
                  <c:v>41739</c:v>
                </c:pt>
                <c:pt idx="2237" formatCode="m/d/yyyy">
                  <c:v>41737</c:v>
                </c:pt>
                <c:pt idx="2238" formatCode="m/d/yyyy">
                  <c:v>41736</c:v>
                </c:pt>
                <c:pt idx="2239" formatCode="m/d/yyyy">
                  <c:v>41733</c:v>
                </c:pt>
                <c:pt idx="2240" formatCode="m/d/yyyy">
                  <c:v>41732</c:v>
                </c:pt>
                <c:pt idx="2241" formatCode="m/d/yyyy">
                  <c:v>41731</c:v>
                </c:pt>
                <c:pt idx="2242" formatCode="m/d/yyyy">
                  <c:v>41730</c:v>
                </c:pt>
                <c:pt idx="2243" formatCode="m/d/yyyy">
                  <c:v>41729</c:v>
                </c:pt>
                <c:pt idx="2244" formatCode="m/d/yyyy">
                  <c:v>41726</c:v>
                </c:pt>
                <c:pt idx="2245" formatCode="m/d/yyyy">
                  <c:v>41725</c:v>
                </c:pt>
                <c:pt idx="2246" formatCode="m/d/yyyy">
                  <c:v>41724</c:v>
                </c:pt>
                <c:pt idx="2247" formatCode="m/d/yyyy">
                  <c:v>41723</c:v>
                </c:pt>
                <c:pt idx="2248" formatCode="m/d/yyyy">
                  <c:v>41722</c:v>
                </c:pt>
                <c:pt idx="2249" formatCode="m/d/yyyy">
                  <c:v>41719</c:v>
                </c:pt>
                <c:pt idx="2250" formatCode="m/d/yyyy">
                  <c:v>41718</c:v>
                </c:pt>
                <c:pt idx="2251" formatCode="m/d/yyyy">
                  <c:v>41717</c:v>
                </c:pt>
                <c:pt idx="2252" formatCode="m/d/yyyy">
                  <c:v>41716</c:v>
                </c:pt>
                <c:pt idx="2253" formatCode="m/d/yyyy">
                  <c:v>41715</c:v>
                </c:pt>
                <c:pt idx="2254" formatCode="m/d/yyyy">
                  <c:v>41712</c:v>
                </c:pt>
                <c:pt idx="2255" formatCode="m/d/yyyy">
                  <c:v>41711</c:v>
                </c:pt>
                <c:pt idx="2256" formatCode="m/d/yyyy">
                  <c:v>41710</c:v>
                </c:pt>
                <c:pt idx="2257" formatCode="m/d/yyyy">
                  <c:v>41709</c:v>
                </c:pt>
                <c:pt idx="2258" formatCode="m/d/yyyy">
                  <c:v>41708</c:v>
                </c:pt>
                <c:pt idx="2259" formatCode="m/d/yyyy">
                  <c:v>41705</c:v>
                </c:pt>
                <c:pt idx="2260" formatCode="m/d/yyyy">
                  <c:v>41704</c:v>
                </c:pt>
                <c:pt idx="2261" formatCode="m/d/yyyy">
                  <c:v>41703</c:v>
                </c:pt>
                <c:pt idx="2262" formatCode="m/d/yyyy">
                  <c:v>41702</c:v>
                </c:pt>
                <c:pt idx="2263" formatCode="m/d/yyyy">
                  <c:v>41701</c:v>
                </c:pt>
                <c:pt idx="2264" formatCode="m/d/yyyy">
                  <c:v>41698</c:v>
                </c:pt>
                <c:pt idx="2265" formatCode="m/d/yyyy">
                  <c:v>41697</c:v>
                </c:pt>
                <c:pt idx="2266" formatCode="m/d/yyyy">
                  <c:v>41696</c:v>
                </c:pt>
                <c:pt idx="2267" formatCode="m/d/yyyy">
                  <c:v>41695</c:v>
                </c:pt>
                <c:pt idx="2268" formatCode="m/d/yyyy">
                  <c:v>41694</c:v>
                </c:pt>
                <c:pt idx="2269" formatCode="m/d/yyyy">
                  <c:v>41691</c:v>
                </c:pt>
                <c:pt idx="2270" formatCode="m/d/yyyy">
                  <c:v>41690</c:v>
                </c:pt>
                <c:pt idx="2271" formatCode="m/d/yyyy">
                  <c:v>41689</c:v>
                </c:pt>
                <c:pt idx="2272" formatCode="m/d/yyyy">
                  <c:v>41688</c:v>
                </c:pt>
                <c:pt idx="2273" formatCode="m/d/yyyy">
                  <c:v>41687</c:v>
                </c:pt>
                <c:pt idx="2274" formatCode="m/d/yyyy">
                  <c:v>41684</c:v>
                </c:pt>
                <c:pt idx="2275" formatCode="m/d/yyyy">
                  <c:v>41683</c:v>
                </c:pt>
                <c:pt idx="2276" formatCode="m/d/yyyy">
                  <c:v>41682</c:v>
                </c:pt>
                <c:pt idx="2277" formatCode="m/d/yyyy">
                  <c:v>41681</c:v>
                </c:pt>
                <c:pt idx="2278" formatCode="m/d/yyyy">
                  <c:v>41680</c:v>
                </c:pt>
                <c:pt idx="2279" formatCode="m/d/yyyy">
                  <c:v>41677</c:v>
                </c:pt>
                <c:pt idx="2280" formatCode="m/d/yyyy">
                  <c:v>41676</c:v>
                </c:pt>
                <c:pt idx="2281" formatCode="m/d/yyyy">
                  <c:v>41666</c:v>
                </c:pt>
                <c:pt idx="2282" formatCode="m/d/yyyy">
                  <c:v>41663</c:v>
                </c:pt>
                <c:pt idx="2283" formatCode="m/d/yyyy">
                  <c:v>41662</c:v>
                </c:pt>
                <c:pt idx="2284" formatCode="m/d/yyyy">
                  <c:v>41661</c:v>
                </c:pt>
                <c:pt idx="2285" formatCode="m/d/yyyy">
                  <c:v>41660</c:v>
                </c:pt>
                <c:pt idx="2286" formatCode="m/d/yyyy">
                  <c:v>41659</c:v>
                </c:pt>
                <c:pt idx="2287" formatCode="m/d/yyyy">
                  <c:v>41656</c:v>
                </c:pt>
                <c:pt idx="2288" formatCode="m/d/yyyy">
                  <c:v>41655</c:v>
                </c:pt>
                <c:pt idx="2289" formatCode="m/d/yyyy">
                  <c:v>41654</c:v>
                </c:pt>
                <c:pt idx="2290" formatCode="m/d/yyyy">
                  <c:v>41653</c:v>
                </c:pt>
                <c:pt idx="2291" formatCode="m/d/yyyy">
                  <c:v>41652</c:v>
                </c:pt>
                <c:pt idx="2292" formatCode="m/d/yyyy">
                  <c:v>41649</c:v>
                </c:pt>
                <c:pt idx="2293" formatCode="m/d/yyyy">
                  <c:v>41648</c:v>
                </c:pt>
                <c:pt idx="2294" formatCode="m/d/yyyy">
                  <c:v>41647</c:v>
                </c:pt>
                <c:pt idx="2295" formatCode="m/d/yyyy">
                  <c:v>41646</c:v>
                </c:pt>
                <c:pt idx="2296" formatCode="m/d/yyyy">
                  <c:v>41645</c:v>
                </c:pt>
                <c:pt idx="2297" formatCode="m/d/yyyy">
                  <c:v>41642</c:v>
                </c:pt>
                <c:pt idx="2298" formatCode="m/d/yyyy">
                  <c:v>41641</c:v>
                </c:pt>
                <c:pt idx="2299" formatCode="m/d/yyyy">
                  <c:v>41639</c:v>
                </c:pt>
                <c:pt idx="2300" formatCode="m/d/yyyy">
                  <c:v>41638</c:v>
                </c:pt>
                <c:pt idx="2301" formatCode="m/d/yyyy">
                  <c:v>41635</c:v>
                </c:pt>
                <c:pt idx="2302" formatCode="m/d/yyyy">
                  <c:v>41634</c:v>
                </c:pt>
                <c:pt idx="2303" formatCode="m/d/yyyy">
                  <c:v>41633</c:v>
                </c:pt>
                <c:pt idx="2304" formatCode="m/d/yyyy">
                  <c:v>41632</c:v>
                </c:pt>
                <c:pt idx="2305" formatCode="m/d/yyyy">
                  <c:v>41631</c:v>
                </c:pt>
                <c:pt idx="2306" formatCode="m/d/yyyy">
                  <c:v>41628</c:v>
                </c:pt>
                <c:pt idx="2307" formatCode="m/d/yyyy">
                  <c:v>41627</c:v>
                </c:pt>
                <c:pt idx="2308" formatCode="m/d/yyyy">
                  <c:v>41626</c:v>
                </c:pt>
                <c:pt idx="2309" formatCode="m/d/yyyy">
                  <c:v>41625</c:v>
                </c:pt>
                <c:pt idx="2310" formatCode="m/d/yyyy">
                  <c:v>41624</c:v>
                </c:pt>
                <c:pt idx="2311" formatCode="m/d/yyyy">
                  <c:v>41621</c:v>
                </c:pt>
                <c:pt idx="2312" formatCode="m/d/yyyy">
                  <c:v>41620</c:v>
                </c:pt>
                <c:pt idx="2313" formatCode="m/d/yyyy">
                  <c:v>41619</c:v>
                </c:pt>
                <c:pt idx="2314" formatCode="m/d/yyyy">
                  <c:v>41618</c:v>
                </c:pt>
                <c:pt idx="2315" formatCode="m/d/yyyy">
                  <c:v>41617</c:v>
                </c:pt>
                <c:pt idx="2316" formatCode="m/d/yyyy">
                  <c:v>41614</c:v>
                </c:pt>
                <c:pt idx="2317" formatCode="m/d/yyyy">
                  <c:v>41613</c:v>
                </c:pt>
                <c:pt idx="2318" formatCode="m/d/yyyy">
                  <c:v>41612</c:v>
                </c:pt>
                <c:pt idx="2319" formatCode="m/d/yyyy">
                  <c:v>41611</c:v>
                </c:pt>
                <c:pt idx="2320" formatCode="m/d/yyyy">
                  <c:v>41610</c:v>
                </c:pt>
                <c:pt idx="2321" formatCode="m/d/yyyy">
                  <c:v>41607</c:v>
                </c:pt>
                <c:pt idx="2322" formatCode="m/d/yyyy">
                  <c:v>41606</c:v>
                </c:pt>
                <c:pt idx="2323" formatCode="m/d/yyyy">
                  <c:v>41605</c:v>
                </c:pt>
                <c:pt idx="2324" formatCode="m/d/yyyy">
                  <c:v>41604</c:v>
                </c:pt>
                <c:pt idx="2325" formatCode="m/d/yyyy">
                  <c:v>41603</c:v>
                </c:pt>
                <c:pt idx="2326" formatCode="m/d/yyyy">
                  <c:v>41600</c:v>
                </c:pt>
                <c:pt idx="2327" formatCode="m/d/yyyy">
                  <c:v>41599</c:v>
                </c:pt>
                <c:pt idx="2328" formatCode="m/d/yyyy">
                  <c:v>41598</c:v>
                </c:pt>
                <c:pt idx="2329" formatCode="m/d/yyyy">
                  <c:v>41597</c:v>
                </c:pt>
                <c:pt idx="2330" formatCode="m/d/yyyy">
                  <c:v>41596</c:v>
                </c:pt>
                <c:pt idx="2331" formatCode="m/d/yyyy">
                  <c:v>41593</c:v>
                </c:pt>
                <c:pt idx="2332" formatCode="m/d/yyyy">
                  <c:v>41592</c:v>
                </c:pt>
                <c:pt idx="2333" formatCode="m/d/yyyy">
                  <c:v>41591</c:v>
                </c:pt>
                <c:pt idx="2334" formatCode="m/d/yyyy">
                  <c:v>41590</c:v>
                </c:pt>
                <c:pt idx="2335" formatCode="m/d/yyyy">
                  <c:v>41589</c:v>
                </c:pt>
                <c:pt idx="2336" formatCode="m/d/yyyy">
                  <c:v>41586</c:v>
                </c:pt>
                <c:pt idx="2337" formatCode="m/d/yyyy">
                  <c:v>41585</c:v>
                </c:pt>
                <c:pt idx="2338" formatCode="m/d/yyyy">
                  <c:v>41584</c:v>
                </c:pt>
                <c:pt idx="2339" formatCode="m/d/yyyy">
                  <c:v>41583</c:v>
                </c:pt>
                <c:pt idx="2340" formatCode="m/d/yyyy">
                  <c:v>41582</c:v>
                </c:pt>
                <c:pt idx="2341" formatCode="m/d/yyyy">
                  <c:v>41579</c:v>
                </c:pt>
                <c:pt idx="2342" formatCode="m/d/yyyy">
                  <c:v>41578</c:v>
                </c:pt>
                <c:pt idx="2343" formatCode="m/d/yyyy">
                  <c:v>41577</c:v>
                </c:pt>
                <c:pt idx="2344" formatCode="m/d/yyyy">
                  <c:v>41576</c:v>
                </c:pt>
                <c:pt idx="2345" formatCode="m/d/yyyy">
                  <c:v>41575</c:v>
                </c:pt>
                <c:pt idx="2346" formatCode="m/d/yyyy">
                  <c:v>41572</c:v>
                </c:pt>
                <c:pt idx="2347" formatCode="m/d/yyyy">
                  <c:v>41571</c:v>
                </c:pt>
                <c:pt idx="2348" formatCode="m/d/yyyy">
                  <c:v>41570</c:v>
                </c:pt>
                <c:pt idx="2349" formatCode="m/d/yyyy">
                  <c:v>41569</c:v>
                </c:pt>
                <c:pt idx="2350" formatCode="m/d/yyyy">
                  <c:v>41568</c:v>
                </c:pt>
                <c:pt idx="2351" formatCode="m/d/yyyy">
                  <c:v>41565</c:v>
                </c:pt>
                <c:pt idx="2352" formatCode="m/d/yyyy">
                  <c:v>41564</c:v>
                </c:pt>
                <c:pt idx="2353" formatCode="m/d/yyyy">
                  <c:v>41563</c:v>
                </c:pt>
                <c:pt idx="2354" formatCode="m/d/yyyy">
                  <c:v>41562</c:v>
                </c:pt>
                <c:pt idx="2355" formatCode="m/d/yyyy">
                  <c:v>41561</c:v>
                </c:pt>
                <c:pt idx="2356" formatCode="m/d/yyyy">
                  <c:v>41558</c:v>
                </c:pt>
                <c:pt idx="2357" formatCode="m/d/yyyy">
                  <c:v>41557</c:v>
                </c:pt>
                <c:pt idx="2358" formatCode="m/d/yyyy">
                  <c:v>41556</c:v>
                </c:pt>
                <c:pt idx="2359" formatCode="m/d/yyyy">
                  <c:v>41555</c:v>
                </c:pt>
                <c:pt idx="2360" formatCode="m/d/yyyy">
                  <c:v>41554</c:v>
                </c:pt>
                <c:pt idx="2361" formatCode="m/d/yyyy">
                  <c:v>41551</c:v>
                </c:pt>
                <c:pt idx="2362" formatCode="m/d/yyyy">
                  <c:v>41550</c:v>
                </c:pt>
                <c:pt idx="2363" formatCode="m/d/yyyy">
                  <c:v>41549</c:v>
                </c:pt>
                <c:pt idx="2364" formatCode="m/d/yyyy">
                  <c:v>41548</c:v>
                </c:pt>
                <c:pt idx="2365" formatCode="m/d/yyyy">
                  <c:v>41547</c:v>
                </c:pt>
                <c:pt idx="2366" formatCode="m/d/yyyy">
                  <c:v>41544</c:v>
                </c:pt>
                <c:pt idx="2367" formatCode="m/d/yyyy">
                  <c:v>41543</c:v>
                </c:pt>
                <c:pt idx="2368" formatCode="m/d/yyyy">
                  <c:v>41542</c:v>
                </c:pt>
                <c:pt idx="2369" formatCode="m/d/yyyy">
                  <c:v>41541</c:v>
                </c:pt>
                <c:pt idx="2370" formatCode="m/d/yyyy">
                  <c:v>41540</c:v>
                </c:pt>
                <c:pt idx="2371" formatCode="m/d/yyyy">
                  <c:v>41537</c:v>
                </c:pt>
                <c:pt idx="2372" formatCode="m/d/yyyy">
                  <c:v>41536</c:v>
                </c:pt>
                <c:pt idx="2373" formatCode="m/d/yyyy">
                  <c:v>41535</c:v>
                </c:pt>
                <c:pt idx="2374" formatCode="m/d/yyyy">
                  <c:v>41534</c:v>
                </c:pt>
                <c:pt idx="2375" formatCode="m/d/yyyy">
                  <c:v>41533</c:v>
                </c:pt>
                <c:pt idx="2376" formatCode="m/d/yyyy">
                  <c:v>41530</c:v>
                </c:pt>
                <c:pt idx="2377" formatCode="m/d/yyyy">
                  <c:v>41529</c:v>
                </c:pt>
                <c:pt idx="2378" formatCode="m/d/yyyy">
                  <c:v>41528</c:v>
                </c:pt>
                <c:pt idx="2379" formatCode="m/d/yyyy">
                  <c:v>41527</c:v>
                </c:pt>
                <c:pt idx="2380" formatCode="m/d/yyyy">
                  <c:v>41526</c:v>
                </c:pt>
                <c:pt idx="2381" formatCode="m/d/yyyy">
                  <c:v>41523</c:v>
                </c:pt>
                <c:pt idx="2382" formatCode="m/d/yyyy">
                  <c:v>41522</c:v>
                </c:pt>
                <c:pt idx="2383" formatCode="m/d/yyyy">
                  <c:v>41521</c:v>
                </c:pt>
                <c:pt idx="2384" formatCode="m/d/yyyy">
                  <c:v>41520</c:v>
                </c:pt>
                <c:pt idx="2385" formatCode="m/d/yyyy">
                  <c:v>41516</c:v>
                </c:pt>
                <c:pt idx="2386" formatCode="m/d/yyyy">
                  <c:v>41515</c:v>
                </c:pt>
                <c:pt idx="2387" formatCode="m/d/yyyy">
                  <c:v>41514</c:v>
                </c:pt>
                <c:pt idx="2388" formatCode="m/d/yyyy">
                  <c:v>41513</c:v>
                </c:pt>
                <c:pt idx="2389" formatCode="m/d/yyyy">
                  <c:v>41512</c:v>
                </c:pt>
                <c:pt idx="2390" formatCode="m/d/yyyy">
                  <c:v>41509</c:v>
                </c:pt>
                <c:pt idx="2391" formatCode="m/d/yyyy">
                  <c:v>41508</c:v>
                </c:pt>
                <c:pt idx="2392" formatCode="m/d/yyyy">
                  <c:v>41507</c:v>
                </c:pt>
                <c:pt idx="2393" formatCode="m/d/yyyy">
                  <c:v>41506</c:v>
                </c:pt>
                <c:pt idx="2394" formatCode="m/d/yyyy">
                  <c:v>41505</c:v>
                </c:pt>
                <c:pt idx="2395" formatCode="m/d/yyyy">
                  <c:v>41502</c:v>
                </c:pt>
                <c:pt idx="2396" formatCode="m/d/yyyy">
                  <c:v>41501</c:v>
                </c:pt>
                <c:pt idx="2397" formatCode="m/d/yyyy">
                  <c:v>41500</c:v>
                </c:pt>
                <c:pt idx="2398" formatCode="m/d/yyyy">
                  <c:v>41499</c:v>
                </c:pt>
                <c:pt idx="2399" formatCode="m/d/yyyy">
                  <c:v>41498</c:v>
                </c:pt>
                <c:pt idx="2400" formatCode="m/d/yyyy">
                  <c:v>41495</c:v>
                </c:pt>
                <c:pt idx="2401" formatCode="m/d/yyyy">
                  <c:v>41494</c:v>
                </c:pt>
                <c:pt idx="2402" formatCode="m/d/yyyy">
                  <c:v>41493</c:v>
                </c:pt>
                <c:pt idx="2403" formatCode="m/d/yyyy">
                  <c:v>41492</c:v>
                </c:pt>
                <c:pt idx="2404" formatCode="m/d/yyyy">
                  <c:v>41491</c:v>
                </c:pt>
                <c:pt idx="2405" formatCode="m/d/yyyy">
                  <c:v>41488</c:v>
                </c:pt>
                <c:pt idx="2406" formatCode="m/d/yyyy">
                  <c:v>41487</c:v>
                </c:pt>
                <c:pt idx="2407" formatCode="m/d/yyyy">
                  <c:v>41486</c:v>
                </c:pt>
                <c:pt idx="2408" formatCode="m/d/yyyy">
                  <c:v>41485</c:v>
                </c:pt>
                <c:pt idx="2409" formatCode="m/d/yyyy">
                  <c:v>41484</c:v>
                </c:pt>
                <c:pt idx="2410" formatCode="m/d/yyyy">
                  <c:v>41481</c:v>
                </c:pt>
                <c:pt idx="2411" formatCode="m/d/yyyy">
                  <c:v>41480</c:v>
                </c:pt>
                <c:pt idx="2412" formatCode="m/d/yyyy">
                  <c:v>41479</c:v>
                </c:pt>
                <c:pt idx="2413" formatCode="m/d/yyyy">
                  <c:v>41478</c:v>
                </c:pt>
                <c:pt idx="2414" formatCode="m/d/yyyy">
                  <c:v>41477</c:v>
                </c:pt>
                <c:pt idx="2415" formatCode="m/d/yyyy">
                  <c:v>41474</c:v>
                </c:pt>
                <c:pt idx="2416" formatCode="m/d/yyyy">
                  <c:v>41473</c:v>
                </c:pt>
                <c:pt idx="2417" formatCode="m/d/yyyy">
                  <c:v>41472</c:v>
                </c:pt>
                <c:pt idx="2418" formatCode="m/d/yyyy">
                  <c:v>41471</c:v>
                </c:pt>
                <c:pt idx="2419" formatCode="m/d/yyyy">
                  <c:v>41470</c:v>
                </c:pt>
                <c:pt idx="2420" formatCode="m/d/yyyy">
                  <c:v>41467</c:v>
                </c:pt>
                <c:pt idx="2421" formatCode="m/d/yyyy">
                  <c:v>41466</c:v>
                </c:pt>
                <c:pt idx="2422" formatCode="m/d/yyyy">
                  <c:v>41465</c:v>
                </c:pt>
                <c:pt idx="2423" formatCode="m/d/yyyy">
                  <c:v>41464</c:v>
                </c:pt>
                <c:pt idx="2424" formatCode="m/d/yyyy">
                  <c:v>41463</c:v>
                </c:pt>
                <c:pt idx="2425" formatCode="m/d/yyyy">
                  <c:v>41460</c:v>
                </c:pt>
                <c:pt idx="2426" formatCode="m/d/yyyy">
                  <c:v>41459</c:v>
                </c:pt>
                <c:pt idx="2427" formatCode="m/d/yyyy">
                  <c:v>41458</c:v>
                </c:pt>
                <c:pt idx="2428" formatCode="m/d/yyyy">
                  <c:v>41457</c:v>
                </c:pt>
                <c:pt idx="2429" formatCode="m/d/yyyy">
                  <c:v>41456</c:v>
                </c:pt>
                <c:pt idx="2430" formatCode="m/d/yyyy">
                  <c:v>41453</c:v>
                </c:pt>
                <c:pt idx="2431" formatCode="m/d/yyyy">
                  <c:v>41452</c:v>
                </c:pt>
                <c:pt idx="2432" formatCode="m/d/yyyy">
                  <c:v>41451</c:v>
                </c:pt>
                <c:pt idx="2433" formatCode="m/d/yyyy">
                  <c:v>41450</c:v>
                </c:pt>
                <c:pt idx="2434" formatCode="m/d/yyyy">
                  <c:v>41449</c:v>
                </c:pt>
                <c:pt idx="2435" formatCode="m/d/yyyy">
                  <c:v>41446</c:v>
                </c:pt>
                <c:pt idx="2436" formatCode="m/d/yyyy">
                  <c:v>41445</c:v>
                </c:pt>
                <c:pt idx="2437" formatCode="m/d/yyyy">
                  <c:v>41444</c:v>
                </c:pt>
                <c:pt idx="2438" formatCode="m/d/yyyy">
                  <c:v>41443</c:v>
                </c:pt>
                <c:pt idx="2439" formatCode="m/d/yyyy">
                  <c:v>41442</c:v>
                </c:pt>
                <c:pt idx="2440" formatCode="m/d/yyyy">
                  <c:v>41439</c:v>
                </c:pt>
                <c:pt idx="2441" formatCode="m/d/yyyy">
                  <c:v>41438</c:v>
                </c:pt>
                <c:pt idx="2442" formatCode="m/d/yyyy">
                  <c:v>41437</c:v>
                </c:pt>
                <c:pt idx="2443" formatCode="m/d/yyyy">
                  <c:v>41436</c:v>
                </c:pt>
                <c:pt idx="2444" formatCode="m/d/yyyy">
                  <c:v>41435</c:v>
                </c:pt>
                <c:pt idx="2445" formatCode="m/d/yyyy">
                  <c:v>41432</c:v>
                </c:pt>
                <c:pt idx="2446" formatCode="m/d/yyyy">
                  <c:v>41431</c:v>
                </c:pt>
                <c:pt idx="2447" formatCode="m/d/yyyy">
                  <c:v>41430</c:v>
                </c:pt>
                <c:pt idx="2448" formatCode="m/d/yyyy">
                  <c:v>41429</c:v>
                </c:pt>
                <c:pt idx="2449" formatCode="m/d/yyyy">
                  <c:v>41428</c:v>
                </c:pt>
                <c:pt idx="2450" formatCode="m/d/yyyy">
                  <c:v>41425</c:v>
                </c:pt>
                <c:pt idx="2451" formatCode="m/d/yyyy">
                  <c:v>41424</c:v>
                </c:pt>
                <c:pt idx="2452" formatCode="m/d/yyyy">
                  <c:v>41423</c:v>
                </c:pt>
                <c:pt idx="2453" formatCode="m/d/yyyy">
                  <c:v>41422</c:v>
                </c:pt>
                <c:pt idx="2454" formatCode="m/d/yyyy">
                  <c:v>41421</c:v>
                </c:pt>
                <c:pt idx="2455" formatCode="m/d/yyyy">
                  <c:v>41418</c:v>
                </c:pt>
                <c:pt idx="2456" formatCode="m/d/yyyy">
                  <c:v>41417</c:v>
                </c:pt>
                <c:pt idx="2457" formatCode="m/d/yyyy">
                  <c:v>41416</c:v>
                </c:pt>
                <c:pt idx="2458" formatCode="m/d/yyyy">
                  <c:v>41415</c:v>
                </c:pt>
                <c:pt idx="2459" formatCode="m/d/yyyy">
                  <c:v>41414</c:v>
                </c:pt>
                <c:pt idx="2460" formatCode="m/d/yyyy">
                  <c:v>41411</c:v>
                </c:pt>
                <c:pt idx="2461" formatCode="m/d/yyyy">
                  <c:v>41410</c:v>
                </c:pt>
                <c:pt idx="2462" formatCode="m/d/yyyy">
                  <c:v>41409</c:v>
                </c:pt>
                <c:pt idx="2463" formatCode="m/d/yyyy">
                  <c:v>41408</c:v>
                </c:pt>
                <c:pt idx="2464" formatCode="m/d/yyyy">
                  <c:v>41407</c:v>
                </c:pt>
                <c:pt idx="2465" formatCode="m/d/yyyy">
                  <c:v>41404</c:v>
                </c:pt>
                <c:pt idx="2466" formatCode="m/d/yyyy">
                  <c:v>41403</c:v>
                </c:pt>
                <c:pt idx="2467" formatCode="m/d/yyyy">
                  <c:v>41402</c:v>
                </c:pt>
                <c:pt idx="2468" formatCode="m/d/yyyy">
                  <c:v>41401</c:v>
                </c:pt>
                <c:pt idx="2469" formatCode="m/d/yyyy">
                  <c:v>41400</c:v>
                </c:pt>
                <c:pt idx="2470" formatCode="m/d/yyyy">
                  <c:v>41397</c:v>
                </c:pt>
                <c:pt idx="2471" formatCode="m/d/yyyy">
                  <c:v>41396</c:v>
                </c:pt>
                <c:pt idx="2472" formatCode="m/d/yyyy">
                  <c:v>41390</c:v>
                </c:pt>
                <c:pt idx="2473" formatCode="m/d/yyyy">
                  <c:v>41389</c:v>
                </c:pt>
                <c:pt idx="2474" formatCode="m/d/yyyy">
                  <c:v>41388</c:v>
                </c:pt>
                <c:pt idx="2475" formatCode="m/d/yyyy">
                  <c:v>41387</c:v>
                </c:pt>
                <c:pt idx="2476" formatCode="m/d/yyyy">
                  <c:v>41386</c:v>
                </c:pt>
                <c:pt idx="2477" formatCode="m/d/yyyy">
                  <c:v>41382</c:v>
                </c:pt>
                <c:pt idx="2478" formatCode="m/d/yyyy">
                  <c:v>41381</c:v>
                </c:pt>
                <c:pt idx="2479" formatCode="m/d/yyyy">
                  <c:v>41380</c:v>
                </c:pt>
                <c:pt idx="2480" formatCode="m/d/yyyy">
                  <c:v>41379</c:v>
                </c:pt>
                <c:pt idx="2481" formatCode="m/d/yyyy">
                  <c:v>41376</c:v>
                </c:pt>
                <c:pt idx="2482" formatCode="m/d/yyyy">
                  <c:v>41375</c:v>
                </c:pt>
                <c:pt idx="2483" formatCode="m/d/yyyy">
                  <c:v>41374</c:v>
                </c:pt>
                <c:pt idx="2484" formatCode="m/d/yyyy">
                  <c:v>41373</c:v>
                </c:pt>
                <c:pt idx="2485" formatCode="m/d/yyyy">
                  <c:v>41372</c:v>
                </c:pt>
                <c:pt idx="2486" formatCode="m/d/yyyy">
                  <c:v>41369</c:v>
                </c:pt>
                <c:pt idx="2487" formatCode="m/d/yyyy">
                  <c:v>41368</c:v>
                </c:pt>
                <c:pt idx="2488" formatCode="m/d/yyyy">
                  <c:v>41367</c:v>
                </c:pt>
                <c:pt idx="2489" formatCode="m/d/yyyy">
                  <c:v>41366</c:v>
                </c:pt>
                <c:pt idx="2490" formatCode="m/d/yyyy">
                  <c:v>41365</c:v>
                </c:pt>
                <c:pt idx="2491" formatCode="m/d/yyyy">
                  <c:v>41362</c:v>
                </c:pt>
                <c:pt idx="2492" formatCode="m/d/yyyy">
                  <c:v>41361</c:v>
                </c:pt>
                <c:pt idx="2493" formatCode="m/d/yyyy">
                  <c:v>41360</c:v>
                </c:pt>
                <c:pt idx="2494" formatCode="m/d/yyyy">
                  <c:v>41359</c:v>
                </c:pt>
                <c:pt idx="2495" formatCode="m/d/yyyy">
                  <c:v>41358</c:v>
                </c:pt>
                <c:pt idx="2496" formatCode="m/d/yyyy">
                  <c:v>41355</c:v>
                </c:pt>
                <c:pt idx="2497" formatCode="m/d/yyyy">
                  <c:v>41354</c:v>
                </c:pt>
                <c:pt idx="2498" formatCode="m/d/yyyy">
                  <c:v>41353</c:v>
                </c:pt>
                <c:pt idx="2499" formatCode="m/d/yyyy">
                  <c:v>41352</c:v>
                </c:pt>
                <c:pt idx="2500" formatCode="m/d/yyyy">
                  <c:v>41351</c:v>
                </c:pt>
                <c:pt idx="2501" formatCode="m/d/yyyy">
                  <c:v>41348</c:v>
                </c:pt>
                <c:pt idx="2502" formatCode="m/d/yyyy">
                  <c:v>41347</c:v>
                </c:pt>
                <c:pt idx="2503" formatCode="m/d/yyyy">
                  <c:v>41346</c:v>
                </c:pt>
                <c:pt idx="2504" formatCode="m/d/yyyy">
                  <c:v>41345</c:v>
                </c:pt>
                <c:pt idx="2505" formatCode="m/d/yyyy">
                  <c:v>41344</c:v>
                </c:pt>
                <c:pt idx="2506" formatCode="m/d/yyyy">
                  <c:v>41341</c:v>
                </c:pt>
                <c:pt idx="2507" formatCode="m/d/yyyy">
                  <c:v>41340</c:v>
                </c:pt>
                <c:pt idx="2508" formatCode="m/d/yyyy">
                  <c:v>41339</c:v>
                </c:pt>
                <c:pt idx="2509" formatCode="m/d/yyyy">
                  <c:v>41338</c:v>
                </c:pt>
                <c:pt idx="2510" formatCode="m/d/yyyy">
                  <c:v>41337</c:v>
                </c:pt>
                <c:pt idx="2511" formatCode="m/d/yyyy">
                  <c:v>41334</c:v>
                </c:pt>
                <c:pt idx="2512" formatCode="m/d/yyyy">
                  <c:v>41333</c:v>
                </c:pt>
                <c:pt idx="2513" formatCode="m/d/yyyy">
                  <c:v>41332</c:v>
                </c:pt>
                <c:pt idx="2514" formatCode="m/d/yyyy">
                  <c:v>41331</c:v>
                </c:pt>
                <c:pt idx="2515" formatCode="m/d/yyyy">
                  <c:v>41330</c:v>
                </c:pt>
                <c:pt idx="2516" formatCode="m/d/yyyy">
                  <c:v>41327</c:v>
                </c:pt>
                <c:pt idx="2517" formatCode="m/d/yyyy">
                  <c:v>41326</c:v>
                </c:pt>
                <c:pt idx="2518" formatCode="m/d/yyyy">
                  <c:v>41325</c:v>
                </c:pt>
                <c:pt idx="2519" formatCode="m/d/yyyy">
                  <c:v>41324</c:v>
                </c:pt>
                <c:pt idx="2520" formatCode="m/d/yyyy">
                  <c:v>41323</c:v>
                </c:pt>
                <c:pt idx="2521" formatCode="m/d/yyyy">
                  <c:v>41313</c:v>
                </c:pt>
                <c:pt idx="2522" formatCode="m/d/yyyy">
                  <c:v>41312</c:v>
                </c:pt>
                <c:pt idx="2523" formatCode="m/d/yyyy">
                  <c:v>41311</c:v>
                </c:pt>
                <c:pt idx="2524" formatCode="m/d/yyyy">
                  <c:v>41310</c:v>
                </c:pt>
                <c:pt idx="2525" formatCode="m/d/yyyy">
                  <c:v>41309</c:v>
                </c:pt>
                <c:pt idx="2526" formatCode="m/d/yyyy">
                  <c:v>41306</c:v>
                </c:pt>
                <c:pt idx="2527" formatCode="m/d/yyyy">
                  <c:v>41305</c:v>
                </c:pt>
                <c:pt idx="2528" formatCode="m/d/yyyy">
                  <c:v>41304</c:v>
                </c:pt>
                <c:pt idx="2529" formatCode="m/d/yyyy">
                  <c:v>41303</c:v>
                </c:pt>
                <c:pt idx="2530" formatCode="m/d/yyyy">
                  <c:v>41302</c:v>
                </c:pt>
                <c:pt idx="2531" formatCode="m/d/yyyy">
                  <c:v>41299</c:v>
                </c:pt>
                <c:pt idx="2532" formatCode="m/d/yyyy">
                  <c:v>41298</c:v>
                </c:pt>
                <c:pt idx="2533" formatCode="m/d/yyyy">
                  <c:v>41297</c:v>
                </c:pt>
                <c:pt idx="2534" formatCode="m/d/yyyy">
                  <c:v>41296</c:v>
                </c:pt>
                <c:pt idx="2535" formatCode="m/d/yyyy">
                  <c:v>41295</c:v>
                </c:pt>
                <c:pt idx="2536" formatCode="m/d/yyyy">
                  <c:v>41292</c:v>
                </c:pt>
                <c:pt idx="2537" formatCode="m/d/yyyy">
                  <c:v>41291</c:v>
                </c:pt>
                <c:pt idx="2538" formatCode="m/d/yyyy">
                  <c:v>41290</c:v>
                </c:pt>
                <c:pt idx="2539" formatCode="m/d/yyyy">
                  <c:v>41289</c:v>
                </c:pt>
                <c:pt idx="2540" formatCode="m/d/yyyy">
                  <c:v>41288</c:v>
                </c:pt>
                <c:pt idx="2541" formatCode="m/d/yyyy">
                  <c:v>41285</c:v>
                </c:pt>
                <c:pt idx="2542" formatCode="m/d/yyyy">
                  <c:v>41284</c:v>
                </c:pt>
                <c:pt idx="2543" formatCode="m/d/yyyy">
                  <c:v>41283</c:v>
                </c:pt>
                <c:pt idx="2544" formatCode="m/d/yyyy">
                  <c:v>41282</c:v>
                </c:pt>
                <c:pt idx="2545" formatCode="m/d/yyyy">
                  <c:v>41281</c:v>
                </c:pt>
                <c:pt idx="2546" formatCode="m/d/yyyy">
                  <c:v>41278</c:v>
                </c:pt>
                <c:pt idx="2547" formatCode="m/d/yyyy">
                  <c:v>41277</c:v>
                </c:pt>
                <c:pt idx="2548" formatCode="m/d/yyyy">
                  <c:v>41276</c:v>
                </c:pt>
                <c:pt idx="2549" formatCode="m/d/yyyy">
                  <c:v>41271</c:v>
                </c:pt>
                <c:pt idx="2550" formatCode="m/d/yyyy">
                  <c:v>41270</c:v>
                </c:pt>
                <c:pt idx="2551" formatCode="m/d/yyyy">
                  <c:v>41269</c:v>
                </c:pt>
                <c:pt idx="2552" formatCode="m/d/yyyy">
                  <c:v>41268</c:v>
                </c:pt>
                <c:pt idx="2553" formatCode="m/d/yyyy">
                  <c:v>41267</c:v>
                </c:pt>
                <c:pt idx="2554" formatCode="m/d/yyyy">
                  <c:v>41264</c:v>
                </c:pt>
                <c:pt idx="2555" formatCode="m/d/yyyy">
                  <c:v>41263</c:v>
                </c:pt>
                <c:pt idx="2556" formatCode="m/d/yyyy">
                  <c:v>41262</c:v>
                </c:pt>
                <c:pt idx="2557" formatCode="m/d/yyyy">
                  <c:v>41261</c:v>
                </c:pt>
                <c:pt idx="2558" formatCode="m/d/yyyy">
                  <c:v>41260</c:v>
                </c:pt>
                <c:pt idx="2559" formatCode="m/d/yyyy">
                  <c:v>41257</c:v>
                </c:pt>
                <c:pt idx="2560" formatCode="m/d/yyyy">
                  <c:v>41256</c:v>
                </c:pt>
                <c:pt idx="2561" formatCode="m/d/yyyy">
                  <c:v>41255</c:v>
                </c:pt>
                <c:pt idx="2562" formatCode="m/d/yyyy">
                  <c:v>41254</c:v>
                </c:pt>
                <c:pt idx="2563" formatCode="m/d/yyyy">
                  <c:v>41253</c:v>
                </c:pt>
                <c:pt idx="2564" formatCode="m/d/yyyy">
                  <c:v>41250</c:v>
                </c:pt>
                <c:pt idx="2565" formatCode="m/d/yyyy">
                  <c:v>41249</c:v>
                </c:pt>
                <c:pt idx="2566" formatCode="m/d/yyyy">
                  <c:v>41248</c:v>
                </c:pt>
                <c:pt idx="2567" formatCode="m/d/yyyy">
                  <c:v>41247</c:v>
                </c:pt>
                <c:pt idx="2568" formatCode="m/d/yyyy">
                  <c:v>41246</c:v>
                </c:pt>
                <c:pt idx="2569" formatCode="m/d/yyyy">
                  <c:v>41243</c:v>
                </c:pt>
                <c:pt idx="2570" formatCode="m/d/yyyy">
                  <c:v>41242</c:v>
                </c:pt>
                <c:pt idx="2571" formatCode="m/d/yyyy">
                  <c:v>41241</c:v>
                </c:pt>
                <c:pt idx="2572" formatCode="m/d/yyyy">
                  <c:v>41240</c:v>
                </c:pt>
                <c:pt idx="2573" formatCode="m/d/yyyy">
                  <c:v>41239</c:v>
                </c:pt>
                <c:pt idx="2574" formatCode="m/d/yyyy">
                  <c:v>41236</c:v>
                </c:pt>
                <c:pt idx="2575" formatCode="m/d/yyyy">
                  <c:v>41235</c:v>
                </c:pt>
                <c:pt idx="2576" formatCode="m/d/yyyy">
                  <c:v>41234</c:v>
                </c:pt>
                <c:pt idx="2577" formatCode="m/d/yyyy">
                  <c:v>41233</c:v>
                </c:pt>
                <c:pt idx="2578" formatCode="m/d/yyyy">
                  <c:v>41232</c:v>
                </c:pt>
                <c:pt idx="2579" formatCode="m/d/yyyy">
                  <c:v>41229</c:v>
                </c:pt>
                <c:pt idx="2580" formatCode="m/d/yyyy">
                  <c:v>41228</c:v>
                </c:pt>
                <c:pt idx="2581" formatCode="m/d/yyyy">
                  <c:v>41227</c:v>
                </c:pt>
                <c:pt idx="2582" formatCode="m/d/yyyy">
                  <c:v>41226</c:v>
                </c:pt>
                <c:pt idx="2583" formatCode="m/d/yyyy">
                  <c:v>41225</c:v>
                </c:pt>
                <c:pt idx="2584" formatCode="m/d/yyyy">
                  <c:v>41222</c:v>
                </c:pt>
                <c:pt idx="2585" formatCode="m/d/yyyy">
                  <c:v>41221</c:v>
                </c:pt>
                <c:pt idx="2586" formatCode="m/d/yyyy">
                  <c:v>41220</c:v>
                </c:pt>
                <c:pt idx="2587" formatCode="m/d/yyyy">
                  <c:v>41219</c:v>
                </c:pt>
                <c:pt idx="2588" formatCode="m/d/yyyy">
                  <c:v>41218</c:v>
                </c:pt>
                <c:pt idx="2589" formatCode="m/d/yyyy">
                  <c:v>41215</c:v>
                </c:pt>
                <c:pt idx="2590" formatCode="m/d/yyyy">
                  <c:v>41214</c:v>
                </c:pt>
                <c:pt idx="2591" formatCode="m/d/yyyy">
                  <c:v>41213</c:v>
                </c:pt>
                <c:pt idx="2592" formatCode="m/d/yyyy">
                  <c:v>41212</c:v>
                </c:pt>
                <c:pt idx="2593" formatCode="m/d/yyyy">
                  <c:v>41211</c:v>
                </c:pt>
                <c:pt idx="2594" formatCode="m/d/yyyy">
                  <c:v>41208</c:v>
                </c:pt>
                <c:pt idx="2595" formatCode="m/d/yyyy">
                  <c:v>41207</c:v>
                </c:pt>
                <c:pt idx="2596" formatCode="m/d/yyyy">
                  <c:v>41206</c:v>
                </c:pt>
                <c:pt idx="2597" formatCode="m/d/yyyy">
                  <c:v>41205</c:v>
                </c:pt>
                <c:pt idx="2598" formatCode="m/d/yyyy">
                  <c:v>41204</c:v>
                </c:pt>
                <c:pt idx="2599" formatCode="m/d/yyyy">
                  <c:v>41201</c:v>
                </c:pt>
                <c:pt idx="2600" formatCode="m/d/yyyy">
                  <c:v>41200</c:v>
                </c:pt>
                <c:pt idx="2601" formatCode="m/d/yyyy">
                  <c:v>41199</c:v>
                </c:pt>
                <c:pt idx="2602" formatCode="m/d/yyyy">
                  <c:v>41198</c:v>
                </c:pt>
                <c:pt idx="2603" formatCode="m/d/yyyy">
                  <c:v>41197</c:v>
                </c:pt>
                <c:pt idx="2604" formatCode="m/d/yyyy">
                  <c:v>41194</c:v>
                </c:pt>
                <c:pt idx="2605" formatCode="m/d/yyyy">
                  <c:v>41193</c:v>
                </c:pt>
                <c:pt idx="2606" formatCode="m/d/yyyy">
                  <c:v>41192</c:v>
                </c:pt>
                <c:pt idx="2607" formatCode="m/d/yyyy">
                  <c:v>41191</c:v>
                </c:pt>
                <c:pt idx="2608" formatCode="m/d/yyyy">
                  <c:v>41190</c:v>
                </c:pt>
                <c:pt idx="2609" formatCode="m/d/yyyy">
                  <c:v>41187</c:v>
                </c:pt>
                <c:pt idx="2610" formatCode="m/d/yyyy">
                  <c:v>41186</c:v>
                </c:pt>
                <c:pt idx="2611" formatCode="m/d/yyyy">
                  <c:v>41185</c:v>
                </c:pt>
                <c:pt idx="2612" formatCode="m/d/yyyy">
                  <c:v>41184</c:v>
                </c:pt>
                <c:pt idx="2613" formatCode="m/d/yyyy">
                  <c:v>41183</c:v>
                </c:pt>
                <c:pt idx="2614" formatCode="m/d/yyyy">
                  <c:v>41180</c:v>
                </c:pt>
                <c:pt idx="2615" formatCode="m/d/yyyy">
                  <c:v>41179</c:v>
                </c:pt>
                <c:pt idx="2616" formatCode="m/d/yyyy">
                  <c:v>41178</c:v>
                </c:pt>
                <c:pt idx="2617" formatCode="m/d/yyyy">
                  <c:v>41177</c:v>
                </c:pt>
                <c:pt idx="2618" formatCode="m/d/yyyy">
                  <c:v>41176</c:v>
                </c:pt>
                <c:pt idx="2619" formatCode="m/d/yyyy">
                  <c:v>41173</c:v>
                </c:pt>
                <c:pt idx="2620" formatCode="m/d/yyyy">
                  <c:v>41172</c:v>
                </c:pt>
                <c:pt idx="2621" formatCode="m/d/yyyy">
                  <c:v>41171</c:v>
                </c:pt>
                <c:pt idx="2622" formatCode="m/d/yyyy">
                  <c:v>41170</c:v>
                </c:pt>
                <c:pt idx="2623" formatCode="m/d/yyyy">
                  <c:v>41169</c:v>
                </c:pt>
                <c:pt idx="2624" formatCode="m/d/yyyy">
                  <c:v>41166</c:v>
                </c:pt>
                <c:pt idx="2625" formatCode="m/d/yyyy">
                  <c:v>41165</c:v>
                </c:pt>
                <c:pt idx="2626" formatCode="m/d/yyyy">
                  <c:v>41164</c:v>
                </c:pt>
                <c:pt idx="2627" formatCode="m/d/yyyy">
                  <c:v>41163</c:v>
                </c:pt>
                <c:pt idx="2628" formatCode="m/d/yyyy">
                  <c:v>41162</c:v>
                </c:pt>
                <c:pt idx="2629" formatCode="m/d/yyyy">
                  <c:v>41159</c:v>
                </c:pt>
                <c:pt idx="2630" formatCode="m/d/yyyy">
                  <c:v>41158</c:v>
                </c:pt>
                <c:pt idx="2631" formatCode="m/d/yyyy">
                  <c:v>41157</c:v>
                </c:pt>
                <c:pt idx="2632" formatCode="m/d/yyyy">
                  <c:v>41156</c:v>
                </c:pt>
                <c:pt idx="2633" formatCode="m/d/yyyy">
                  <c:v>41152</c:v>
                </c:pt>
                <c:pt idx="2634" formatCode="m/d/yyyy">
                  <c:v>41151</c:v>
                </c:pt>
                <c:pt idx="2635" formatCode="m/d/yyyy">
                  <c:v>41150</c:v>
                </c:pt>
                <c:pt idx="2636" formatCode="m/d/yyyy">
                  <c:v>41149</c:v>
                </c:pt>
                <c:pt idx="2637" formatCode="m/d/yyyy">
                  <c:v>41148</c:v>
                </c:pt>
                <c:pt idx="2638" formatCode="m/d/yyyy">
                  <c:v>41145</c:v>
                </c:pt>
                <c:pt idx="2639" formatCode="m/d/yyyy">
                  <c:v>41144</c:v>
                </c:pt>
                <c:pt idx="2640" formatCode="m/d/yyyy">
                  <c:v>41143</c:v>
                </c:pt>
                <c:pt idx="2641" formatCode="m/d/yyyy">
                  <c:v>41142</c:v>
                </c:pt>
                <c:pt idx="2642" formatCode="m/d/yyyy">
                  <c:v>41141</c:v>
                </c:pt>
                <c:pt idx="2643" formatCode="m/d/yyyy">
                  <c:v>41138</c:v>
                </c:pt>
                <c:pt idx="2644" formatCode="m/d/yyyy">
                  <c:v>41137</c:v>
                </c:pt>
                <c:pt idx="2645" formatCode="m/d/yyyy">
                  <c:v>41136</c:v>
                </c:pt>
                <c:pt idx="2646" formatCode="m/d/yyyy">
                  <c:v>41135</c:v>
                </c:pt>
                <c:pt idx="2647" formatCode="m/d/yyyy">
                  <c:v>41134</c:v>
                </c:pt>
                <c:pt idx="2648" formatCode="m/d/yyyy">
                  <c:v>41131</c:v>
                </c:pt>
                <c:pt idx="2649" formatCode="m/d/yyyy">
                  <c:v>41130</c:v>
                </c:pt>
                <c:pt idx="2650" formatCode="m/d/yyyy">
                  <c:v>41129</c:v>
                </c:pt>
                <c:pt idx="2651" formatCode="m/d/yyyy">
                  <c:v>41128</c:v>
                </c:pt>
                <c:pt idx="2652" formatCode="m/d/yyyy">
                  <c:v>41127</c:v>
                </c:pt>
                <c:pt idx="2653" formatCode="m/d/yyyy">
                  <c:v>41124</c:v>
                </c:pt>
                <c:pt idx="2654" formatCode="m/d/yyyy">
                  <c:v>41123</c:v>
                </c:pt>
                <c:pt idx="2655" formatCode="m/d/yyyy">
                  <c:v>41122</c:v>
                </c:pt>
                <c:pt idx="2656" formatCode="m/d/yyyy">
                  <c:v>41121</c:v>
                </c:pt>
                <c:pt idx="2657" formatCode="m/d/yyyy">
                  <c:v>41120</c:v>
                </c:pt>
                <c:pt idx="2658" formatCode="m/d/yyyy">
                  <c:v>41117</c:v>
                </c:pt>
                <c:pt idx="2659" formatCode="m/d/yyyy">
                  <c:v>41116</c:v>
                </c:pt>
                <c:pt idx="2660" formatCode="m/d/yyyy">
                  <c:v>41115</c:v>
                </c:pt>
                <c:pt idx="2661" formatCode="m/d/yyyy">
                  <c:v>41114</c:v>
                </c:pt>
                <c:pt idx="2662" formatCode="m/d/yyyy">
                  <c:v>41113</c:v>
                </c:pt>
                <c:pt idx="2663" formatCode="m/d/yyyy">
                  <c:v>41110</c:v>
                </c:pt>
                <c:pt idx="2664" formatCode="m/d/yyyy">
                  <c:v>41109</c:v>
                </c:pt>
                <c:pt idx="2665" formatCode="m/d/yyyy">
                  <c:v>41108</c:v>
                </c:pt>
                <c:pt idx="2666" formatCode="m/d/yyyy">
                  <c:v>41107</c:v>
                </c:pt>
                <c:pt idx="2667" formatCode="m/d/yyyy">
                  <c:v>41106</c:v>
                </c:pt>
                <c:pt idx="2668" formatCode="m/d/yyyy">
                  <c:v>41103</c:v>
                </c:pt>
                <c:pt idx="2669" formatCode="m/d/yyyy">
                  <c:v>41102</c:v>
                </c:pt>
                <c:pt idx="2670" formatCode="m/d/yyyy">
                  <c:v>41101</c:v>
                </c:pt>
                <c:pt idx="2671" formatCode="m/d/yyyy">
                  <c:v>41100</c:v>
                </c:pt>
                <c:pt idx="2672" formatCode="m/d/yyyy">
                  <c:v>41099</c:v>
                </c:pt>
                <c:pt idx="2673" formatCode="m/d/yyyy">
                  <c:v>41096</c:v>
                </c:pt>
                <c:pt idx="2674" formatCode="m/d/yyyy">
                  <c:v>41095</c:v>
                </c:pt>
                <c:pt idx="2675" formatCode="m/d/yyyy">
                  <c:v>41094</c:v>
                </c:pt>
                <c:pt idx="2676" formatCode="m/d/yyyy">
                  <c:v>41093</c:v>
                </c:pt>
                <c:pt idx="2677" formatCode="m/d/yyyy">
                  <c:v>41092</c:v>
                </c:pt>
                <c:pt idx="2678" formatCode="m/d/yyyy">
                  <c:v>41089</c:v>
                </c:pt>
                <c:pt idx="2679" formatCode="m/d/yyyy">
                  <c:v>41088</c:v>
                </c:pt>
                <c:pt idx="2680" formatCode="m/d/yyyy">
                  <c:v>41087</c:v>
                </c:pt>
                <c:pt idx="2681" formatCode="m/d/yyyy">
                  <c:v>41086</c:v>
                </c:pt>
                <c:pt idx="2682" formatCode="m/d/yyyy">
                  <c:v>41085</c:v>
                </c:pt>
                <c:pt idx="2683" formatCode="m/d/yyyy">
                  <c:v>41082</c:v>
                </c:pt>
                <c:pt idx="2684" formatCode="m/d/yyyy">
                  <c:v>41081</c:v>
                </c:pt>
                <c:pt idx="2685" formatCode="m/d/yyyy">
                  <c:v>41080</c:v>
                </c:pt>
                <c:pt idx="2686" formatCode="m/d/yyyy">
                  <c:v>41079</c:v>
                </c:pt>
                <c:pt idx="2687" formatCode="m/d/yyyy">
                  <c:v>41078</c:v>
                </c:pt>
                <c:pt idx="2688" formatCode="m/d/yyyy">
                  <c:v>41075</c:v>
                </c:pt>
                <c:pt idx="2689" formatCode="m/d/yyyy">
                  <c:v>41074</c:v>
                </c:pt>
                <c:pt idx="2690" formatCode="m/d/yyyy">
                  <c:v>41073</c:v>
                </c:pt>
                <c:pt idx="2691" formatCode="m/d/yyyy">
                  <c:v>41072</c:v>
                </c:pt>
                <c:pt idx="2692" formatCode="m/d/yyyy">
                  <c:v>41071</c:v>
                </c:pt>
                <c:pt idx="2693" formatCode="m/d/yyyy">
                  <c:v>41068</c:v>
                </c:pt>
                <c:pt idx="2694" formatCode="m/d/yyyy">
                  <c:v>41067</c:v>
                </c:pt>
                <c:pt idx="2695" formatCode="m/d/yyyy">
                  <c:v>41066</c:v>
                </c:pt>
                <c:pt idx="2696" formatCode="m/d/yyyy">
                  <c:v>41065</c:v>
                </c:pt>
                <c:pt idx="2697" formatCode="m/d/yyyy">
                  <c:v>41064</c:v>
                </c:pt>
                <c:pt idx="2698" formatCode="m/d/yyyy">
                  <c:v>41061</c:v>
                </c:pt>
                <c:pt idx="2699" formatCode="m/d/yyyy">
                  <c:v>41060</c:v>
                </c:pt>
                <c:pt idx="2700" formatCode="m/d/yyyy">
                  <c:v>41059</c:v>
                </c:pt>
                <c:pt idx="2701" formatCode="m/d/yyyy">
                  <c:v>41058</c:v>
                </c:pt>
                <c:pt idx="2702" formatCode="m/d/yyyy">
                  <c:v>41057</c:v>
                </c:pt>
                <c:pt idx="2703" formatCode="m/d/yyyy">
                  <c:v>41054</c:v>
                </c:pt>
                <c:pt idx="2704" formatCode="m/d/yyyy">
                  <c:v>41053</c:v>
                </c:pt>
                <c:pt idx="2705" formatCode="m/d/yyyy">
                  <c:v>41052</c:v>
                </c:pt>
                <c:pt idx="2706" formatCode="m/d/yyyy">
                  <c:v>41051</c:v>
                </c:pt>
                <c:pt idx="2707" formatCode="m/d/yyyy">
                  <c:v>41050</c:v>
                </c:pt>
                <c:pt idx="2708" formatCode="m/d/yyyy">
                  <c:v>41047</c:v>
                </c:pt>
                <c:pt idx="2709" formatCode="m/d/yyyy">
                  <c:v>41046</c:v>
                </c:pt>
                <c:pt idx="2710" formatCode="m/d/yyyy">
                  <c:v>41045</c:v>
                </c:pt>
                <c:pt idx="2711" formatCode="m/d/yyyy">
                  <c:v>41044</c:v>
                </c:pt>
                <c:pt idx="2712" formatCode="m/d/yyyy">
                  <c:v>41043</c:v>
                </c:pt>
                <c:pt idx="2713" formatCode="m/d/yyyy">
                  <c:v>41040</c:v>
                </c:pt>
                <c:pt idx="2714" formatCode="m/d/yyyy">
                  <c:v>41039</c:v>
                </c:pt>
                <c:pt idx="2715" formatCode="m/d/yyyy">
                  <c:v>41038</c:v>
                </c:pt>
                <c:pt idx="2716" formatCode="m/d/yyyy">
                  <c:v>41037</c:v>
                </c:pt>
                <c:pt idx="2717" formatCode="m/d/yyyy">
                  <c:v>41036</c:v>
                </c:pt>
                <c:pt idx="2718" formatCode="m/d/yyyy">
                  <c:v>41033</c:v>
                </c:pt>
                <c:pt idx="2719" formatCode="m/d/yyyy">
                  <c:v>41032</c:v>
                </c:pt>
                <c:pt idx="2720" formatCode="m/d/yyyy">
                  <c:v>41031</c:v>
                </c:pt>
                <c:pt idx="2721" formatCode="m/d/yyyy">
                  <c:v>41026</c:v>
                </c:pt>
                <c:pt idx="2722" formatCode="m/d/yyyy">
                  <c:v>41025</c:v>
                </c:pt>
                <c:pt idx="2723" formatCode="m/d/yyyy">
                  <c:v>41024</c:v>
                </c:pt>
                <c:pt idx="2724" formatCode="m/d/yyyy">
                  <c:v>41023</c:v>
                </c:pt>
                <c:pt idx="2725" formatCode="m/d/yyyy">
                  <c:v>41022</c:v>
                </c:pt>
                <c:pt idx="2726" formatCode="m/d/yyyy">
                  <c:v>41019</c:v>
                </c:pt>
                <c:pt idx="2727" formatCode="m/d/yyyy">
                  <c:v>41018</c:v>
                </c:pt>
                <c:pt idx="2728" formatCode="m/d/yyyy">
                  <c:v>41017</c:v>
                </c:pt>
                <c:pt idx="2729" formatCode="m/d/yyyy">
                  <c:v>41016</c:v>
                </c:pt>
                <c:pt idx="2730" formatCode="m/d/yyyy">
                  <c:v>41015</c:v>
                </c:pt>
                <c:pt idx="2731" formatCode="m/d/yyyy">
                  <c:v>41012</c:v>
                </c:pt>
                <c:pt idx="2732" formatCode="m/d/yyyy">
                  <c:v>41011</c:v>
                </c:pt>
                <c:pt idx="2733" formatCode="m/d/yyyy">
                  <c:v>41010</c:v>
                </c:pt>
                <c:pt idx="2734" formatCode="m/d/yyyy">
                  <c:v>41009</c:v>
                </c:pt>
                <c:pt idx="2735" formatCode="m/d/yyyy">
                  <c:v>41008</c:v>
                </c:pt>
                <c:pt idx="2736" formatCode="m/d/yyyy">
                  <c:v>41005</c:v>
                </c:pt>
                <c:pt idx="2737" formatCode="m/d/yyyy">
                  <c:v>41004</c:v>
                </c:pt>
                <c:pt idx="2738" formatCode="m/d/yyyy">
                  <c:v>41003</c:v>
                </c:pt>
                <c:pt idx="2739" formatCode="m/d/yyyy">
                  <c:v>41002</c:v>
                </c:pt>
                <c:pt idx="2740" formatCode="m/d/yyyy">
                  <c:v>40998</c:v>
                </c:pt>
                <c:pt idx="2741" formatCode="m/d/yyyy">
                  <c:v>40997</c:v>
                </c:pt>
                <c:pt idx="2742" formatCode="m/d/yyyy">
                  <c:v>40996</c:v>
                </c:pt>
                <c:pt idx="2743" formatCode="m/d/yyyy">
                  <c:v>40995</c:v>
                </c:pt>
                <c:pt idx="2744" formatCode="m/d/yyyy">
                  <c:v>40994</c:v>
                </c:pt>
                <c:pt idx="2745" formatCode="m/d/yyyy">
                  <c:v>40991</c:v>
                </c:pt>
                <c:pt idx="2746" formatCode="m/d/yyyy">
                  <c:v>40990</c:v>
                </c:pt>
                <c:pt idx="2747" formatCode="m/d/yyyy">
                  <c:v>40989</c:v>
                </c:pt>
                <c:pt idx="2748" formatCode="m/d/yyyy">
                  <c:v>40988</c:v>
                </c:pt>
                <c:pt idx="2749" formatCode="m/d/yyyy">
                  <c:v>40987</c:v>
                </c:pt>
                <c:pt idx="2750" formatCode="m/d/yyyy">
                  <c:v>40984</c:v>
                </c:pt>
                <c:pt idx="2751" formatCode="m/d/yyyy">
                  <c:v>40983</c:v>
                </c:pt>
                <c:pt idx="2752" formatCode="m/d/yyyy">
                  <c:v>40982</c:v>
                </c:pt>
                <c:pt idx="2753" formatCode="m/d/yyyy">
                  <c:v>40981</c:v>
                </c:pt>
                <c:pt idx="2754" formatCode="m/d/yyyy">
                  <c:v>40980</c:v>
                </c:pt>
                <c:pt idx="2755" formatCode="m/d/yyyy">
                  <c:v>40977</c:v>
                </c:pt>
                <c:pt idx="2756" formatCode="m/d/yyyy">
                  <c:v>40976</c:v>
                </c:pt>
                <c:pt idx="2757" formatCode="m/d/yyyy">
                  <c:v>40975</c:v>
                </c:pt>
                <c:pt idx="2758" formatCode="m/d/yyyy">
                  <c:v>40974</c:v>
                </c:pt>
                <c:pt idx="2759" formatCode="m/d/yyyy">
                  <c:v>40973</c:v>
                </c:pt>
                <c:pt idx="2760" formatCode="m/d/yyyy">
                  <c:v>40970</c:v>
                </c:pt>
                <c:pt idx="2761" formatCode="m/d/yyyy">
                  <c:v>40969</c:v>
                </c:pt>
                <c:pt idx="2762" formatCode="m/d/yyyy">
                  <c:v>40968</c:v>
                </c:pt>
                <c:pt idx="2763" formatCode="m/d/yyyy">
                  <c:v>40967</c:v>
                </c:pt>
                <c:pt idx="2764" formatCode="m/d/yyyy">
                  <c:v>40966</c:v>
                </c:pt>
                <c:pt idx="2765" formatCode="m/d/yyyy">
                  <c:v>40963</c:v>
                </c:pt>
                <c:pt idx="2766" formatCode="m/d/yyyy">
                  <c:v>40962</c:v>
                </c:pt>
                <c:pt idx="2767" formatCode="m/d/yyyy">
                  <c:v>40961</c:v>
                </c:pt>
                <c:pt idx="2768" formatCode="m/d/yyyy">
                  <c:v>40960</c:v>
                </c:pt>
                <c:pt idx="2769" formatCode="m/d/yyyy">
                  <c:v>40959</c:v>
                </c:pt>
                <c:pt idx="2770" formatCode="m/d/yyyy">
                  <c:v>40956</c:v>
                </c:pt>
                <c:pt idx="2771" formatCode="m/d/yyyy">
                  <c:v>40955</c:v>
                </c:pt>
                <c:pt idx="2772" formatCode="m/d/yyyy">
                  <c:v>40954</c:v>
                </c:pt>
                <c:pt idx="2773" formatCode="m/d/yyyy">
                  <c:v>40953</c:v>
                </c:pt>
                <c:pt idx="2774" formatCode="m/d/yyyy">
                  <c:v>40952</c:v>
                </c:pt>
                <c:pt idx="2775" formatCode="m/d/yyyy">
                  <c:v>40949</c:v>
                </c:pt>
                <c:pt idx="2776" formatCode="m/d/yyyy">
                  <c:v>40948</c:v>
                </c:pt>
                <c:pt idx="2777" formatCode="m/d/yyyy">
                  <c:v>40947</c:v>
                </c:pt>
                <c:pt idx="2778" formatCode="m/d/yyyy">
                  <c:v>40946</c:v>
                </c:pt>
                <c:pt idx="2779" formatCode="m/d/yyyy">
                  <c:v>40945</c:v>
                </c:pt>
                <c:pt idx="2780" formatCode="m/d/yyyy">
                  <c:v>40942</c:v>
                </c:pt>
                <c:pt idx="2781" formatCode="m/d/yyyy">
                  <c:v>40941</c:v>
                </c:pt>
                <c:pt idx="2782" formatCode="m/d/yyyy">
                  <c:v>40940</c:v>
                </c:pt>
                <c:pt idx="2783" formatCode="m/d/yyyy">
                  <c:v>40939</c:v>
                </c:pt>
                <c:pt idx="2784" formatCode="m/d/yyyy">
                  <c:v>40938</c:v>
                </c:pt>
                <c:pt idx="2785" formatCode="m/d/yyyy">
                  <c:v>40928</c:v>
                </c:pt>
                <c:pt idx="2786" formatCode="m/d/yyyy">
                  <c:v>40927</c:v>
                </c:pt>
                <c:pt idx="2787" formatCode="m/d/yyyy">
                  <c:v>40926</c:v>
                </c:pt>
                <c:pt idx="2788" formatCode="m/d/yyyy">
                  <c:v>40925</c:v>
                </c:pt>
                <c:pt idx="2789" formatCode="m/d/yyyy">
                  <c:v>40924</c:v>
                </c:pt>
                <c:pt idx="2790" formatCode="m/d/yyyy">
                  <c:v>40921</c:v>
                </c:pt>
                <c:pt idx="2791" formatCode="m/d/yyyy">
                  <c:v>40920</c:v>
                </c:pt>
                <c:pt idx="2792" formatCode="m/d/yyyy">
                  <c:v>40919</c:v>
                </c:pt>
                <c:pt idx="2793" formatCode="m/d/yyyy">
                  <c:v>40918</c:v>
                </c:pt>
                <c:pt idx="2794" formatCode="m/d/yyyy">
                  <c:v>40917</c:v>
                </c:pt>
                <c:pt idx="2795" formatCode="m/d/yyyy">
                  <c:v>40914</c:v>
                </c:pt>
                <c:pt idx="2796" formatCode="m/d/yyyy">
                  <c:v>40913</c:v>
                </c:pt>
                <c:pt idx="2797" formatCode="m/d/yyyy">
                  <c:v>40912</c:v>
                </c:pt>
                <c:pt idx="2798" formatCode="m/d/yyyy">
                  <c:v>40911</c:v>
                </c:pt>
                <c:pt idx="2799" formatCode="m/d/yyyy">
                  <c:v>40907</c:v>
                </c:pt>
                <c:pt idx="2800" formatCode="m/d/yyyy">
                  <c:v>40906</c:v>
                </c:pt>
                <c:pt idx="2801" formatCode="m/d/yyyy">
                  <c:v>40905</c:v>
                </c:pt>
                <c:pt idx="2802" formatCode="m/d/yyyy">
                  <c:v>40904</c:v>
                </c:pt>
                <c:pt idx="2803" formatCode="m/d/yyyy">
                  <c:v>40903</c:v>
                </c:pt>
                <c:pt idx="2804" formatCode="m/d/yyyy">
                  <c:v>40900</c:v>
                </c:pt>
                <c:pt idx="2805" formatCode="m/d/yyyy">
                  <c:v>40899</c:v>
                </c:pt>
                <c:pt idx="2806" formatCode="m/d/yyyy">
                  <c:v>40898</c:v>
                </c:pt>
                <c:pt idx="2807" formatCode="m/d/yyyy">
                  <c:v>40897</c:v>
                </c:pt>
                <c:pt idx="2808" formatCode="m/d/yyyy">
                  <c:v>40896</c:v>
                </c:pt>
                <c:pt idx="2809" formatCode="m/d/yyyy">
                  <c:v>40893</c:v>
                </c:pt>
                <c:pt idx="2810" formatCode="m/d/yyyy">
                  <c:v>40892</c:v>
                </c:pt>
                <c:pt idx="2811" formatCode="m/d/yyyy">
                  <c:v>40891</c:v>
                </c:pt>
                <c:pt idx="2812" formatCode="m/d/yyyy">
                  <c:v>40890</c:v>
                </c:pt>
                <c:pt idx="2813" formatCode="m/d/yyyy">
                  <c:v>40889</c:v>
                </c:pt>
                <c:pt idx="2814" formatCode="m/d/yyyy">
                  <c:v>40886</c:v>
                </c:pt>
                <c:pt idx="2815" formatCode="m/d/yyyy">
                  <c:v>40885</c:v>
                </c:pt>
                <c:pt idx="2816" formatCode="m/d/yyyy">
                  <c:v>40884</c:v>
                </c:pt>
                <c:pt idx="2817" formatCode="m/d/yyyy">
                  <c:v>40883</c:v>
                </c:pt>
                <c:pt idx="2818" formatCode="m/d/yyyy">
                  <c:v>40882</c:v>
                </c:pt>
                <c:pt idx="2819" formatCode="m/d/yyyy">
                  <c:v>40879</c:v>
                </c:pt>
                <c:pt idx="2820" formatCode="m/d/yyyy">
                  <c:v>40878</c:v>
                </c:pt>
                <c:pt idx="2821" formatCode="m/d/yyyy">
                  <c:v>40877</c:v>
                </c:pt>
                <c:pt idx="2822" formatCode="m/d/yyyy">
                  <c:v>40876</c:v>
                </c:pt>
                <c:pt idx="2823" formatCode="m/d/yyyy">
                  <c:v>40875</c:v>
                </c:pt>
                <c:pt idx="2824" formatCode="m/d/yyyy">
                  <c:v>40872</c:v>
                </c:pt>
                <c:pt idx="2825" formatCode="m/d/yyyy">
                  <c:v>40871</c:v>
                </c:pt>
                <c:pt idx="2826" formatCode="m/d/yyyy">
                  <c:v>40870</c:v>
                </c:pt>
                <c:pt idx="2827" formatCode="m/d/yyyy">
                  <c:v>40869</c:v>
                </c:pt>
                <c:pt idx="2828" formatCode="m/d/yyyy">
                  <c:v>40868</c:v>
                </c:pt>
                <c:pt idx="2829" formatCode="m/d/yyyy">
                  <c:v>40865</c:v>
                </c:pt>
                <c:pt idx="2830" formatCode="m/d/yyyy">
                  <c:v>40864</c:v>
                </c:pt>
                <c:pt idx="2831" formatCode="m/d/yyyy">
                  <c:v>40863</c:v>
                </c:pt>
                <c:pt idx="2832" formatCode="m/d/yyyy">
                  <c:v>40862</c:v>
                </c:pt>
                <c:pt idx="2833" formatCode="m/d/yyyy">
                  <c:v>40861</c:v>
                </c:pt>
                <c:pt idx="2834" formatCode="m/d/yyyy">
                  <c:v>40858</c:v>
                </c:pt>
                <c:pt idx="2835" formatCode="m/d/yyyy">
                  <c:v>40857</c:v>
                </c:pt>
                <c:pt idx="2836" formatCode="m/d/yyyy">
                  <c:v>40856</c:v>
                </c:pt>
                <c:pt idx="2837" formatCode="m/d/yyyy">
                  <c:v>40855</c:v>
                </c:pt>
                <c:pt idx="2838" formatCode="m/d/yyyy">
                  <c:v>40854</c:v>
                </c:pt>
                <c:pt idx="2839" formatCode="m/d/yyyy">
                  <c:v>40851</c:v>
                </c:pt>
                <c:pt idx="2840" formatCode="m/d/yyyy">
                  <c:v>40850</c:v>
                </c:pt>
                <c:pt idx="2841" formatCode="m/d/yyyy">
                  <c:v>40849</c:v>
                </c:pt>
                <c:pt idx="2842" formatCode="m/d/yyyy">
                  <c:v>40848</c:v>
                </c:pt>
                <c:pt idx="2843" formatCode="m/d/yyyy">
                  <c:v>40847</c:v>
                </c:pt>
                <c:pt idx="2844" formatCode="m/d/yyyy">
                  <c:v>40844</c:v>
                </c:pt>
                <c:pt idx="2845" formatCode="m/d/yyyy">
                  <c:v>40843</c:v>
                </c:pt>
                <c:pt idx="2846" formatCode="m/d/yyyy">
                  <c:v>40842</c:v>
                </c:pt>
                <c:pt idx="2847" formatCode="m/d/yyyy">
                  <c:v>40841</c:v>
                </c:pt>
                <c:pt idx="2848" formatCode="m/d/yyyy">
                  <c:v>40840</c:v>
                </c:pt>
                <c:pt idx="2849" formatCode="m/d/yyyy">
                  <c:v>40837</c:v>
                </c:pt>
                <c:pt idx="2850" formatCode="m/d/yyyy">
                  <c:v>40836</c:v>
                </c:pt>
                <c:pt idx="2851" formatCode="m/d/yyyy">
                  <c:v>40835</c:v>
                </c:pt>
                <c:pt idx="2852" formatCode="m/d/yyyy">
                  <c:v>40834</c:v>
                </c:pt>
                <c:pt idx="2853" formatCode="m/d/yyyy">
                  <c:v>40833</c:v>
                </c:pt>
                <c:pt idx="2854" formatCode="m/d/yyyy">
                  <c:v>40830</c:v>
                </c:pt>
                <c:pt idx="2855" formatCode="m/d/yyyy">
                  <c:v>40829</c:v>
                </c:pt>
                <c:pt idx="2856" formatCode="m/d/yyyy">
                  <c:v>40828</c:v>
                </c:pt>
                <c:pt idx="2857" formatCode="m/d/yyyy">
                  <c:v>40827</c:v>
                </c:pt>
                <c:pt idx="2858" formatCode="m/d/yyyy">
                  <c:v>40826</c:v>
                </c:pt>
                <c:pt idx="2859" formatCode="m/d/yyyy">
                  <c:v>40823</c:v>
                </c:pt>
                <c:pt idx="2860" formatCode="m/d/yyyy">
                  <c:v>40822</c:v>
                </c:pt>
                <c:pt idx="2861" formatCode="m/d/yyyy">
                  <c:v>40821</c:v>
                </c:pt>
                <c:pt idx="2862" formatCode="m/d/yyyy">
                  <c:v>40820</c:v>
                </c:pt>
                <c:pt idx="2863" formatCode="m/d/yyyy">
                  <c:v>40819</c:v>
                </c:pt>
                <c:pt idx="2864" formatCode="m/d/yyyy">
                  <c:v>40816</c:v>
                </c:pt>
                <c:pt idx="2865" formatCode="m/d/yyyy">
                  <c:v>40815</c:v>
                </c:pt>
                <c:pt idx="2866" formatCode="m/d/yyyy">
                  <c:v>40814</c:v>
                </c:pt>
                <c:pt idx="2867" formatCode="m/d/yyyy">
                  <c:v>40813</c:v>
                </c:pt>
                <c:pt idx="2868" formatCode="m/d/yyyy">
                  <c:v>40812</c:v>
                </c:pt>
                <c:pt idx="2869" formatCode="m/d/yyyy">
                  <c:v>40809</c:v>
                </c:pt>
                <c:pt idx="2870" formatCode="m/d/yyyy">
                  <c:v>40808</c:v>
                </c:pt>
                <c:pt idx="2871" formatCode="m/d/yyyy">
                  <c:v>40807</c:v>
                </c:pt>
                <c:pt idx="2872" formatCode="m/d/yyyy">
                  <c:v>40806</c:v>
                </c:pt>
                <c:pt idx="2873" formatCode="m/d/yyyy">
                  <c:v>40805</c:v>
                </c:pt>
                <c:pt idx="2874" formatCode="m/d/yyyy">
                  <c:v>40802</c:v>
                </c:pt>
                <c:pt idx="2875" formatCode="m/d/yyyy">
                  <c:v>40801</c:v>
                </c:pt>
                <c:pt idx="2876" formatCode="m/d/yyyy">
                  <c:v>40800</c:v>
                </c:pt>
                <c:pt idx="2877" formatCode="m/d/yyyy">
                  <c:v>40799</c:v>
                </c:pt>
                <c:pt idx="2878" formatCode="m/d/yyyy">
                  <c:v>40798</c:v>
                </c:pt>
                <c:pt idx="2879" formatCode="m/d/yyyy">
                  <c:v>40795</c:v>
                </c:pt>
                <c:pt idx="2880" formatCode="m/d/yyyy">
                  <c:v>40794</c:v>
                </c:pt>
                <c:pt idx="2881" formatCode="m/d/yyyy">
                  <c:v>40793</c:v>
                </c:pt>
                <c:pt idx="2882" formatCode="m/d/yyyy">
                  <c:v>40792</c:v>
                </c:pt>
                <c:pt idx="2883" formatCode="m/d/yyyy">
                  <c:v>40791</c:v>
                </c:pt>
                <c:pt idx="2884" formatCode="m/d/yyyy">
                  <c:v>40787</c:v>
                </c:pt>
                <c:pt idx="2885" formatCode="m/d/yyyy">
                  <c:v>40786</c:v>
                </c:pt>
                <c:pt idx="2886" formatCode="m/d/yyyy">
                  <c:v>40785</c:v>
                </c:pt>
                <c:pt idx="2887" formatCode="m/d/yyyy">
                  <c:v>40784</c:v>
                </c:pt>
                <c:pt idx="2888" formatCode="m/d/yyyy">
                  <c:v>40781</c:v>
                </c:pt>
                <c:pt idx="2889" formatCode="m/d/yyyy">
                  <c:v>40780</c:v>
                </c:pt>
                <c:pt idx="2890" formatCode="m/d/yyyy">
                  <c:v>40779</c:v>
                </c:pt>
                <c:pt idx="2891" formatCode="m/d/yyyy">
                  <c:v>40778</c:v>
                </c:pt>
                <c:pt idx="2892" formatCode="m/d/yyyy">
                  <c:v>40777</c:v>
                </c:pt>
                <c:pt idx="2893" formatCode="m/d/yyyy">
                  <c:v>40774</c:v>
                </c:pt>
                <c:pt idx="2894" formatCode="m/d/yyyy">
                  <c:v>40773</c:v>
                </c:pt>
                <c:pt idx="2895" formatCode="m/d/yyyy">
                  <c:v>40772</c:v>
                </c:pt>
                <c:pt idx="2896" formatCode="m/d/yyyy">
                  <c:v>40771</c:v>
                </c:pt>
                <c:pt idx="2897" formatCode="m/d/yyyy">
                  <c:v>40770</c:v>
                </c:pt>
                <c:pt idx="2898" formatCode="m/d/yyyy">
                  <c:v>40767</c:v>
                </c:pt>
                <c:pt idx="2899" formatCode="m/d/yyyy">
                  <c:v>40766</c:v>
                </c:pt>
                <c:pt idx="2900" formatCode="m/d/yyyy">
                  <c:v>40765</c:v>
                </c:pt>
                <c:pt idx="2901" formatCode="m/d/yyyy">
                  <c:v>40764</c:v>
                </c:pt>
                <c:pt idx="2902" formatCode="m/d/yyyy">
                  <c:v>40763</c:v>
                </c:pt>
                <c:pt idx="2903" formatCode="m/d/yyyy">
                  <c:v>40760</c:v>
                </c:pt>
                <c:pt idx="2904" formatCode="m/d/yyyy">
                  <c:v>40759</c:v>
                </c:pt>
                <c:pt idx="2905" formatCode="m/d/yyyy">
                  <c:v>40758</c:v>
                </c:pt>
                <c:pt idx="2906" formatCode="m/d/yyyy">
                  <c:v>40757</c:v>
                </c:pt>
                <c:pt idx="2907" formatCode="m/d/yyyy">
                  <c:v>40756</c:v>
                </c:pt>
                <c:pt idx="2908" formatCode="m/d/yyyy">
                  <c:v>40753</c:v>
                </c:pt>
                <c:pt idx="2909" formatCode="m/d/yyyy">
                  <c:v>40752</c:v>
                </c:pt>
                <c:pt idx="2910" formatCode="m/d/yyyy">
                  <c:v>40751</c:v>
                </c:pt>
                <c:pt idx="2911" formatCode="m/d/yyyy">
                  <c:v>40750</c:v>
                </c:pt>
                <c:pt idx="2912" formatCode="m/d/yyyy">
                  <c:v>40749</c:v>
                </c:pt>
                <c:pt idx="2913" formatCode="m/d/yyyy">
                  <c:v>40746</c:v>
                </c:pt>
                <c:pt idx="2914" formatCode="m/d/yyyy">
                  <c:v>40745</c:v>
                </c:pt>
                <c:pt idx="2915" formatCode="m/d/yyyy">
                  <c:v>40744</c:v>
                </c:pt>
                <c:pt idx="2916" formatCode="m/d/yyyy">
                  <c:v>40743</c:v>
                </c:pt>
                <c:pt idx="2917" formatCode="m/d/yyyy">
                  <c:v>40742</c:v>
                </c:pt>
                <c:pt idx="2918" formatCode="m/d/yyyy">
                  <c:v>40739</c:v>
                </c:pt>
                <c:pt idx="2919" formatCode="m/d/yyyy">
                  <c:v>40738</c:v>
                </c:pt>
                <c:pt idx="2920" formatCode="m/d/yyyy">
                  <c:v>40737</c:v>
                </c:pt>
                <c:pt idx="2921" formatCode="m/d/yyyy">
                  <c:v>40736</c:v>
                </c:pt>
                <c:pt idx="2922" formatCode="m/d/yyyy">
                  <c:v>40735</c:v>
                </c:pt>
                <c:pt idx="2923" formatCode="m/d/yyyy">
                  <c:v>40732</c:v>
                </c:pt>
                <c:pt idx="2924" formatCode="m/d/yyyy">
                  <c:v>40731</c:v>
                </c:pt>
                <c:pt idx="2925" formatCode="m/d/yyyy">
                  <c:v>40730</c:v>
                </c:pt>
                <c:pt idx="2926" formatCode="m/d/yyyy">
                  <c:v>40729</c:v>
                </c:pt>
                <c:pt idx="2927" formatCode="m/d/yyyy">
                  <c:v>40728</c:v>
                </c:pt>
                <c:pt idx="2928" formatCode="m/d/yyyy">
                  <c:v>40725</c:v>
                </c:pt>
                <c:pt idx="2929" formatCode="m/d/yyyy">
                  <c:v>40724</c:v>
                </c:pt>
                <c:pt idx="2930" formatCode="m/d/yyyy">
                  <c:v>40723</c:v>
                </c:pt>
                <c:pt idx="2931" formatCode="m/d/yyyy">
                  <c:v>40722</c:v>
                </c:pt>
                <c:pt idx="2932" formatCode="m/d/yyyy">
                  <c:v>40721</c:v>
                </c:pt>
                <c:pt idx="2933" formatCode="m/d/yyyy">
                  <c:v>40718</c:v>
                </c:pt>
                <c:pt idx="2934" formatCode="m/d/yyyy">
                  <c:v>40717</c:v>
                </c:pt>
                <c:pt idx="2935" formatCode="m/d/yyyy">
                  <c:v>40716</c:v>
                </c:pt>
                <c:pt idx="2936" formatCode="m/d/yyyy">
                  <c:v>40715</c:v>
                </c:pt>
                <c:pt idx="2937" formatCode="m/d/yyyy">
                  <c:v>40714</c:v>
                </c:pt>
                <c:pt idx="2938" formatCode="m/d/yyyy">
                  <c:v>40711</c:v>
                </c:pt>
                <c:pt idx="2939" formatCode="m/d/yyyy">
                  <c:v>40710</c:v>
                </c:pt>
                <c:pt idx="2940" formatCode="m/d/yyyy">
                  <c:v>40709</c:v>
                </c:pt>
                <c:pt idx="2941" formatCode="m/d/yyyy">
                  <c:v>40708</c:v>
                </c:pt>
                <c:pt idx="2942" formatCode="m/d/yyyy">
                  <c:v>40707</c:v>
                </c:pt>
                <c:pt idx="2943" formatCode="m/d/yyyy">
                  <c:v>40704</c:v>
                </c:pt>
                <c:pt idx="2944" formatCode="m/d/yyyy">
                  <c:v>40703</c:v>
                </c:pt>
                <c:pt idx="2945" formatCode="m/d/yyyy">
                  <c:v>40702</c:v>
                </c:pt>
                <c:pt idx="2946" formatCode="m/d/yyyy">
                  <c:v>40701</c:v>
                </c:pt>
                <c:pt idx="2947" formatCode="m/d/yyyy">
                  <c:v>40700</c:v>
                </c:pt>
                <c:pt idx="2948" formatCode="m/d/yyyy">
                  <c:v>40697</c:v>
                </c:pt>
                <c:pt idx="2949" formatCode="m/d/yyyy">
                  <c:v>40696</c:v>
                </c:pt>
                <c:pt idx="2950" formatCode="m/d/yyyy">
                  <c:v>40695</c:v>
                </c:pt>
                <c:pt idx="2951" formatCode="m/d/yyyy">
                  <c:v>40694</c:v>
                </c:pt>
                <c:pt idx="2952" formatCode="m/d/yyyy">
                  <c:v>40693</c:v>
                </c:pt>
                <c:pt idx="2953" formatCode="m/d/yyyy">
                  <c:v>40690</c:v>
                </c:pt>
                <c:pt idx="2954" formatCode="m/d/yyyy">
                  <c:v>40689</c:v>
                </c:pt>
                <c:pt idx="2955" formatCode="m/d/yyyy">
                  <c:v>40688</c:v>
                </c:pt>
                <c:pt idx="2956" formatCode="m/d/yyyy">
                  <c:v>40687</c:v>
                </c:pt>
                <c:pt idx="2957" formatCode="m/d/yyyy">
                  <c:v>40686</c:v>
                </c:pt>
                <c:pt idx="2958" formatCode="m/d/yyyy">
                  <c:v>40683</c:v>
                </c:pt>
                <c:pt idx="2959" formatCode="m/d/yyyy">
                  <c:v>40682</c:v>
                </c:pt>
                <c:pt idx="2960" formatCode="m/d/yyyy">
                  <c:v>40681</c:v>
                </c:pt>
                <c:pt idx="2961" formatCode="m/d/yyyy">
                  <c:v>40680</c:v>
                </c:pt>
                <c:pt idx="2962" formatCode="m/d/yyyy">
                  <c:v>40679</c:v>
                </c:pt>
                <c:pt idx="2963" formatCode="m/d/yyyy">
                  <c:v>40676</c:v>
                </c:pt>
                <c:pt idx="2964" formatCode="m/d/yyyy">
                  <c:v>40675</c:v>
                </c:pt>
                <c:pt idx="2965" formatCode="m/d/yyyy">
                  <c:v>40674</c:v>
                </c:pt>
                <c:pt idx="2966" formatCode="m/d/yyyy">
                  <c:v>40673</c:v>
                </c:pt>
                <c:pt idx="2967" formatCode="m/d/yyyy">
                  <c:v>40672</c:v>
                </c:pt>
                <c:pt idx="2968" formatCode="m/d/yyyy">
                  <c:v>40669</c:v>
                </c:pt>
                <c:pt idx="2969" formatCode="m/d/yyyy">
                  <c:v>40668</c:v>
                </c:pt>
                <c:pt idx="2970" formatCode="m/d/yyyy">
                  <c:v>40667</c:v>
                </c:pt>
                <c:pt idx="2971" formatCode="m/d/yyyy">
                  <c:v>40662</c:v>
                </c:pt>
                <c:pt idx="2972" formatCode="m/d/yyyy">
                  <c:v>40661</c:v>
                </c:pt>
                <c:pt idx="2973" formatCode="m/d/yyyy">
                  <c:v>40660</c:v>
                </c:pt>
                <c:pt idx="2974" formatCode="m/d/yyyy">
                  <c:v>40659</c:v>
                </c:pt>
                <c:pt idx="2975" formatCode="m/d/yyyy">
                  <c:v>40658</c:v>
                </c:pt>
                <c:pt idx="2976" formatCode="m/d/yyyy">
                  <c:v>40655</c:v>
                </c:pt>
                <c:pt idx="2977" formatCode="m/d/yyyy">
                  <c:v>40654</c:v>
                </c:pt>
                <c:pt idx="2978" formatCode="m/d/yyyy">
                  <c:v>40653</c:v>
                </c:pt>
                <c:pt idx="2979" formatCode="m/d/yyyy">
                  <c:v>40652</c:v>
                </c:pt>
                <c:pt idx="2980" formatCode="m/d/yyyy">
                  <c:v>40651</c:v>
                </c:pt>
                <c:pt idx="2981" formatCode="m/d/yyyy">
                  <c:v>40648</c:v>
                </c:pt>
                <c:pt idx="2982" formatCode="m/d/yyyy">
                  <c:v>40647</c:v>
                </c:pt>
                <c:pt idx="2983" formatCode="m/d/yyyy">
                  <c:v>40646</c:v>
                </c:pt>
                <c:pt idx="2984" formatCode="m/d/yyyy">
                  <c:v>40641</c:v>
                </c:pt>
                <c:pt idx="2985" formatCode="m/d/yyyy">
                  <c:v>40640</c:v>
                </c:pt>
                <c:pt idx="2986" formatCode="m/d/yyyy">
                  <c:v>40639</c:v>
                </c:pt>
                <c:pt idx="2987" formatCode="m/d/yyyy">
                  <c:v>40638</c:v>
                </c:pt>
                <c:pt idx="2988" formatCode="m/d/yyyy">
                  <c:v>40637</c:v>
                </c:pt>
                <c:pt idx="2989" formatCode="m/d/yyyy">
                  <c:v>40634</c:v>
                </c:pt>
                <c:pt idx="2990" formatCode="m/d/yyyy">
                  <c:v>40633</c:v>
                </c:pt>
                <c:pt idx="2991" formatCode="m/d/yyyy">
                  <c:v>40632</c:v>
                </c:pt>
                <c:pt idx="2992" formatCode="m/d/yyyy">
                  <c:v>40631</c:v>
                </c:pt>
                <c:pt idx="2993" formatCode="m/d/yyyy">
                  <c:v>40630</c:v>
                </c:pt>
                <c:pt idx="2994" formatCode="m/d/yyyy">
                  <c:v>40627</c:v>
                </c:pt>
                <c:pt idx="2995" formatCode="m/d/yyyy">
                  <c:v>40626</c:v>
                </c:pt>
                <c:pt idx="2996" formatCode="m/d/yyyy">
                  <c:v>40625</c:v>
                </c:pt>
                <c:pt idx="2997" formatCode="m/d/yyyy">
                  <c:v>40624</c:v>
                </c:pt>
                <c:pt idx="2998" formatCode="m/d/yyyy">
                  <c:v>40623</c:v>
                </c:pt>
                <c:pt idx="2999" formatCode="m/d/yyyy">
                  <c:v>40620</c:v>
                </c:pt>
                <c:pt idx="3000" formatCode="m/d/yyyy">
                  <c:v>40619</c:v>
                </c:pt>
                <c:pt idx="3001" formatCode="m/d/yyyy">
                  <c:v>40618</c:v>
                </c:pt>
                <c:pt idx="3002" formatCode="m/d/yyyy">
                  <c:v>40617</c:v>
                </c:pt>
                <c:pt idx="3003" formatCode="m/d/yyyy">
                  <c:v>40616</c:v>
                </c:pt>
                <c:pt idx="3004" formatCode="m/d/yyyy">
                  <c:v>40613</c:v>
                </c:pt>
                <c:pt idx="3005" formatCode="m/d/yyyy">
                  <c:v>40612</c:v>
                </c:pt>
                <c:pt idx="3006" formatCode="m/d/yyyy">
                  <c:v>40611</c:v>
                </c:pt>
                <c:pt idx="3007" formatCode="m/d/yyyy">
                  <c:v>40610</c:v>
                </c:pt>
                <c:pt idx="3008" formatCode="m/d/yyyy">
                  <c:v>40609</c:v>
                </c:pt>
                <c:pt idx="3009" formatCode="m/d/yyyy">
                  <c:v>40606</c:v>
                </c:pt>
                <c:pt idx="3010" formatCode="m/d/yyyy">
                  <c:v>40605</c:v>
                </c:pt>
                <c:pt idx="3011" formatCode="m/d/yyyy">
                  <c:v>40604</c:v>
                </c:pt>
                <c:pt idx="3012" formatCode="m/d/yyyy">
                  <c:v>40603</c:v>
                </c:pt>
                <c:pt idx="3013" formatCode="m/d/yyyy">
                  <c:v>40602</c:v>
                </c:pt>
                <c:pt idx="3014" formatCode="m/d/yyyy">
                  <c:v>40599</c:v>
                </c:pt>
                <c:pt idx="3015" formatCode="m/d/yyyy">
                  <c:v>40598</c:v>
                </c:pt>
                <c:pt idx="3016" formatCode="m/d/yyyy">
                  <c:v>40597</c:v>
                </c:pt>
                <c:pt idx="3017" formatCode="m/d/yyyy">
                  <c:v>40596</c:v>
                </c:pt>
                <c:pt idx="3018" formatCode="m/d/yyyy">
                  <c:v>40595</c:v>
                </c:pt>
                <c:pt idx="3019" formatCode="m/d/yyyy">
                  <c:v>40592</c:v>
                </c:pt>
                <c:pt idx="3020" formatCode="m/d/yyyy">
                  <c:v>40591</c:v>
                </c:pt>
                <c:pt idx="3021" formatCode="m/d/yyyy">
                  <c:v>40590</c:v>
                </c:pt>
                <c:pt idx="3022" formatCode="m/d/yyyy">
                  <c:v>40589</c:v>
                </c:pt>
                <c:pt idx="3023" formatCode="m/d/yyyy">
                  <c:v>40588</c:v>
                </c:pt>
                <c:pt idx="3024" formatCode="m/d/yyyy">
                  <c:v>40585</c:v>
                </c:pt>
                <c:pt idx="3025" formatCode="m/d/yyyy">
                  <c:v>40584</c:v>
                </c:pt>
                <c:pt idx="3026" formatCode="m/d/yyyy">
                  <c:v>40583</c:v>
                </c:pt>
                <c:pt idx="3027" formatCode="m/d/yyyy">
                  <c:v>40582</c:v>
                </c:pt>
                <c:pt idx="3028" formatCode="m/d/yyyy">
                  <c:v>40571</c:v>
                </c:pt>
                <c:pt idx="3029" formatCode="m/d/yyyy">
                  <c:v>40570</c:v>
                </c:pt>
                <c:pt idx="3030" formatCode="m/d/yyyy">
                  <c:v>40569</c:v>
                </c:pt>
                <c:pt idx="3031" formatCode="m/d/yyyy">
                  <c:v>40568</c:v>
                </c:pt>
                <c:pt idx="3032" formatCode="m/d/yyyy">
                  <c:v>40567</c:v>
                </c:pt>
                <c:pt idx="3033" formatCode="m/d/yyyy">
                  <c:v>40564</c:v>
                </c:pt>
                <c:pt idx="3034" formatCode="m/d/yyyy">
                  <c:v>40563</c:v>
                </c:pt>
                <c:pt idx="3035" formatCode="m/d/yyyy">
                  <c:v>40562</c:v>
                </c:pt>
                <c:pt idx="3036" formatCode="m/d/yyyy">
                  <c:v>40561</c:v>
                </c:pt>
                <c:pt idx="3037" formatCode="m/d/yyyy">
                  <c:v>40560</c:v>
                </c:pt>
                <c:pt idx="3038" formatCode="m/d/yyyy">
                  <c:v>40557</c:v>
                </c:pt>
                <c:pt idx="3039" formatCode="m/d/yyyy">
                  <c:v>40556</c:v>
                </c:pt>
                <c:pt idx="3040" formatCode="m/d/yyyy">
                  <c:v>40555</c:v>
                </c:pt>
                <c:pt idx="3041" formatCode="m/d/yyyy">
                  <c:v>40554</c:v>
                </c:pt>
                <c:pt idx="3042" formatCode="m/d/yyyy">
                  <c:v>40553</c:v>
                </c:pt>
                <c:pt idx="3043" formatCode="m/d/yyyy">
                  <c:v>40550</c:v>
                </c:pt>
                <c:pt idx="3044" formatCode="m/d/yyyy">
                  <c:v>40549</c:v>
                </c:pt>
                <c:pt idx="3045" formatCode="m/d/yyyy">
                  <c:v>40548</c:v>
                </c:pt>
                <c:pt idx="3046" formatCode="m/d/yyyy">
                  <c:v>40547</c:v>
                </c:pt>
                <c:pt idx="3047" formatCode="m/d/yyyy">
                  <c:v>40543</c:v>
                </c:pt>
                <c:pt idx="3048" formatCode="m/d/yyyy">
                  <c:v>40542</c:v>
                </c:pt>
                <c:pt idx="3049" formatCode="m/d/yyyy">
                  <c:v>40541</c:v>
                </c:pt>
                <c:pt idx="3050" formatCode="m/d/yyyy">
                  <c:v>40540</c:v>
                </c:pt>
                <c:pt idx="3051" formatCode="m/d/yyyy">
                  <c:v>40539</c:v>
                </c:pt>
                <c:pt idx="3052" formatCode="m/d/yyyy">
                  <c:v>40536</c:v>
                </c:pt>
                <c:pt idx="3053" formatCode="m/d/yyyy">
                  <c:v>40535</c:v>
                </c:pt>
                <c:pt idx="3054" formatCode="m/d/yyyy">
                  <c:v>40534</c:v>
                </c:pt>
                <c:pt idx="3055" formatCode="m/d/yyyy">
                  <c:v>40533</c:v>
                </c:pt>
                <c:pt idx="3056" formatCode="m/d/yyyy">
                  <c:v>40532</c:v>
                </c:pt>
                <c:pt idx="3057" formatCode="m/d/yyyy">
                  <c:v>40529</c:v>
                </c:pt>
                <c:pt idx="3058" formatCode="m/d/yyyy">
                  <c:v>40528</c:v>
                </c:pt>
                <c:pt idx="3059" formatCode="m/d/yyyy">
                  <c:v>40527</c:v>
                </c:pt>
                <c:pt idx="3060" formatCode="m/d/yyyy">
                  <c:v>40526</c:v>
                </c:pt>
                <c:pt idx="3061" formatCode="m/d/yyyy">
                  <c:v>40525</c:v>
                </c:pt>
                <c:pt idx="3062" formatCode="m/d/yyyy">
                  <c:v>40522</c:v>
                </c:pt>
                <c:pt idx="3063" formatCode="m/d/yyyy">
                  <c:v>40521</c:v>
                </c:pt>
                <c:pt idx="3064" formatCode="m/d/yyyy">
                  <c:v>40520</c:v>
                </c:pt>
              </c:numCache>
            </c:numRef>
          </c:cat>
          <c:val>
            <c:numRef>
              <c:f>'[(Tổng hợp) Tổng quan TTCK.xlsx]VNI PE PB'!$E$2:$E$3066</c:f>
              <c:numCache>
                <c:formatCode>#,##0.00</c:formatCode>
                <c:ptCount val="3065"/>
                <c:pt idx="0">
                  <c:v>14.462892319535896</c:v>
                </c:pt>
                <c:pt idx="1">
                  <c:v>14.462892319535896</c:v>
                </c:pt>
                <c:pt idx="2">
                  <c:v>14.462892319535896</c:v>
                </c:pt>
                <c:pt idx="3">
                  <c:v>14.462892319535896</c:v>
                </c:pt>
                <c:pt idx="4">
                  <c:v>14.462892319535896</c:v>
                </c:pt>
                <c:pt idx="5">
                  <c:v>14.462892319535896</c:v>
                </c:pt>
                <c:pt idx="6">
                  <c:v>14.462892319535896</c:v>
                </c:pt>
                <c:pt idx="7">
                  <c:v>14.462892319535896</c:v>
                </c:pt>
                <c:pt idx="8">
                  <c:v>14.462892319535896</c:v>
                </c:pt>
                <c:pt idx="9">
                  <c:v>14.462892319535896</c:v>
                </c:pt>
                <c:pt idx="10">
                  <c:v>14.462892319535896</c:v>
                </c:pt>
                <c:pt idx="11">
                  <c:v>14.462892319535896</c:v>
                </c:pt>
                <c:pt idx="12">
                  <c:v>14.462892319535896</c:v>
                </c:pt>
                <c:pt idx="13">
                  <c:v>14.462892319535896</c:v>
                </c:pt>
                <c:pt idx="14">
                  <c:v>14.462892319535896</c:v>
                </c:pt>
                <c:pt idx="15">
                  <c:v>14.462892319535896</c:v>
                </c:pt>
                <c:pt idx="16">
                  <c:v>14.462892319535896</c:v>
                </c:pt>
                <c:pt idx="17">
                  <c:v>14.462892319535896</c:v>
                </c:pt>
                <c:pt idx="18">
                  <c:v>14.462892319535896</c:v>
                </c:pt>
                <c:pt idx="19">
                  <c:v>14.462892319535896</c:v>
                </c:pt>
                <c:pt idx="20">
                  <c:v>14.462892319535896</c:v>
                </c:pt>
                <c:pt idx="21">
                  <c:v>14.462892319535896</c:v>
                </c:pt>
                <c:pt idx="22">
                  <c:v>14.462892319535896</c:v>
                </c:pt>
                <c:pt idx="23">
                  <c:v>14.462892319535896</c:v>
                </c:pt>
                <c:pt idx="24">
                  <c:v>14.462892319535896</c:v>
                </c:pt>
                <c:pt idx="25">
                  <c:v>14.462892319535896</c:v>
                </c:pt>
                <c:pt idx="26">
                  <c:v>14.462892319535896</c:v>
                </c:pt>
                <c:pt idx="27">
                  <c:v>14.462892319535896</c:v>
                </c:pt>
                <c:pt idx="28">
                  <c:v>14.462892319535896</c:v>
                </c:pt>
                <c:pt idx="29">
                  <c:v>14.462892319535896</c:v>
                </c:pt>
                <c:pt idx="30">
                  <c:v>14.462892319535896</c:v>
                </c:pt>
                <c:pt idx="31">
                  <c:v>14.462892319535896</c:v>
                </c:pt>
                <c:pt idx="32">
                  <c:v>14.462892319535896</c:v>
                </c:pt>
                <c:pt idx="33">
                  <c:v>14.462892319535896</c:v>
                </c:pt>
                <c:pt idx="34">
                  <c:v>14.462892319535896</c:v>
                </c:pt>
                <c:pt idx="35">
                  <c:v>14.462892319535896</c:v>
                </c:pt>
                <c:pt idx="36">
                  <c:v>14.462892319535896</c:v>
                </c:pt>
                <c:pt idx="37">
                  <c:v>14.462892319535896</c:v>
                </c:pt>
                <c:pt idx="38">
                  <c:v>14.462892319535896</c:v>
                </c:pt>
                <c:pt idx="39">
                  <c:v>14.462892319535896</c:v>
                </c:pt>
                <c:pt idx="40">
                  <c:v>14.462892319535896</c:v>
                </c:pt>
                <c:pt idx="41">
                  <c:v>14.462892319535896</c:v>
                </c:pt>
                <c:pt idx="42">
                  <c:v>14.462892319535896</c:v>
                </c:pt>
                <c:pt idx="43">
                  <c:v>14.462892319535896</c:v>
                </c:pt>
                <c:pt idx="44">
                  <c:v>14.462892319535896</c:v>
                </c:pt>
                <c:pt idx="45">
                  <c:v>14.462892319535896</c:v>
                </c:pt>
                <c:pt idx="46">
                  <c:v>14.462892319535896</c:v>
                </c:pt>
                <c:pt idx="47">
                  <c:v>14.462892319535896</c:v>
                </c:pt>
                <c:pt idx="48">
                  <c:v>14.462892319535896</c:v>
                </c:pt>
                <c:pt idx="49">
                  <c:v>14.462892319535896</c:v>
                </c:pt>
                <c:pt idx="50">
                  <c:v>14.462892319535896</c:v>
                </c:pt>
                <c:pt idx="51">
                  <c:v>14.462892319535896</c:v>
                </c:pt>
                <c:pt idx="52">
                  <c:v>14.462892319535896</c:v>
                </c:pt>
                <c:pt idx="53">
                  <c:v>14.462892319535896</c:v>
                </c:pt>
                <c:pt idx="54">
                  <c:v>14.462892319535896</c:v>
                </c:pt>
                <c:pt idx="55">
                  <c:v>14.462892319535896</c:v>
                </c:pt>
                <c:pt idx="56">
                  <c:v>14.462892319535896</c:v>
                </c:pt>
                <c:pt idx="57">
                  <c:v>14.462892319535896</c:v>
                </c:pt>
                <c:pt idx="58">
                  <c:v>14.462892319535896</c:v>
                </c:pt>
                <c:pt idx="59">
                  <c:v>14.462892319535896</c:v>
                </c:pt>
                <c:pt idx="60">
                  <c:v>14.462892319535896</c:v>
                </c:pt>
                <c:pt idx="61">
                  <c:v>14.462892319535896</c:v>
                </c:pt>
                <c:pt idx="62">
                  <c:v>14.462892319535896</c:v>
                </c:pt>
                <c:pt idx="63">
                  <c:v>14.462892319535896</c:v>
                </c:pt>
                <c:pt idx="64">
                  <c:v>14.462892319535896</c:v>
                </c:pt>
                <c:pt idx="65">
                  <c:v>14.462892319535896</c:v>
                </c:pt>
                <c:pt idx="66">
                  <c:v>14.462892319535896</c:v>
                </c:pt>
                <c:pt idx="67">
                  <c:v>14.462892319535896</c:v>
                </c:pt>
                <c:pt idx="68">
                  <c:v>14.462892319535896</c:v>
                </c:pt>
                <c:pt idx="69">
                  <c:v>14.462892319535896</c:v>
                </c:pt>
                <c:pt idx="70">
                  <c:v>14.462892319535896</c:v>
                </c:pt>
                <c:pt idx="71">
                  <c:v>14.462892319535896</c:v>
                </c:pt>
                <c:pt idx="72">
                  <c:v>14.462892319535896</c:v>
                </c:pt>
                <c:pt idx="73">
                  <c:v>14.462892319535896</c:v>
                </c:pt>
                <c:pt idx="74">
                  <c:v>14.462892319535896</c:v>
                </c:pt>
                <c:pt idx="75">
                  <c:v>14.462892319535896</c:v>
                </c:pt>
                <c:pt idx="76">
                  <c:v>14.462892319535896</c:v>
                </c:pt>
                <c:pt idx="77">
                  <c:v>14.462892319535896</c:v>
                </c:pt>
                <c:pt idx="78">
                  <c:v>14.462892319535896</c:v>
                </c:pt>
                <c:pt idx="79">
                  <c:v>14.462892319535896</c:v>
                </c:pt>
                <c:pt idx="80">
                  <c:v>14.462892319535896</c:v>
                </c:pt>
                <c:pt idx="81">
                  <c:v>14.462892319535896</c:v>
                </c:pt>
                <c:pt idx="82">
                  <c:v>14.462892319535896</c:v>
                </c:pt>
                <c:pt idx="83">
                  <c:v>14.462892319535896</c:v>
                </c:pt>
                <c:pt idx="84">
                  <c:v>14.462892319535896</c:v>
                </c:pt>
                <c:pt idx="85">
                  <c:v>14.462892319535896</c:v>
                </c:pt>
                <c:pt idx="86">
                  <c:v>14.462892319535896</c:v>
                </c:pt>
                <c:pt idx="87">
                  <c:v>14.462892319535896</c:v>
                </c:pt>
                <c:pt idx="88">
                  <c:v>14.462892319535896</c:v>
                </c:pt>
                <c:pt idx="89">
                  <c:v>14.462892319535896</c:v>
                </c:pt>
                <c:pt idx="90">
                  <c:v>14.462892319535896</c:v>
                </c:pt>
                <c:pt idx="91">
                  <c:v>14.462892319535896</c:v>
                </c:pt>
                <c:pt idx="92">
                  <c:v>14.462892319535896</c:v>
                </c:pt>
                <c:pt idx="93">
                  <c:v>14.462892319535896</c:v>
                </c:pt>
                <c:pt idx="94">
                  <c:v>14.462892319535896</c:v>
                </c:pt>
                <c:pt idx="95">
                  <c:v>14.462892319535896</c:v>
                </c:pt>
                <c:pt idx="96">
                  <c:v>14.462892319535896</c:v>
                </c:pt>
                <c:pt idx="97">
                  <c:v>14.462892319535896</c:v>
                </c:pt>
                <c:pt idx="98">
                  <c:v>14.462892319535896</c:v>
                </c:pt>
                <c:pt idx="99">
                  <c:v>14.462892319535896</c:v>
                </c:pt>
                <c:pt idx="100">
                  <c:v>14.462892319535896</c:v>
                </c:pt>
                <c:pt idx="101">
                  <c:v>14.462892319535896</c:v>
                </c:pt>
                <c:pt idx="102">
                  <c:v>14.462892319535896</c:v>
                </c:pt>
                <c:pt idx="103">
                  <c:v>14.462892319535896</c:v>
                </c:pt>
                <c:pt idx="104">
                  <c:v>14.462892319535896</c:v>
                </c:pt>
                <c:pt idx="105">
                  <c:v>14.462892319535896</c:v>
                </c:pt>
                <c:pt idx="106">
                  <c:v>14.462892319535896</c:v>
                </c:pt>
                <c:pt idx="107">
                  <c:v>14.462892319535896</c:v>
                </c:pt>
                <c:pt idx="108">
                  <c:v>14.462892319535896</c:v>
                </c:pt>
                <c:pt idx="109">
                  <c:v>14.462892319535896</c:v>
                </c:pt>
                <c:pt idx="110">
                  <c:v>14.462892319535896</c:v>
                </c:pt>
                <c:pt idx="111">
                  <c:v>14.462892319535896</c:v>
                </c:pt>
                <c:pt idx="112">
                  <c:v>14.462892319535896</c:v>
                </c:pt>
                <c:pt idx="113">
                  <c:v>14.462892319535896</c:v>
                </c:pt>
                <c:pt idx="114">
                  <c:v>14.462892319535896</c:v>
                </c:pt>
                <c:pt idx="115">
                  <c:v>14.462892319535896</c:v>
                </c:pt>
                <c:pt idx="116">
                  <c:v>14.462892319535896</c:v>
                </c:pt>
                <c:pt idx="117">
                  <c:v>14.462892319535896</c:v>
                </c:pt>
                <c:pt idx="118">
                  <c:v>14.462892319535896</c:v>
                </c:pt>
                <c:pt idx="119">
                  <c:v>14.462892319535896</c:v>
                </c:pt>
                <c:pt idx="120">
                  <c:v>14.462892319535896</c:v>
                </c:pt>
                <c:pt idx="121">
                  <c:v>14.462892319535896</c:v>
                </c:pt>
                <c:pt idx="122">
                  <c:v>14.462892319535896</c:v>
                </c:pt>
                <c:pt idx="123">
                  <c:v>14.462892319535896</c:v>
                </c:pt>
                <c:pt idx="124">
                  <c:v>14.462892319535896</c:v>
                </c:pt>
                <c:pt idx="125">
                  <c:v>14.462892319535896</c:v>
                </c:pt>
                <c:pt idx="126">
                  <c:v>14.462892319535896</c:v>
                </c:pt>
                <c:pt idx="127">
                  <c:v>14.462892319535896</c:v>
                </c:pt>
                <c:pt idx="128">
                  <c:v>14.462892319535896</c:v>
                </c:pt>
                <c:pt idx="129">
                  <c:v>14.462892319535896</c:v>
                </c:pt>
                <c:pt idx="130">
                  <c:v>14.462892319535896</c:v>
                </c:pt>
                <c:pt idx="131">
                  <c:v>14.462892319535896</c:v>
                </c:pt>
                <c:pt idx="132">
                  <c:v>14.462892319535896</c:v>
                </c:pt>
                <c:pt idx="133">
                  <c:v>14.462892319535896</c:v>
                </c:pt>
                <c:pt idx="134">
                  <c:v>14.462892319535896</c:v>
                </c:pt>
                <c:pt idx="135">
                  <c:v>14.462892319535896</c:v>
                </c:pt>
                <c:pt idx="136">
                  <c:v>14.462892319535896</c:v>
                </c:pt>
                <c:pt idx="137">
                  <c:v>14.462892319535896</c:v>
                </c:pt>
                <c:pt idx="138">
                  <c:v>14.462892319535896</c:v>
                </c:pt>
                <c:pt idx="139">
                  <c:v>14.462892319535896</c:v>
                </c:pt>
                <c:pt idx="140">
                  <c:v>14.462892319535896</c:v>
                </c:pt>
                <c:pt idx="141">
                  <c:v>14.462892319535896</c:v>
                </c:pt>
                <c:pt idx="142">
                  <c:v>14.462892319535896</c:v>
                </c:pt>
                <c:pt idx="143">
                  <c:v>14.462892319535896</c:v>
                </c:pt>
                <c:pt idx="144">
                  <c:v>14.462892319535896</c:v>
                </c:pt>
                <c:pt idx="145">
                  <c:v>14.462892319535896</c:v>
                </c:pt>
                <c:pt idx="146">
                  <c:v>14.462892319535896</c:v>
                </c:pt>
                <c:pt idx="147">
                  <c:v>14.462892319535896</c:v>
                </c:pt>
                <c:pt idx="148">
                  <c:v>14.462892319535896</c:v>
                </c:pt>
                <c:pt idx="149">
                  <c:v>14.462892319535896</c:v>
                </c:pt>
                <c:pt idx="150">
                  <c:v>14.462892319535896</c:v>
                </c:pt>
                <c:pt idx="151">
                  <c:v>14.462892319535896</c:v>
                </c:pt>
                <c:pt idx="152">
                  <c:v>14.462892319535896</c:v>
                </c:pt>
                <c:pt idx="153">
                  <c:v>14.462892319535896</c:v>
                </c:pt>
                <c:pt idx="154">
                  <c:v>14.462892319535896</c:v>
                </c:pt>
                <c:pt idx="155">
                  <c:v>14.462892319535896</c:v>
                </c:pt>
                <c:pt idx="156">
                  <c:v>14.462892319535896</c:v>
                </c:pt>
                <c:pt idx="157">
                  <c:v>14.462892319535896</c:v>
                </c:pt>
                <c:pt idx="158">
                  <c:v>14.462892319535896</c:v>
                </c:pt>
                <c:pt idx="159">
                  <c:v>14.462892319535896</c:v>
                </c:pt>
                <c:pt idx="160">
                  <c:v>14.462892319535896</c:v>
                </c:pt>
                <c:pt idx="161">
                  <c:v>14.462892319535896</c:v>
                </c:pt>
                <c:pt idx="162">
                  <c:v>14.462892319535896</c:v>
                </c:pt>
                <c:pt idx="163">
                  <c:v>14.462892319535896</c:v>
                </c:pt>
                <c:pt idx="164">
                  <c:v>14.462892319535896</c:v>
                </c:pt>
                <c:pt idx="165">
                  <c:v>14.462892319535896</c:v>
                </c:pt>
                <c:pt idx="166">
                  <c:v>14.462892319535896</c:v>
                </c:pt>
                <c:pt idx="167">
                  <c:v>14.462892319535896</c:v>
                </c:pt>
                <c:pt idx="168">
                  <c:v>14.462892319535896</c:v>
                </c:pt>
                <c:pt idx="169">
                  <c:v>14.462892319535896</c:v>
                </c:pt>
                <c:pt idx="170">
                  <c:v>14.462892319535896</c:v>
                </c:pt>
                <c:pt idx="171">
                  <c:v>14.462892319535896</c:v>
                </c:pt>
                <c:pt idx="172">
                  <c:v>14.462892319535896</c:v>
                </c:pt>
                <c:pt idx="173">
                  <c:v>14.462892319535896</c:v>
                </c:pt>
                <c:pt idx="174">
                  <c:v>14.462892319535896</c:v>
                </c:pt>
                <c:pt idx="175">
                  <c:v>14.462892319535896</c:v>
                </c:pt>
                <c:pt idx="176">
                  <c:v>14.462892319535896</c:v>
                </c:pt>
                <c:pt idx="177">
                  <c:v>14.462892319535896</c:v>
                </c:pt>
                <c:pt idx="178">
                  <c:v>14.462892319535896</c:v>
                </c:pt>
                <c:pt idx="179">
                  <c:v>14.462892319535896</c:v>
                </c:pt>
                <c:pt idx="180">
                  <c:v>14.462892319535896</c:v>
                </c:pt>
                <c:pt idx="181">
                  <c:v>14.462892319535896</c:v>
                </c:pt>
                <c:pt idx="182">
                  <c:v>14.462892319535896</c:v>
                </c:pt>
                <c:pt idx="183">
                  <c:v>14.462892319535896</c:v>
                </c:pt>
                <c:pt idx="184">
                  <c:v>14.462892319535896</c:v>
                </c:pt>
                <c:pt idx="185">
                  <c:v>14.462892319535896</c:v>
                </c:pt>
                <c:pt idx="186">
                  <c:v>14.462892319535896</c:v>
                </c:pt>
                <c:pt idx="187">
                  <c:v>14.462892319535896</c:v>
                </c:pt>
                <c:pt idx="188">
                  <c:v>14.462892319535896</c:v>
                </c:pt>
                <c:pt idx="189">
                  <c:v>14.462892319535896</c:v>
                </c:pt>
                <c:pt idx="190">
                  <c:v>14.462892319535896</c:v>
                </c:pt>
                <c:pt idx="191">
                  <c:v>14.462892319535896</c:v>
                </c:pt>
                <c:pt idx="192">
                  <c:v>14.462892319535896</c:v>
                </c:pt>
                <c:pt idx="193">
                  <c:v>14.462892319535896</c:v>
                </c:pt>
                <c:pt idx="194">
                  <c:v>14.462892319535896</c:v>
                </c:pt>
                <c:pt idx="195">
                  <c:v>14.462892319535896</c:v>
                </c:pt>
                <c:pt idx="196">
                  <c:v>14.462892319535896</c:v>
                </c:pt>
                <c:pt idx="197">
                  <c:v>14.462892319535896</c:v>
                </c:pt>
                <c:pt idx="198">
                  <c:v>14.462892319535896</c:v>
                </c:pt>
                <c:pt idx="199">
                  <c:v>14.462892319535896</c:v>
                </c:pt>
                <c:pt idx="200">
                  <c:v>14.462892319535896</c:v>
                </c:pt>
                <c:pt idx="201">
                  <c:v>14.462892319535896</c:v>
                </c:pt>
                <c:pt idx="202">
                  <c:v>14.462892319535896</c:v>
                </c:pt>
                <c:pt idx="203">
                  <c:v>14.462892319535896</c:v>
                </c:pt>
                <c:pt idx="204">
                  <c:v>14.462892319535896</c:v>
                </c:pt>
                <c:pt idx="205">
                  <c:v>14.462892319535896</c:v>
                </c:pt>
                <c:pt idx="206">
                  <c:v>14.462892319535896</c:v>
                </c:pt>
                <c:pt idx="207">
                  <c:v>14.462892319535896</c:v>
                </c:pt>
                <c:pt idx="208">
                  <c:v>14.462892319535896</c:v>
                </c:pt>
                <c:pt idx="209">
                  <c:v>14.462892319535896</c:v>
                </c:pt>
                <c:pt idx="210">
                  <c:v>14.462892319535896</c:v>
                </c:pt>
                <c:pt idx="211">
                  <c:v>14.462892319535896</c:v>
                </c:pt>
                <c:pt idx="212">
                  <c:v>14.462892319535896</c:v>
                </c:pt>
                <c:pt idx="213">
                  <c:v>14.462892319535896</c:v>
                </c:pt>
                <c:pt idx="214">
                  <c:v>14.462892319535896</c:v>
                </c:pt>
                <c:pt idx="215">
                  <c:v>14.462892319535896</c:v>
                </c:pt>
                <c:pt idx="216">
                  <c:v>14.462892319535896</c:v>
                </c:pt>
                <c:pt idx="217">
                  <c:v>14.462892319535896</c:v>
                </c:pt>
                <c:pt idx="218">
                  <c:v>14.462892319535896</c:v>
                </c:pt>
                <c:pt idx="219">
                  <c:v>14.462892319535896</c:v>
                </c:pt>
                <c:pt idx="220">
                  <c:v>14.462892319535896</c:v>
                </c:pt>
                <c:pt idx="221">
                  <c:v>14.462892319535896</c:v>
                </c:pt>
                <c:pt idx="222">
                  <c:v>14.462892319535896</c:v>
                </c:pt>
                <c:pt idx="223">
                  <c:v>14.462892319535896</c:v>
                </c:pt>
                <c:pt idx="224">
                  <c:v>14.462892319535896</c:v>
                </c:pt>
                <c:pt idx="225">
                  <c:v>14.462892319535896</c:v>
                </c:pt>
                <c:pt idx="226">
                  <c:v>14.462892319535896</c:v>
                </c:pt>
                <c:pt idx="227">
                  <c:v>14.462892319535896</c:v>
                </c:pt>
                <c:pt idx="228">
                  <c:v>14.462892319535896</c:v>
                </c:pt>
                <c:pt idx="229">
                  <c:v>14.462892319535896</c:v>
                </c:pt>
                <c:pt idx="230">
                  <c:v>14.462892319535896</c:v>
                </c:pt>
                <c:pt idx="231">
                  <c:v>14.462892319535896</c:v>
                </c:pt>
                <c:pt idx="232">
                  <c:v>14.462892319535896</c:v>
                </c:pt>
                <c:pt idx="233">
                  <c:v>14.462892319535896</c:v>
                </c:pt>
                <c:pt idx="234">
                  <c:v>14.462892319535896</c:v>
                </c:pt>
                <c:pt idx="235">
                  <c:v>14.462892319535896</c:v>
                </c:pt>
                <c:pt idx="236">
                  <c:v>14.462892319535896</c:v>
                </c:pt>
                <c:pt idx="237">
                  <c:v>14.462892319535896</c:v>
                </c:pt>
                <c:pt idx="238">
                  <c:v>14.462892319535896</c:v>
                </c:pt>
                <c:pt idx="239">
                  <c:v>14.462892319535896</c:v>
                </c:pt>
                <c:pt idx="240">
                  <c:v>14.462892319535896</c:v>
                </c:pt>
                <c:pt idx="241">
                  <c:v>14.462892319535896</c:v>
                </c:pt>
                <c:pt idx="242">
                  <c:v>14.462892319535896</c:v>
                </c:pt>
                <c:pt idx="243">
                  <c:v>14.462892319535896</c:v>
                </c:pt>
                <c:pt idx="244">
                  <c:v>14.462892319535896</c:v>
                </c:pt>
                <c:pt idx="245">
                  <c:v>14.462892319535896</c:v>
                </c:pt>
                <c:pt idx="246">
                  <c:v>14.462892319535896</c:v>
                </c:pt>
                <c:pt idx="247">
                  <c:v>14.462892319535896</c:v>
                </c:pt>
                <c:pt idx="248">
                  <c:v>14.462892319535896</c:v>
                </c:pt>
                <c:pt idx="249">
                  <c:v>14.462892319535896</c:v>
                </c:pt>
                <c:pt idx="250">
                  <c:v>14.462892319535896</c:v>
                </c:pt>
                <c:pt idx="251">
                  <c:v>14.462892319535896</c:v>
                </c:pt>
                <c:pt idx="252">
                  <c:v>14.462892319535896</c:v>
                </c:pt>
                <c:pt idx="253">
                  <c:v>14.462892319535896</c:v>
                </c:pt>
                <c:pt idx="254">
                  <c:v>14.462892319535896</c:v>
                </c:pt>
                <c:pt idx="255">
                  <c:v>14.462892319535896</c:v>
                </c:pt>
                <c:pt idx="256">
                  <c:v>14.462892319535896</c:v>
                </c:pt>
                <c:pt idx="257">
                  <c:v>14.462892319535896</c:v>
                </c:pt>
                <c:pt idx="258">
                  <c:v>14.462892319535896</c:v>
                </c:pt>
                <c:pt idx="259">
                  <c:v>14.462892319535896</c:v>
                </c:pt>
                <c:pt idx="260">
                  <c:v>14.462892319535896</c:v>
                </c:pt>
                <c:pt idx="261">
                  <c:v>14.462892319535896</c:v>
                </c:pt>
                <c:pt idx="262">
                  <c:v>14.462892319535896</c:v>
                </c:pt>
                <c:pt idx="263">
                  <c:v>14.462892319535896</c:v>
                </c:pt>
                <c:pt idx="264">
                  <c:v>14.462892319535896</c:v>
                </c:pt>
                <c:pt idx="265">
                  <c:v>14.462892319535896</c:v>
                </c:pt>
                <c:pt idx="266">
                  <c:v>14.462892319535896</c:v>
                </c:pt>
                <c:pt idx="267">
                  <c:v>14.462892319535896</c:v>
                </c:pt>
                <c:pt idx="268">
                  <c:v>14.462892319535896</c:v>
                </c:pt>
                <c:pt idx="269">
                  <c:v>14.462892319535896</c:v>
                </c:pt>
                <c:pt idx="270">
                  <c:v>14.462892319535896</c:v>
                </c:pt>
                <c:pt idx="271">
                  <c:v>14.462892319535896</c:v>
                </c:pt>
                <c:pt idx="272">
                  <c:v>14.462892319535896</c:v>
                </c:pt>
                <c:pt idx="273">
                  <c:v>14.462892319535896</c:v>
                </c:pt>
                <c:pt idx="274">
                  <c:v>14.462892319535896</c:v>
                </c:pt>
                <c:pt idx="275">
                  <c:v>14.462892319535896</c:v>
                </c:pt>
                <c:pt idx="276">
                  <c:v>14.462892319535896</c:v>
                </c:pt>
                <c:pt idx="277">
                  <c:v>14.462892319535896</c:v>
                </c:pt>
                <c:pt idx="278">
                  <c:v>14.462892319535896</c:v>
                </c:pt>
                <c:pt idx="279">
                  <c:v>14.462892319535896</c:v>
                </c:pt>
                <c:pt idx="280">
                  <c:v>14.462892319535896</c:v>
                </c:pt>
                <c:pt idx="281">
                  <c:v>14.462892319535896</c:v>
                </c:pt>
                <c:pt idx="282">
                  <c:v>14.462892319535896</c:v>
                </c:pt>
                <c:pt idx="283">
                  <c:v>14.462892319535896</c:v>
                </c:pt>
                <c:pt idx="284">
                  <c:v>14.462892319535896</c:v>
                </c:pt>
                <c:pt idx="285">
                  <c:v>14.462892319535896</c:v>
                </c:pt>
                <c:pt idx="286">
                  <c:v>14.462892319535896</c:v>
                </c:pt>
                <c:pt idx="287">
                  <c:v>14.462892319535896</c:v>
                </c:pt>
                <c:pt idx="288">
                  <c:v>14.462892319535896</c:v>
                </c:pt>
                <c:pt idx="289">
                  <c:v>14.462892319535896</c:v>
                </c:pt>
                <c:pt idx="290">
                  <c:v>14.462892319535896</c:v>
                </c:pt>
                <c:pt idx="291">
                  <c:v>14.462892319535896</c:v>
                </c:pt>
                <c:pt idx="292">
                  <c:v>14.462892319535896</c:v>
                </c:pt>
                <c:pt idx="293">
                  <c:v>14.462892319535896</c:v>
                </c:pt>
                <c:pt idx="294">
                  <c:v>14.462892319535896</c:v>
                </c:pt>
                <c:pt idx="295">
                  <c:v>14.462892319535896</c:v>
                </c:pt>
                <c:pt idx="296">
                  <c:v>14.462892319535896</c:v>
                </c:pt>
                <c:pt idx="297">
                  <c:v>14.462892319535896</c:v>
                </c:pt>
                <c:pt idx="298">
                  <c:v>14.462892319535896</c:v>
                </c:pt>
                <c:pt idx="299">
                  <c:v>14.462892319535896</c:v>
                </c:pt>
                <c:pt idx="300">
                  <c:v>14.462892319535896</c:v>
                </c:pt>
                <c:pt idx="301">
                  <c:v>14.462892319535896</c:v>
                </c:pt>
                <c:pt idx="302">
                  <c:v>14.462892319535896</c:v>
                </c:pt>
                <c:pt idx="303">
                  <c:v>14.462892319535896</c:v>
                </c:pt>
                <c:pt idx="304">
                  <c:v>14.462892319535896</c:v>
                </c:pt>
                <c:pt idx="305">
                  <c:v>14.462892319535896</c:v>
                </c:pt>
                <c:pt idx="306">
                  <c:v>14.462892319535896</c:v>
                </c:pt>
                <c:pt idx="307">
                  <c:v>14.462892319535896</c:v>
                </c:pt>
                <c:pt idx="308">
                  <c:v>14.462892319535896</c:v>
                </c:pt>
                <c:pt idx="309">
                  <c:v>14.462892319535896</c:v>
                </c:pt>
                <c:pt idx="310">
                  <c:v>14.462892319535896</c:v>
                </c:pt>
                <c:pt idx="311">
                  <c:v>14.462892319535896</c:v>
                </c:pt>
                <c:pt idx="312">
                  <c:v>14.462892319535896</c:v>
                </c:pt>
                <c:pt idx="313">
                  <c:v>14.462892319535896</c:v>
                </c:pt>
                <c:pt idx="314">
                  <c:v>14.462892319535896</c:v>
                </c:pt>
                <c:pt idx="315">
                  <c:v>14.462892319535896</c:v>
                </c:pt>
                <c:pt idx="316">
                  <c:v>14.462892319535896</c:v>
                </c:pt>
                <c:pt idx="317">
                  <c:v>14.462892319535896</c:v>
                </c:pt>
                <c:pt idx="318">
                  <c:v>14.462892319535896</c:v>
                </c:pt>
                <c:pt idx="319">
                  <c:v>14.462892319535896</c:v>
                </c:pt>
                <c:pt idx="320">
                  <c:v>14.462892319535896</c:v>
                </c:pt>
                <c:pt idx="321">
                  <c:v>14.462892319535896</c:v>
                </c:pt>
                <c:pt idx="322">
                  <c:v>14.462892319535896</c:v>
                </c:pt>
                <c:pt idx="323">
                  <c:v>14.462892319535896</c:v>
                </c:pt>
                <c:pt idx="324">
                  <c:v>14.462892319535896</c:v>
                </c:pt>
                <c:pt idx="325">
                  <c:v>14.462892319535896</c:v>
                </c:pt>
                <c:pt idx="326">
                  <c:v>14.462892319535896</c:v>
                </c:pt>
                <c:pt idx="327">
                  <c:v>14.462892319535896</c:v>
                </c:pt>
                <c:pt idx="328">
                  <c:v>14.462892319535896</c:v>
                </c:pt>
                <c:pt idx="329">
                  <c:v>14.462892319535896</c:v>
                </c:pt>
                <c:pt idx="330">
                  <c:v>14.462892319535896</c:v>
                </c:pt>
                <c:pt idx="331">
                  <c:v>14.462892319535896</c:v>
                </c:pt>
                <c:pt idx="332">
                  <c:v>14.462892319535896</c:v>
                </c:pt>
                <c:pt idx="333">
                  <c:v>14.462892319535896</c:v>
                </c:pt>
                <c:pt idx="334">
                  <c:v>14.462892319535896</c:v>
                </c:pt>
                <c:pt idx="335">
                  <c:v>14.462892319535896</c:v>
                </c:pt>
                <c:pt idx="336">
                  <c:v>14.462892319535896</c:v>
                </c:pt>
                <c:pt idx="337">
                  <c:v>14.462892319535896</c:v>
                </c:pt>
                <c:pt idx="338">
                  <c:v>14.462892319535896</c:v>
                </c:pt>
                <c:pt idx="339">
                  <c:v>14.462892319535896</c:v>
                </c:pt>
                <c:pt idx="340">
                  <c:v>14.462892319535896</c:v>
                </c:pt>
                <c:pt idx="341">
                  <c:v>14.462892319535896</c:v>
                </c:pt>
                <c:pt idx="342">
                  <c:v>14.462892319535896</c:v>
                </c:pt>
                <c:pt idx="343">
                  <c:v>14.462892319535896</c:v>
                </c:pt>
                <c:pt idx="344">
                  <c:v>14.462892319535896</c:v>
                </c:pt>
                <c:pt idx="345">
                  <c:v>14.462892319535896</c:v>
                </c:pt>
                <c:pt idx="346">
                  <c:v>14.462892319535896</c:v>
                </c:pt>
                <c:pt idx="347">
                  <c:v>14.462892319535896</c:v>
                </c:pt>
                <c:pt idx="348">
                  <c:v>14.462892319535896</c:v>
                </c:pt>
                <c:pt idx="349">
                  <c:v>14.462892319535896</c:v>
                </c:pt>
                <c:pt idx="350">
                  <c:v>14.462892319535896</c:v>
                </c:pt>
                <c:pt idx="351">
                  <c:v>14.462892319535896</c:v>
                </c:pt>
                <c:pt idx="352">
                  <c:v>14.462892319535896</c:v>
                </c:pt>
                <c:pt idx="353">
                  <c:v>14.462892319535896</c:v>
                </c:pt>
                <c:pt idx="354">
                  <c:v>14.462892319535896</c:v>
                </c:pt>
                <c:pt idx="355">
                  <c:v>14.462892319535896</c:v>
                </c:pt>
                <c:pt idx="356">
                  <c:v>14.462892319535896</c:v>
                </c:pt>
                <c:pt idx="357">
                  <c:v>14.462892319535896</c:v>
                </c:pt>
                <c:pt idx="358">
                  <c:v>14.462892319535896</c:v>
                </c:pt>
                <c:pt idx="359">
                  <c:v>14.462892319535896</c:v>
                </c:pt>
                <c:pt idx="360">
                  <c:v>14.462892319535896</c:v>
                </c:pt>
                <c:pt idx="361">
                  <c:v>14.462892319535896</c:v>
                </c:pt>
                <c:pt idx="362">
                  <c:v>14.462892319535896</c:v>
                </c:pt>
                <c:pt idx="363">
                  <c:v>14.462892319535896</c:v>
                </c:pt>
                <c:pt idx="364">
                  <c:v>14.462892319535896</c:v>
                </c:pt>
                <c:pt idx="365">
                  <c:v>14.462892319535896</c:v>
                </c:pt>
                <c:pt idx="366">
                  <c:v>14.462892319535896</c:v>
                </c:pt>
                <c:pt idx="367">
                  <c:v>14.462892319535896</c:v>
                </c:pt>
                <c:pt idx="368">
                  <c:v>14.462892319535896</c:v>
                </c:pt>
                <c:pt idx="369">
                  <c:v>14.462892319535896</c:v>
                </c:pt>
                <c:pt idx="370">
                  <c:v>14.462892319535896</c:v>
                </c:pt>
                <c:pt idx="371">
                  <c:v>14.462892319535896</c:v>
                </c:pt>
                <c:pt idx="372">
                  <c:v>14.462892319535896</c:v>
                </c:pt>
                <c:pt idx="373">
                  <c:v>14.462892319535896</c:v>
                </c:pt>
                <c:pt idx="374">
                  <c:v>14.462892319535896</c:v>
                </c:pt>
                <c:pt idx="375">
                  <c:v>14.462892319535896</c:v>
                </c:pt>
                <c:pt idx="376">
                  <c:v>14.462892319535896</c:v>
                </c:pt>
                <c:pt idx="377">
                  <c:v>14.462892319535896</c:v>
                </c:pt>
                <c:pt idx="378">
                  <c:v>14.462892319535896</c:v>
                </c:pt>
                <c:pt idx="379">
                  <c:v>14.462892319535896</c:v>
                </c:pt>
                <c:pt idx="380">
                  <c:v>14.462892319535896</c:v>
                </c:pt>
                <c:pt idx="381">
                  <c:v>14.462892319535896</c:v>
                </c:pt>
                <c:pt idx="382">
                  <c:v>14.462892319535896</c:v>
                </c:pt>
                <c:pt idx="383">
                  <c:v>14.462892319535896</c:v>
                </c:pt>
                <c:pt idx="384">
                  <c:v>14.462892319535896</c:v>
                </c:pt>
                <c:pt idx="385">
                  <c:v>14.462892319535896</c:v>
                </c:pt>
                <c:pt idx="386">
                  <c:v>14.462892319535896</c:v>
                </c:pt>
                <c:pt idx="387">
                  <c:v>14.462892319535896</c:v>
                </c:pt>
                <c:pt idx="388">
                  <c:v>14.462892319535896</c:v>
                </c:pt>
                <c:pt idx="389">
                  <c:v>14.462892319535896</c:v>
                </c:pt>
                <c:pt idx="390">
                  <c:v>14.462892319535896</c:v>
                </c:pt>
                <c:pt idx="391">
                  <c:v>14.462892319535896</c:v>
                </c:pt>
                <c:pt idx="392">
                  <c:v>14.462892319535896</c:v>
                </c:pt>
                <c:pt idx="393">
                  <c:v>14.462892319535896</c:v>
                </c:pt>
                <c:pt idx="394">
                  <c:v>14.462892319535896</c:v>
                </c:pt>
                <c:pt idx="395">
                  <c:v>14.462892319535896</c:v>
                </c:pt>
                <c:pt idx="396">
                  <c:v>14.462892319535896</c:v>
                </c:pt>
                <c:pt idx="397">
                  <c:v>14.462892319535896</c:v>
                </c:pt>
                <c:pt idx="398">
                  <c:v>14.462892319535896</c:v>
                </c:pt>
                <c:pt idx="399">
                  <c:v>14.462892319535896</c:v>
                </c:pt>
                <c:pt idx="400">
                  <c:v>14.462892319535896</c:v>
                </c:pt>
                <c:pt idx="401">
                  <c:v>14.462892319535896</c:v>
                </c:pt>
                <c:pt idx="402">
                  <c:v>14.462892319535896</c:v>
                </c:pt>
                <c:pt idx="403">
                  <c:v>14.462892319535896</c:v>
                </c:pt>
                <c:pt idx="404">
                  <c:v>14.462892319535896</c:v>
                </c:pt>
                <c:pt idx="405">
                  <c:v>14.462892319535896</c:v>
                </c:pt>
                <c:pt idx="406">
                  <c:v>14.462892319535896</c:v>
                </c:pt>
                <c:pt idx="407">
                  <c:v>14.462892319535896</c:v>
                </c:pt>
                <c:pt idx="408">
                  <c:v>14.462892319535896</c:v>
                </c:pt>
                <c:pt idx="409">
                  <c:v>14.462892319535896</c:v>
                </c:pt>
                <c:pt idx="410">
                  <c:v>14.462892319535896</c:v>
                </c:pt>
                <c:pt idx="411">
                  <c:v>14.462892319535896</c:v>
                </c:pt>
                <c:pt idx="412">
                  <c:v>14.462892319535896</c:v>
                </c:pt>
                <c:pt idx="413">
                  <c:v>14.462892319535896</c:v>
                </c:pt>
                <c:pt idx="414">
                  <c:v>14.462892319535896</c:v>
                </c:pt>
                <c:pt idx="415">
                  <c:v>14.462892319535896</c:v>
                </c:pt>
                <c:pt idx="416">
                  <c:v>14.462892319535896</c:v>
                </c:pt>
                <c:pt idx="417">
                  <c:v>14.462892319535896</c:v>
                </c:pt>
                <c:pt idx="418">
                  <c:v>14.462892319535896</c:v>
                </c:pt>
                <c:pt idx="419">
                  <c:v>14.462892319535896</c:v>
                </c:pt>
                <c:pt idx="420">
                  <c:v>14.462892319535896</c:v>
                </c:pt>
                <c:pt idx="421">
                  <c:v>14.462892319535896</c:v>
                </c:pt>
                <c:pt idx="422">
                  <c:v>14.462892319535896</c:v>
                </c:pt>
                <c:pt idx="423">
                  <c:v>14.462892319535896</c:v>
                </c:pt>
                <c:pt idx="424">
                  <c:v>14.462892319535896</c:v>
                </c:pt>
                <c:pt idx="425">
                  <c:v>14.462892319535896</c:v>
                </c:pt>
                <c:pt idx="426">
                  <c:v>14.462892319535896</c:v>
                </c:pt>
                <c:pt idx="427">
                  <c:v>14.462892319535896</c:v>
                </c:pt>
                <c:pt idx="428">
                  <c:v>14.462892319535896</c:v>
                </c:pt>
                <c:pt idx="429">
                  <c:v>14.462892319535896</c:v>
                </c:pt>
                <c:pt idx="430">
                  <c:v>14.462892319535896</c:v>
                </c:pt>
                <c:pt idx="431">
                  <c:v>14.462892319535896</c:v>
                </c:pt>
                <c:pt idx="432">
                  <c:v>14.462892319535896</c:v>
                </c:pt>
                <c:pt idx="433">
                  <c:v>14.462892319535896</c:v>
                </c:pt>
                <c:pt idx="434">
                  <c:v>14.462892319535896</c:v>
                </c:pt>
                <c:pt idx="435">
                  <c:v>14.462892319535896</c:v>
                </c:pt>
                <c:pt idx="436">
                  <c:v>14.462892319535896</c:v>
                </c:pt>
                <c:pt idx="437">
                  <c:v>14.462892319535896</c:v>
                </c:pt>
                <c:pt idx="438">
                  <c:v>14.462892319535896</c:v>
                </c:pt>
                <c:pt idx="439">
                  <c:v>14.462892319535896</c:v>
                </c:pt>
                <c:pt idx="440">
                  <c:v>14.462892319535896</c:v>
                </c:pt>
                <c:pt idx="441">
                  <c:v>14.462892319535896</c:v>
                </c:pt>
                <c:pt idx="442">
                  <c:v>14.462892319535896</c:v>
                </c:pt>
                <c:pt idx="443">
                  <c:v>14.462892319535896</c:v>
                </c:pt>
                <c:pt idx="444">
                  <c:v>14.462892319535896</c:v>
                </c:pt>
                <c:pt idx="445">
                  <c:v>14.462892319535896</c:v>
                </c:pt>
                <c:pt idx="446">
                  <c:v>14.462892319535896</c:v>
                </c:pt>
                <c:pt idx="447">
                  <c:v>14.462892319535896</c:v>
                </c:pt>
                <c:pt idx="448">
                  <c:v>14.462892319535896</c:v>
                </c:pt>
                <c:pt idx="449">
                  <c:v>14.462892319535896</c:v>
                </c:pt>
                <c:pt idx="450">
                  <c:v>14.462892319535896</c:v>
                </c:pt>
                <c:pt idx="451">
                  <c:v>14.462892319535896</c:v>
                </c:pt>
                <c:pt idx="452">
                  <c:v>14.462892319535896</c:v>
                </c:pt>
                <c:pt idx="453">
                  <c:v>14.462892319535896</c:v>
                </c:pt>
                <c:pt idx="454">
                  <c:v>14.462892319535896</c:v>
                </c:pt>
                <c:pt idx="455">
                  <c:v>14.462892319535896</c:v>
                </c:pt>
                <c:pt idx="456">
                  <c:v>14.462892319535896</c:v>
                </c:pt>
                <c:pt idx="457">
                  <c:v>14.462892319535896</c:v>
                </c:pt>
                <c:pt idx="458">
                  <c:v>14.462892319535896</c:v>
                </c:pt>
                <c:pt idx="459">
                  <c:v>14.462892319535896</c:v>
                </c:pt>
                <c:pt idx="460">
                  <c:v>14.462892319535896</c:v>
                </c:pt>
                <c:pt idx="461">
                  <c:v>14.462892319535896</c:v>
                </c:pt>
                <c:pt idx="462">
                  <c:v>14.462892319535896</c:v>
                </c:pt>
                <c:pt idx="463">
                  <c:v>14.462892319535896</c:v>
                </c:pt>
                <c:pt idx="464">
                  <c:v>14.462892319535896</c:v>
                </c:pt>
                <c:pt idx="465">
                  <c:v>14.462892319535896</c:v>
                </c:pt>
                <c:pt idx="466">
                  <c:v>14.462892319535896</c:v>
                </c:pt>
                <c:pt idx="467">
                  <c:v>14.462892319535896</c:v>
                </c:pt>
                <c:pt idx="468">
                  <c:v>14.462892319535896</c:v>
                </c:pt>
                <c:pt idx="469">
                  <c:v>14.462892319535896</c:v>
                </c:pt>
                <c:pt idx="470">
                  <c:v>14.462892319535896</c:v>
                </c:pt>
                <c:pt idx="471">
                  <c:v>14.462892319535896</c:v>
                </c:pt>
                <c:pt idx="472">
                  <c:v>14.462892319535896</c:v>
                </c:pt>
                <c:pt idx="473">
                  <c:v>14.462892319535896</c:v>
                </c:pt>
                <c:pt idx="474">
                  <c:v>14.462892319535896</c:v>
                </c:pt>
                <c:pt idx="475">
                  <c:v>14.462892319535896</c:v>
                </c:pt>
                <c:pt idx="476">
                  <c:v>14.462892319535896</c:v>
                </c:pt>
                <c:pt idx="477">
                  <c:v>14.462892319535896</c:v>
                </c:pt>
                <c:pt idx="478">
                  <c:v>14.462892319535896</c:v>
                </c:pt>
                <c:pt idx="479">
                  <c:v>14.462892319535896</c:v>
                </c:pt>
                <c:pt idx="480">
                  <c:v>14.462892319535896</c:v>
                </c:pt>
                <c:pt idx="481">
                  <c:v>14.462892319535896</c:v>
                </c:pt>
                <c:pt idx="482">
                  <c:v>14.462892319535896</c:v>
                </c:pt>
                <c:pt idx="483">
                  <c:v>14.462892319535896</c:v>
                </c:pt>
                <c:pt idx="484">
                  <c:v>14.462892319535896</c:v>
                </c:pt>
                <c:pt idx="485">
                  <c:v>14.462892319535896</c:v>
                </c:pt>
                <c:pt idx="486">
                  <c:v>14.462892319535896</c:v>
                </c:pt>
                <c:pt idx="487">
                  <c:v>14.462892319535896</c:v>
                </c:pt>
                <c:pt idx="488">
                  <c:v>14.462892319535896</c:v>
                </c:pt>
                <c:pt idx="489">
                  <c:v>14.462892319535896</c:v>
                </c:pt>
                <c:pt idx="490">
                  <c:v>14.462892319535896</c:v>
                </c:pt>
                <c:pt idx="491">
                  <c:v>14.462892319535896</c:v>
                </c:pt>
                <c:pt idx="492">
                  <c:v>14.462892319535896</c:v>
                </c:pt>
                <c:pt idx="493">
                  <c:v>14.462892319535896</c:v>
                </c:pt>
                <c:pt idx="494">
                  <c:v>14.462892319535896</c:v>
                </c:pt>
                <c:pt idx="495">
                  <c:v>14.462892319535896</c:v>
                </c:pt>
                <c:pt idx="496">
                  <c:v>14.462892319535896</c:v>
                </c:pt>
                <c:pt idx="497">
                  <c:v>14.462892319535896</c:v>
                </c:pt>
                <c:pt idx="498">
                  <c:v>14.462892319535896</c:v>
                </c:pt>
                <c:pt idx="499">
                  <c:v>14.462892319535896</c:v>
                </c:pt>
                <c:pt idx="500">
                  <c:v>14.462892319535896</c:v>
                </c:pt>
                <c:pt idx="501">
                  <c:v>14.462892319535896</c:v>
                </c:pt>
                <c:pt idx="502">
                  <c:v>14.462892319535896</c:v>
                </c:pt>
                <c:pt idx="503">
                  <c:v>14.462892319535896</c:v>
                </c:pt>
                <c:pt idx="504">
                  <c:v>14.462892319535896</c:v>
                </c:pt>
                <c:pt idx="505">
                  <c:v>14.462892319535896</c:v>
                </c:pt>
                <c:pt idx="506">
                  <c:v>14.462892319535896</c:v>
                </c:pt>
                <c:pt idx="507">
                  <c:v>14.462892319535896</c:v>
                </c:pt>
                <c:pt idx="508">
                  <c:v>14.462892319535896</c:v>
                </c:pt>
                <c:pt idx="509">
                  <c:v>14.462892319535896</c:v>
                </c:pt>
                <c:pt idx="510">
                  <c:v>14.462892319535896</c:v>
                </c:pt>
                <c:pt idx="511">
                  <c:v>14.462892319535896</c:v>
                </c:pt>
                <c:pt idx="512">
                  <c:v>14.462892319535896</c:v>
                </c:pt>
                <c:pt idx="513">
                  <c:v>14.462892319535896</c:v>
                </c:pt>
                <c:pt idx="514">
                  <c:v>14.462892319535896</c:v>
                </c:pt>
                <c:pt idx="515">
                  <c:v>14.462892319535896</c:v>
                </c:pt>
                <c:pt idx="516">
                  <c:v>14.462892319535896</c:v>
                </c:pt>
                <c:pt idx="517">
                  <c:v>14.462892319535896</c:v>
                </c:pt>
                <c:pt idx="518">
                  <c:v>14.462892319535896</c:v>
                </c:pt>
                <c:pt idx="519">
                  <c:v>14.462892319535896</c:v>
                </c:pt>
                <c:pt idx="520">
                  <c:v>14.462892319535896</c:v>
                </c:pt>
                <c:pt idx="521">
                  <c:v>14.462892319535896</c:v>
                </c:pt>
                <c:pt idx="522">
                  <c:v>14.462892319535896</c:v>
                </c:pt>
                <c:pt idx="523">
                  <c:v>14.462892319535896</c:v>
                </c:pt>
                <c:pt idx="524">
                  <c:v>14.462892319535896</c:v>
                </c:pt>
                <c:pt idx="525">
                  <c:v>14.462892319535896</c:v>
                </c:pt>
                <c:pt idx="526">
                  <c:v>14.462892319535896</c:v>
                </c:pt>
                <c:pt idx="527">
                  <c:v>14.462892319535896</c:v>
                </c:pt>
                <c:pt idx="528">
                  <c:v>14.462892319535896</c:v>
                </c:pt>
                <c:pt idx="529">
                  <c:v>14.462892319535896</c:v>
                </c:pt>
                <c:pt idx="530">
                  <c:v>14.462892319535896</c:v>
                </c:pt>
                <c:pt idx="531">
                  <c:v>14.462892319535896</c:v>
                </c:pt>
                <c:pt idx="532">
                  <c:v>14.462892319535896</c:v>
                </c:pt>
                <c:pt idx="533">
                  <c:v>14.462892319535896</c:v>
                </c:pt>
                <c:pt idx="534">
                  <c:v>14.462892319535896</c:v>
                </c:pt>
                <c:pt idx="535">
                  <c:v>14.462892319535896</c:v>
                </c:pt>
                <c:pt idx="536">
                  <c:v>14.462892319535896</c:v>
                </c:pt>
                <c:pt idx="537">
                  <c:v>14.462892319535896</c:v>
                </c:pt>
                <c:pt idx="538">
                  <c:v>14.462892319535896</c:v>
                </c:pt>
                <c:pt idx="539">
                  <c:v>14.462892319535896</c:v>
                </c:pt>
                <c:pt idx="540">
                  <c:v>14.462892319535896</c:v>
                </c:pt>
                <c:pt idx="541">
                  <c:v>14.462892319535896</c:v>
                </c:pt>
                <c:pt idx="542">
                  <c:v>14.462892319535896</c:v>
                </c:pt>
                <c:pt idx="543">
                  <c:v>14.462892319535896</c:v>
                </c:pt>
                <c:pt idx="544">
                  <c:v>14.462892319535896</c:v>
                </c:pt>
                <c:pt idx="545">
                  <c:v>14.462892319535896</c:v>
                </c:pt>
                <c:pt idx="546">
                  <c:v>14.462892319535896</c:v>
                </c:pt>
                <c:pt idx="547">
                  <c:v>14.462892319535896</c:v>
                </c:pt>
                <c:pt idx="548">
                  <c:v>14.462892319535896</c:v>
                </c:pt>
                <c:pt idx="549">
                  <c:v>14.462892319535896</c:v>
                </c:pt>
                <c:pt idx="550">
                  <c:v>14.462892319535896</c:v>
                </c:pt>
                <c:pt idx="551">
                  <c:v>14.462892319535896</c:v>
                </c:pt>
                <c:pt idx="552">
                  <c:v>14.462892319535896</c:v>
                </c:pt>
                <c:pt idx="553">
                  <c:v>14.462892319535896</c:v>
                </c:pt>
                <c:pt idx="554">
                  <c:v>14.462892319535896</c:v>
                </c:pt>
                <c:pt idx="555">
                  <c:v>14.462892319535896</c:v>
                </c:pt>
                <c:pt idx="556">
                  <c:v>14.462892319535896</c:v>
                </c:pt>
                <c:pt idx="557">
                  <c:v>14.462892319535896</c:v>
                </c:pt>
                <c:pt idx="558">
                  <c:v>14.462892319535896</c:v>
                </c:pt>
                <c:pt idx="559">
                  <c:v>14.462892319535896</c:v>
                </c:pt>
                <c:pt idx="560">
                  <c:v>14.462892319535896</c:v>
                </c:pt>
                <c:pt idx="561">
                  <c:v>14.462892319535896</c:v>
                </c:pt>
                <c:pt idx="562">
                  <c:v>14.462892319535896</c:v>
                </c:pt>
                <c:pt idx="563">
                  <c:v>14.462892319535896</c:v>
                </c:pt>
                <c:pt idx="564">
                  <c:v>14.462892319535896</c:v>
                </c:pt>
                <c:pt idx="565">
                  <c:v>14.462892319535896</c:v>
                </c:pt>
                <c:pt idx="566">
                  <c:v>14.462892319535896</c:v>
                </c:pt>
                <c:pt idx="567">
                  <c:v>14.462892319535896</c:v>
                </c:pt>
                <c:pt idx="568">
                  <c:v>14.462892319535896</c:v>
                </c:pt>
                <c:pt idx="569">
                  <c:v>14.462892319535896</c:v>
                </c:pt>
                <c:pt idx="570">
                  <c:v>14.462892319535896</c:v>
                </c:pt>
                <c:pt idx="571">
                  <c:v>14.462892319535896</c:v>
                </c:pt>
                <c:pt idx="572">
                  <c:v>14.462892319535896</c:v>
                </c:pt>
                <c:pt idx="573">
                  <c:v>14.462892319535896</c:v>
                </c:pt>
                <c:pt idx="574">
                  <c:v>14.462892319535896</c:v>
                </c:pt>
                <c:pt idx="575">
                  <c:v>14.462892319535896</c:v>
                </c:pt>
                <c:pt idx="576">
                  <c:v>14.462892319535896</c:v>
                </c:pt>
                <c:pt idx="577">
                  <c:v>14.462892319535896</c:v>
                </c:pt>
                <c:pt idx="578">
                  <c:v>14.462892319535896</c:v>
                </c:pt>
                <c:pt idx="579">
                  <c:v>14.462892319535896</c:v>
                </c:pt>
                <c:pt idx="580">
                  <c:v>14.462892319535896</c:v>
                </c:pt>
                <c:pt idx="581">
                  <c:v>14.462892319535896</c:v>
                </c:pt>
                <c:pt idx="582">
                  <c:v>14.462892319535896</c:v>
                </c:pt>
                <c:pt idx="583">
                  <c:v>14.462892319535896</c:v>
                </c:pt>
                <c:pt idx="584">
                  <c:v>14.462892319535896</c:v>
                </c:pt>
                <c:pt idx="585">
                  <c:v>14.462892319535896</c:v>
                </c:pt>
                <c:pt idx="586">
                  <c:v>14.462892319535896</c:v>
                </c:pt>
                <c:pt idx="587">
                  <c:v>14.462892319535896</c:v>
                </c:pt>
                <c:pt idx="588">
                  <c:v>14.462892319535896</c:v>
                </c:pt>
                <c:pt idx="589">
                  <c:v>14.462892319535896</c:v>
                </c:pt>
                <c:pt idx="590">
                  <c:v>14.462892319535896</c:v>
                </c:pt>
                <c:pt idx="591">
                  <c:v>14.462892319535896</c:v>
                </c:pt>
                <c:pt idx="592">
                  <c:v>14.462892319535896</c:v>
                </c:pt>
                <c:pt idx="593">
                  <c:v>14.462892319535896</c:v>
                </c:pt>
                <c:pt idx="594">
                  <c:v>14.462892319535896</c:v>
                </c:pt>
                <c:pt idx="595">
                  <c:v>14.462892319535896</c:v>
                </c:pt>
                <c:pt idx="596">
                  <c:v>14.462892319535896</c:v>
                </c:pt>
                <c:pt idx="597">
                  <c:v>14.462892319535896</c:v>
                </c:pt>
                <c:pt idx="598">
                  <c:v>14.462892319535896</c:v>
                </c:pt>
                <c:pt idx="599">
                  <c:v>14.462892319535896</c:v>
                </c:pt>
                <c:pt idx="600">
                  <c:v>14.462892319535896</c:v>
                </c:pt>
                <c:pt idx="601">
                  <c:v>14.462892319535896</c:v>
                </c:pt>
                <c:pt idx="602">
                  <c:v>14.462892319535896</c:v>
                </c:pt>
                <c:pt idx="603">
                  <c:v>14.462892319535896</c:v>
                </c:pt>
                <c:pt idx="604">
                  <c:v>14.462892319535896</c:v>
                </c:pt>
                <c:pt idx="605">
                  <c:v>14.462892319535896</c:v>
                </c:pt>
                <c:pt idx="606">
                  <c:v>14.462892319535896</c:v>
                </c:pt>
                <c:pt idx="607">
                  <c:v>14.462892319535896</c:v>
                </c:pt>
                <c:pt idx="608">
                  <c:v>14.462892319535896</c:v>
                </c:pt>
                <c:pt idx="609">
                  <c:v>14.462892319535896</c:v>
                </c:pt>
                <c:pt idx="610">
                  <c:v>14.462892319535896</c:v>
                </c:pt>
                <c:pt idx="611">
                  <c:v>14.462892319535896</c:v>
                </c:pt>
                <c:pt idx="612">
                  <c:v>14.462892319535896</c:v>
                </c:pt>
                <c:pt idx="613">
                  <c:v>14.462892319535896</c:v>
                </c:pt>
                <c:pt idx="614">
                  <c:v>14.462892319535896</c:v>
                </c:pt>
                <c:pt idx="615">
                  <c:v>14.462892319535896</c:v>
                </c:pt>
                <c:pt idx="616">
                  <c:v>14.462892319535896</c:v>
                </c:pt>
                <c:pt idx="617">
                  <c:v>14.462892319535896</c:v>
                </c:pt>
                <c:pt idx="618">
                  <c:v>14.462892319535896</c:v>
                </c:pt>
                <c:pt idx="619">
                  <c:v>14.462892319535896</c:v>
                </c:pt>
                <c:pt idx="620">
                  <c:v>14.462892319535896</c:v>
                </c:pt>
                <c:pt idx="621">
                  <c:v>14.462892319535896</c:v>
                </c:pt>
                <c:pt idx="622">
                  <c:v>14.462892319535896</c:v>
                </c:pt>
                <c:pt idx="623">
                  <c:v>14.462892319535896</c:v>
                </c:pt>
                <c:pt idx="624">
                  <c:v>14.462892319535896</c:v>
                </c:pt>
                <c:pt idx="625">
                  <c:v>14.462892319535896</c:v>
                </c:pt>
                <c:pt idx="626">
                  <c:v>14.462892319535896</c:v>
                </c:pt>
                <c:pt idx="627">
                  <c:v>14.462892319535896</c:v>
                </c:pt>
                <c:pt idx="628">
                  <c:v>14.462892319535896</c:v>
                </c:pt>
                <c:pt idx="629">
                  <c:v>14.462892319535896</c:v>
                </c:pt>
                <c:pt idx="630">
                  <c:v>14.462892319535896</c:v>
                </c:pt>
                <c:pt idx="631">
                  <c:v>14.462892319535896</c:v>
                </c:pt>
                <c:pt idx="632">
                  <c:v>14.462892319535896</c:v>
                </c:pt>
                <c:pt idx="633">
                  <c:v>14.462892319535896</c:v>
                </c:pt>
                <c:pt idx="634">
                  <c:v>14.462892319535896</c:v>
                </c:pt>
                <c:pt idx="635">
                  <c:v>14.462892319535896</c:v>
                </c:pt>
                <c:pt idx="636">
                  <c:v>14.462892319535896</c:v>
                </c:pt>
                <c:pt idx="637">
                  <c:v>14.462892319535896</c:v>
                </c:pt>
                <c:pt idx="638">
                  <c:v>14.462892319535896</c:v>
                </c:pt>
                <c:pt idx="639">
                  <c:v>14.462892319535896</c:v>
                </c:pt>
                <c:pt idx="640">
                  <c:v>14.462892319535896</c:v>
                </c:pt>
                <c:pt idx="641">
                  <c:v>14.462892319535896</c:v>
                </c:pt>
                <c:pt idx="642">
                  <c:v>14.462892319535896</c:v>
                </c:pt>
                <c:pt idx="643">
                  <c:v>14.462892319535896</c:v>
                </c:pt>
                <c:pt idx="644">
                  <c:v>14.462892319535896</c:v>
                </c:pt>
                <c:pt idx="645">
                  <c:v>14.462892319535896</c:v>
                </c:pt>
                <c:pt idx="646">
                  <c:v>14.462892319535896</c:v>
                </c:pt>
                <c:pt idx="647">
                  <c:v>14.462892319535896</c:v>
                </c:pt>
                <c:pt idx="648">
                  <c:v>14.462892319535896</c:v>
                </c:pt>
                <c:pt idx="649">
                  <c:v>14.462892319535896</c:v>
                </c:pt>
                <c:pt idx="650">
                  <c:v>14.462892319535896</c:v>
                </c:pt>
                <c:pt idx="651">
                  <c:v>14.462892319535896</c:v>
                </c:pt>
                <c:pt idx="652">
                  <c:v>14.462892319535896</c:v>
                </c:pt>
                <c:pt idx="653">
                  <c:v>14.462892319535896</c:v>
                </c:pt>
                <c:pt idx="654">
                  <c:v>14.462892319535896</c:v>
                </c:pt>
                <c:pt idx="655">
                  <c:v>14.462892319535896</c:v>
                </c:pt>
                <c:pt idx="656">
                  <c:v>14.462892319535896</c:v>
                </c:pt>
                <c:pt idx="657">
                  <c:v>14.462892319535896</c:v>
                </c:pt>
                <c:pt idx="658">
                  <c:v>14.462892319535896</c:v>
                </c:pt>
                <c:pt idx="659">
                  <c:v>14.462892319535896</c:v>
                </c:pt>
                <c:pt idx="660">
                  <c:v>14.462892319535896</c:v>
                </c:pt>
                <c:pt idx="661">
                  <c:v>14.462892319535896</c:v>
                </c:pt>
                <c:pt idx="662">
                  <c:v>14.462892319535896</c:v>
                </c:pt>
                <c:pt idx="663">
                  <c:v>14.462892319535896</c:v>
                </c:pt>
                <c:pt idx="664">
                  <c:v>14.462892319535896</c:v>
                </c:pt>
                <c:pt idx="665">
                  <c:v>14.462892319535896</c:v>
                </c:pt>
                <c:pt idx="666">
                  <c:v>14.462892319535896</c:v>
                </c:pt>
                <c:pt idx="667">
                  <c:v>14.462892319535896</c:v>
                </c:pt>
                <c:pt idx="668">
                  <c:v>14.462892319535896</c:v>
                </c:pt>
                <c:pt idx="669">
                  <c:v>14.462892319535896</c:v>
                </c:pt>
                <c:pt idx="670">
                  <c:v>14.462892319535896</c:v>
                </c:pt>
                <c:pt idx="671">
                  <c:v>14.462892319535896</c:v>
                </c:pt>
                <c:pt idx="672">
                  <c:v>14.462892319535896</c:v>
                </c:pt>
                <c:pt idx="673">
                  <c:v>14.462892319535896</c:v>
                </c:pt>
                <c:pt idx="674">
                  <c:v>14.462892319535896</c:v>
                </c:pt>
                <c:pt idx="675">
                  <c:v>14.462892319535896</c:v>
                </c:pt>
                <c:pt idx="676">
                  <c:v>14.462892319535896</c:v>
                </c:pt>
                <c:pt idx="677">
                  <c:v>14.462892319535896</c:v>
                </c:pt>
                <c:pt idx="678">
                  <c:v>14.462892319535896</c:v>
                </c:pt>
                <c:pt idx="679">
                  <c:v>14.462892319535896</c:v>
                </c:pt>
                <c:pt idx="680">
                  <c:v>14.462892319535896</c:v>
                </c:pt>
                <c:pt idx="681">
                  <c:v>14.462892319535896</c:v>
                </c:pt>
                <c:pt idx="682">
                  <c:v>14.462892319535896</c:v>
                </c:pt>
                <c:pt idx="683">
                  <c:v>14.462892319535896</c:v>
                </c:pt>
                <c:pt idx="684">
                  <c:v>14.462892319535896</c:v>
                </c:pt>
                <c:pt idx="685">
                  <c:v>14.462892319535896</c:v>
                </c:pt>
                <c:pt idx="686">
                  <c:v>14.462892319535896</c:v>
                </c:pt>
                <c:pt idx="687">
                  <c:v>14.462892319535896</c:v>
                </c:pt>
                <c:pt idx="688">
                  <c:v>14.462892319535896</c:v>
                </c:pt>
                <c:pt idx="689">
                  <c:v>14.462892319535896</c:v>
                </c:pt>
                <c:pt idx="690">
                  <c:v>14.462892319535896</c:v>
                </c:pt>
                <c:pt idx="691">
                  <c:v>14.462892319535896</c:v>
                </c:pt>
                <c:pt idx="692">
                  <c:v>14.462892319535896</c:v>
                </c:pt>
                <c:pt idx="693">
                  <c:v>14.462892319535896</c:v>
                </c:pt>
                <c:pt idx="694">
                  <c:v>14.462892319535896</c:v>
                </c:pt>
                <c:pt idx="695">
                  <c:v>14.462892319535896</c:v>
                </c:pt>
                <c:pt idx="696">
                  <c:v>14.462892319535896</c:v>
                </c:pt>
                <c:pt idx="697">
                  <c:v>14.462892319535896</c:v>
                </c:pt>
                <c:pt idx="698">
                  <c:v>14.462892319535896</c:v>
                </c:pt>
                <c:pt idx="699">
                  <c:v>14.462892319535896</c:v>
                </c:pt>
                <c:pt idx="700">
                  <c:v>14.462892319535896</c:v>
                </c:pt>
                <c:pt idx="701">
                  <c:v>14.462892319535896</c:v>
                </c:pt>
                <c:pt idx="702">
                  <c:v>14.462892319535896</c:v>
                </c:pt>
                <c:pt idx="703">
                  <c:v>14.462892319535896</c:v>
                </c:pt>
                <c:pt idx="704">
                  <c:v>14.462892319535896</c:v>
                </c:pt>
                <c:pt idx="705">
                  <c:v>14.462892319535896</c:v>
                </c:pt>
                <c:pt idx="706">
                  <c:v>14.462892319535896</c:v>
                </c:pt>
                <c:pt idx="707">
                  <c:v>14.462892319535896</c:v>
                </c:pt>
                <c:pt idx="708">
                  <c:v>14.462892319535896</c:v>
                </c:pt>
                <c:pt idx="709">
                  <c:v>14.462892319535896</c:v>
                </c:pt>
                <c:pt idx="710">
                  <c:v>14.462892319535896</c:v>
                </c:pt>
                <c:pt idx="711">
                  <c:v>14.462892319535896</c:v>
                </c:pt>
                <c:pt idx="712">
                  <c:v>14.462892319535896</c:v>
                </c:pt>
                <c:pt idx="713">
                  <c:v>14.462892319535896</c:v>
                </c:pt>
                <c:pt idx="714">
                  <c:v>14.462892319535896</c:v>
                </c:pt>
                <c:pt idx="715">
                  <c:v>14.462892319535896</c:v>
                </c:pt>
                <c:pt idx="716">
                  <c:v>14.462892319535896</c:v>
                </c:pt>
                <c:pt idx="717">
                  <c:v>14.462892319535896</c:v>
                </c:pt>
                <c:pt idx="718">
                  <c:v>14.462892319535896</c:v>
                </c:pt>
                <c:pt idx="719">
                  <c:v>14.462892319535896</c:v>
                </c:pt>
                <c:pt idx="720">
                  <c:v>14.462892319535896</c:v>
                </c:pt>
                <c:pt idx="721">
                  <c:v>14.462892319535896</c:v>
                </c:pt>
                <c:pt idx="722">
                  <c:v>14.462892319535896</c:v>
                </c:pt>
                <c:pt idx="723">
                  <c:v>14.462892319535896</c:v>
                </c:pt>
                <c:pt idx="724">
                  <c:v>14.462892319535896</c:v>
                </c:pt>
                <c:pt idx="725">
                  <c:v>14.462892319535896</c:v>
                </c:pt>
                <c:pt idx="726">
                  <c:v>14.462892319535896</c:v>
                </c:pt>
                <c:pt idx="727">
                  <c:v>14.462892319535896</c:v>
                </c:pt>
                <c:pt idx="728">
                  <c:v>14.462892319535896</c:v>
                </c:pt>
                <c:pt idx="729">
                  <c:v>14.462892319535896</c:v>
                </c:pt>
                <c:pt idx="730">
                  <c:v>14.462892319535896</c:v>
                </c:pt>
                <c:pt idx="731">
                  <c:v>14.462892319535896</c:v>
                </c:pt>
                <c:pt idx="732">
                  <c:v>14.462892319535896</c:v>
                </c:pt>
                <c:pt idx="733">
                  <c:v>14.462892319535896</c:v>
                </c:pt>
                <c:pt idx="734">
                  <c:v>14.462892319535896</c:v>
                </c:pt>
                <c:pt idx="735">
                  <c:v>14.462892319535896</c:v>
                </c:pt>
                <c:pt idx="736">
                  <c:v>14.462892319535896</c:v>
                </c:pt>
                <c:pt idx="737">
                  <c:v>14.462892319535896</c:v>
                </c:pt>
                <c:pt idx="738">
                  <c:v>14.462892319535896</c:v>
                </c:pt>
                <c:pt idx="739">
                  <c:v>14.462892319535896</c:v>
                </c:pt>
                <c:pt idx="740">
                  <c:v>14.462892319535896</c:v>
                </c:pt>
                <c:pt idx="741">
                  <c:v>14.462892319535896</c:v>
                </c:pt>
                <c:pt idx="742">
                  <c:v>14.462892319535896</c:v>
                </c:pt>
                <c:pt idx="743">
                  <c:v>14.462892319535896</c:v>
                </c:pt>
                <c:pt idx="744">
                  <c:v>14.462892319535896</c:v>
                </c:pt>
                <c:pt idx="745">
                  <c:v>14.462892319535896</c:v>
                </c:pt>
                <c:pt idx="746">
                  <c:v>14.462892319535896</c:v>
                </c:pt>
                <c:pt idx="747">
                  <c:v>14.462892319535896</c:v>
                </c:pt>
                <c:pt idx="748">
                  <c:v>14.462892319535896</c:v>
                </c:pt>
                <c:pt idx="749">
                  <c:v>14.462892319535896</c:v>
                </c:pt>
                <c:pt idx="750">
                  <c:v>14.462892319535896</c:v>
                </c:pt>
                <c:pt idx="751">
                  <c:v>14.462892319535896</c:v>
                </c:pt>
                <c:pt idx="752">
                  <c:v>14.462892319535896</c:v>
                </c:pt>
                <c:pt idx="753">
                  <c:v>14.462892319535896</c:v>
                </c:pt>
                <c:pt idx="754">
                  <c:v>14.462892319535896</c:v>
                </c:pt>
                <c:pt idx="755">
                  <c:v>14.462892319535896</c:v>
                </c:pt>
                <c:pt idx="756">
                  <c:v>14.462892319535896</c:v>
                </c:pt>
                <c:pt idx="757">
                  <c:v>14.462892319535896</c:v>
                </c:pt>
                <c:pt idx="758">
                  <c:v>14.462892319535896</c:v>
                </c:pt>
                <c:pt idx="759">
                  <c:v>14.462892319535896</c:v>
                </c:pt>
                <c:pt idx="760">
                  <c:v>14.462892319535896</c:v>
                </c:pt>
                <c:pt idx="761">
                  <c:v>14.462892319535896</c:v>
                </c:pt>
                <c:pt idx="762">
                  <c:v>14.462892319535896</c:v>
                </c:pt>
                <c:pt idx="763">
                  <c:v>14.462892319535896</c:v>
                </c:pt>
                <c:pt idx="764">
                  <c:v>14.462892319535896</c:v>
                </c:pt>
                <c:pt idx="765">
                  <c:v>14.462892319535896</c:v>
                </c:pt>
                <c:pt idx="766">
                  <c:v>14.462892319535896</c:v>
                </c:pt>
                <c:pt idx="767">
                  <c:v>14.462892319535896</c:v>
                </c:pt>
                <c:pt idx="768">
                  <c:v>14.462892319535896</c:v>
                </c:pt>
                <c:pt idx="769">
                  <c:v>14.462892319535896</c:v>
                </c:pt>
                <c:pt idx="770">
                  <c:v>14.462892319535896</c:v>
                </c:pt>
                <c:pt idx="771">
                  <c:v>14.462892319535896</c:v>
                </c:pt>
                <c:pt idx="772">
                  <c:v>14.462892319535896</c:v>
                </c:pt>
                <c:pt idx="773">
                  <c:v>14.462892319535896</c:v>
                </c:pt>
                <c:pt idx="774">
                  <c:v>14.462892319535896</c:v>
                </c:pt>
                <c:pt idx="775">
                  <c:v>14.462892319535896</c:v>
                </c:pt>
                <c:pt idx="776">
                  <c:v>14.462892319535896</c:v>
                </c:pt>
                <c:pt idx="777">
                  <c:v>14.462892319535896</c:v>
                </c:pt>
                <c:pt idx="778">
                  <c:v>14.462892319535896</c:v>
                </c:pt>
                <c:pt idx="779">
                  <c:v>14.462892319535896</c:v>
                </c:pt>
                <c:pt idx="780">
                  <c:v>14.462892319535896</c:v>
                </c:pt>
                <c:pt idx="781">
                  <c:v>14.462892319535896</c:v>
                </c:pt>
                <c:pt idx="782">
                  <c:v>14.462892319535896</c:v>
                </c:pt>
                <c:pt idx="783">
                  <c:v>14.462892319535896</c:v>
                </c:pt>
                <c:pt idx="784">
                  <c:v>14.462892319535896</c:v>
                </c:pt>
                <c:pt idx="785">
                  <c:v>14.462892319535896</c:v>
                </c:pt>
                <c:pt idx="786">
                  <c:v>14.462892319535896</c:v>
                </c:pt>
                <c:pt idx="787">
                  <c:v>14.462892319535896</c:v>
                </c:pt>
                <c:pt idx="788">
                  <c:v>14.462892319535896</c:v>
                </c:pt>
                <c:pt idx="789">
                  <c:v>14.462892319535896</c:v>
                </c:pt>
                <c:pt idx="790">
                  <c:v>14.462892319535896</c:v>
                </c:pt>
                <c:pt idx="791">
                  <c:v>14.462892319535896</c:v>
                </c:pt>
                <c:pt idx="792">
                  <c:v>14.462892319535896</c:v>
                </c:pt>
                <c:pt idx="793">
                  <c:v>14.462892319535896</c:v>
                </c:pt>
                <c:pt idx="794">
                  <c:v>14.462892319535896</c:v>
                </c:pt>
                <c:pt idx="795">
                  <c:v>14.462892319535896</c:v>
                </c:pt>
                <c:pt idx="796">
                  <c:v>14.462892319535896</c:v>
                </c:pt>
                <c:pt idx="797">
                  <c:v>14.462892319535896</c:v>
                </c:pt>
                <c:pt idx="798">
                  <c:v>14.462892319535896</c:v>
                </c:pt>
                <c:pt idx="799">
                  <c:v>14.462892319535896</c:v>
                </c:pt>
                <c:pt idx="800">
                  <c:v>14.462892319535896</c:v>
                </c:pt>
                <c:pt idx="801">
                  <c:v>14.462892319535896</c:v>
                </c:pt>
                <c:pt idx="802">
                  <c:v>14.462892319535896</c:v>
                </c:pt>
                <c:pt idx="803">
                  <c:v>14.462892319535896</c:v>
                </c:pt>
                <c:pt idx="804">
                  <c:v>14.462892319535896</c:v>
                </c:pt>
                <c:pt idx="805">
                  <c:v>14.462892319535896</c:v>
                </c:pt>
                <c:pt idx="806">
                  <c:v>14.462892319535896</c:v>
                </c:pt>
                <c:pt idx="807">
                  <c:v>14.462892319535896</c:v>
                </c:pt>
                <c:pt idx="808">
                  <c:v>14.462892319535896</c:v>
                </c:pt>
                <c:pt idx="809">
                  <c:v>14.462892319535896</c:v>
                </c:pt>
                <c:pt idx="810">
                  <c:v>14.462892319535896</c:v>
                </c:pt>
                <c:pt idx="811">
                  <c:v>14.462892319535896</c:v>
                </c:pt>
                <c:pt idx="812">
                  <c:v>14.462892319535896</c:v>
                </c:pt>
                <c:pt idx="813">
                  <c:v>14.462892319535896</c:v>
                </c:pt>
                <c:pt idx="814">
                  <c:v>14.462892319535896</c:v>
                </c:pt>
                <c:pt idx="815">
                  <c:v>14.462892319535896</c:v>
                </c:pt>
                <c:pt idx="816">
                  <c:v>14.462892319535896</c:v>
                </c:pt>
                <c:pt idx="817">
                  <c:v>14.462892319535896</c:v>
                </c:pt>
                <c:pt idx="818">
                  <c:v>14.462892319535896</c:v>
                </c:pt>
                <c:pt idx="819">
                  <c:v>14.462892319535896</c:v>
                </c:pt>
                <c:pt idx="820">
                  <c:v>14.462892319535896</c:v>
                </c:pt>
                <c:pt idx="821">
                  <c:v>14.462892319535896</c:v>
                </c:pt>
                <c:pt idx="822">
                  <c:v>14.462892319535896</c:v>
                </c:pt>
                <c:pt idx="823">
                  <c:v>14.462892319535896</c:v>
                </c:pt>
                <c:pt idx="824">
                  <c:v>14.462892319535896</c:v>
                </c:pt>
                <c:pt idx="825">
                  <c:v>14.462892319535896</c:v>
                </c:pt>
                <c:pt idx="826">
                  <c:v>14.462892319535896</c:v>
                </c:pt>
                <c:pt idx="827">
                  <c:v>14.462892319535896</c:v>
                </c:pt>
                <c:pt idx="828">
                  <c:v>14.462892319535896</c:v>
                </c:pt>
                <c:pt idx="829">
                  <c:v>14.462892319535896</c:v>
                </c:pt>
                <c:pt idx="830">
                  <c:v>14.462892319535896</c:v>
                </c:pt>
                <c:pt idx="831">
                  <c:v>14.462892319535896</c:v>
                </c:pt>
                <c:pt idx="832">
                  <c:v>14.462892319535896</c:v>
                </c:pt>
                <c:pt idx="833">
                  <c:v>14.462892319535896</c:v>
                </c:pt>
                <c:pt idx="834">
                  <c:v>14.462892319535896</c:v>
                </c:pt>
                <c:pt idx="835">
                  <c:v>14.462892319535896</c:v>
                </c:pt>
                <c:pt idx="836">
                  <c:v>14.462892319535896</c:v>
                </c:pt>
                <c:pt idx="837">
                  <c:v>14.462892319535896</c:v>
                </c:pt>
                <c:pt idx="838">
                  <c:v>14.462892319535896</c:v>
                </c:pt>
                <c:pt idx="839">
                  <c:v>14.462892319535896</c:v>
                </c:pt>
                <c:pt idx="840">
                  <c:v>14.462892319535896</c:v>
                </c:pt>
                <c:pt idx="841">
                  <c:v>14.462892319535896</c:v>
                </c:pt>
                <c:pt idx="842">
                  <c:v>14.462892319535896</c:v>
                </c:pt>
                <c:pt idx="843">
                  <c:v>14.462892319535896</c:v>
                </c:pt>
                <c:pt idx="844">
                  <c:v>14.462892319535896</c:v>
                </c:pt>
                <c:pt idx="845">
                  <c:v>14.462892319535896</c:v>
                </c:pt>
                <c:pt idx="846">
                  <c:v>14.462892319535896</c:v>
                </c:pt>
                <c:pt idx="847">
                  <c:v>14.462892319535896</c:v>
                </c:pt>
                <c:pt idx="848">
                  <c:v>14.462892319535896</c:v>
                </c:pt>
                <c:pt idx="849">
                  <c:v>14.462892319535896</c:v>
                </c:pt>
                <c:pt idx="850">
                  <c:v>14.462892319535896</c:v>
                </c:pt>
                <c:pt idx="851">
                  <c:v>14.462892319535896</c:v>
                </c:pt>
                <c:pt idx="852">
                  <c:v>14.462892319535896</c:v>
                </c:pt>
                <c:pt idx="853">
                  <c:v>14.462892319535896</c:v>
                </c:pt>
                <c:pt idx="854">
                  <c:v>14.462892319535896</c:v>
                </c:pt>
                <c:pt idx="855">
                  <c:v>14.462892319535896</c:v>
                </c:pt>
                <c:pt idx="856">
                  <c:v>14.462892319535896</c:v>
                </c:pt>
                <c:pt idx="857">
                  <c:v>14.462892319535896</c:v>
                </c:pt>
                <c:pt idx="858">
                  <c:v>14.462892319535896</c:v>
                </c:pt>
                <c:pt idx="859">
                  <c:v>14.462892319535896</c:v>
                </c:pt>
                <c:pt idx="860">
                  <c:v>14.462892319535896</c:v>
                </c:pt>
                <c:pt idx="861">
                  <c:v>14.462892319535896</c:v>
                </c:pt>
                <c:pt idx="862">
                  <c:v>14.462892319535896</c:v>
                </c:pt>
                <c:pt idx="863">
                  <c:v>14.462892319535896</c:v>
                </c:pt>
                <c:pt idx="864">
                  <c:v>14.462892319535896</c:v>
                </c:pt>
                <c:pt idx="865">
                  <c:v>14.462892319535896</c:v>
                </c:pt>
                <c:pt idx="866">
                  <c:v>14.462892319535896</c:v>
                </c:pt>
                <c:pt idx="867">
                  <c:v>14.462892319535896</c:v>
                </c:pt>
                <c:pt idx="868">
                  <c:v>14.462892319535896</c:v>
                </c:pt>
                <c:pt idx="869">
                  <c:v>14.462892319535896</c:v>
                </c:pt>
                <c:pt idx="870">
                  <c:v>14.462892319535896</c:v>
                </c:pt>
                <c:pt idx="871">
                  <c:v>14.462892319535896</c:v>
                </c:pt>
                <c:pt idx="872">
                  <c:v>14.462892319535896</c:v>
                </c:pt>
                <c:pt idx="873">
                  <c:v>14.462892319535896</c:v>
                </c:pt>
                <c:pt idx="874">
                  <c:v>14.462892319535896</c:v>
                </c:pt>
                <c:pt idx="875">
                  <c:v>14.462892319535896</c:v>
                </c:pt>
                <c:pt idx="876">
                  <c:v>14.462892319535896</c:v>
                </c:pt>
                <c:pt idx="877">
                  <c:v>14.462892319535896</c:v>
                </c:pt>
                <c:pt idx="878">
                  <c:v>14.462892319535896</c:v>
                </c:pt>
                <c:pt idx="879">
                  <c:v>14.462892319535896</c:v>
                </c:pt>
                <c:pt idx="880">
                  <c:v>14.462892319535896</c:v>
                </c:pt>
                <c:pt idx="881">
                  <c:v>14.462892319535896</c:v>
                </c:pt>
                <c:pt idx="882">
                  <c:v>14.462892319535896</c:v>
                </c:pt>
                <c:pt idx="883">
                  <c:v>14.462892319535896</c:v>
                </c:pt>
                <c:pt idx="884">
                  <c:v>14.462892319535896</c:v>
                </c:pt>
                <c:pt idx="885">
                  <c:v>14.462892319535896</c:v>
                </c:pt>
                <c:pt idx="886">
                  <c:v>14.462892319535896</c:v>
                </c:pt>
                <c:pt idx="887">
                  <c:v>14.462892319535896</c:v>
                </c:pt>
                <c:pt idx="888">
                  <c:v>14.462892319535896</c:v>
                </c:pt>
                <c:pt idx="889">
                  <c:v>14.462892319535896</c:v>
                </c:pt>
                <c:pt idx="890">
                  <c:v>14.462892319535896</c:v>
                </c:pt>
                <c:pt idx="891">
                  <c:v>14.462892319535896</c:v>
                </c:pt>
                <c:pt idx="892">
                  <c:v>14.462892319535896</c:v>
                </c:pt>
                <c:pt idx="893">
                  <c:v>14.462892319535896</c:v>
                </c:pt>
                <c:pt idx="894">
                  <c:v>14.462892319535896</c:v>
                </c:pt>
                <c:pt idx="895">
                  <c:v>14.462892319535896</c:v>
                </c:pt>
                <c:pt idx="896">
                  <c:v>14.462892319535896</c:v>
                </c:pt>
                <c:pt idx="897">
                  <c:v>14.462892319535896</c:v>
                </c:pt>
                <c:pt idx="898">
                  <c:v>14.462892319535896</c:v>
                </c:pt>
                <c:pt idx="899">
                  <c:v>14.462892319535896</c:v>
                </c:pt>
                <c:pt idx="900">
                  <c:v>14.462892319535896</c:v>
                </c:pt>
                <c:pt idx="901">
                  <c:v>14.462892319535896</c:v>
                </c:pt>
                <c:pt idx="902">
                  <c:v>14.462892319535896</c:v>
                </c:pt>
                <c:pt idx="903">
                  <c:v>14.462892319535896</c:v>
                </c:pt>
                <c:pt idx="904">
                  <c:v>14.462892319535896</c:v>
                </c:pt>
                <c:pt idx="905">
                  <c:v>14.462892319535896</c:v>
                </c:pt>
                <c:pt idx="906">
                  <c:v>14.462892319535896</c:v>
                </c:pt>
                <c:pt idx="907">
                  <c:v>14.462892319535896</c:v>
                </c:pt>
                <c:pt idx="908">
                  <c:v>14.462892319535896</c:v>
                </c:pt>
                <c:pt idx="909">
                  <c:v>14.462892319535896</c:v>
                </c:pt>
                <c:pt idx="910">
                  <c:v>14.462892319535896</c:v>
                </c:pt>
                <c:pt idx="911">
                  <c:v>14.462892319535896</c:v>
                </c:pt>
                <c:pt idx="912">
                  <c:v>14.462892319535896</c:v>
                </c:pt>
                <c:pt idx="913">
                  <c:v>14.462892319535896</c:v>
                </c:pt>
                <c:pt idx="914">
                  <c:v>14.462892319535896</c:v>
                </c:pt>
                <c:pt idx="915">
                  <c:v>14.462892319535896</c:v>
                </c:pt>
                <c:pt idx="916">
                  <c:v>14.462892319535896</c:v>
                </c:pt>
                <c:pt idx="917">
                  <c:v>14.462892319535896</c:v>
                </c:pt>
                <c:pt idx="918">
                  <c:v>14.462892319535896</c:v>
                </c:pt>
                <c:pt idx="919">
                  <c:v>14.462892319535896</c:v>
                </c:pt>
                <c:pt idx="920">
                  <c:v>14.462892319535896</c:v>
                </c:pt>
                <c:pt idx="921">
                  <c:v>14.462892319535896</c:v>
                </c:pt>
                <c:pt idx="922">
                  <c:v>14.462892319535896</c:v>
                </c:pt>
                <c:pt idx="923">
                  <c:v>14.462892319535896</c:v>
                </c:pt>
                <c:pt idx="924">
                  <c:v>14.462892319535896</c:v>
                </c:pt>
                <c:pt idx="925">
                  <c:v>14.462892319535896</c:v>
                </c:pt>
                <c:pt idx="926">
                  <c:v>14.462892319535896</c:v>
                </c:pt>
                <c:pt idx="927">
                  <c:v>14.462892319535896</c:v>
                </c:pt>
                <c:pt idx="928">
                  <c:v>14.462892319535896</c:v>
                </c:pt>
                <c:pt idx="929">
                  <c:v>14.462892319535896</c:v>
                </c:pt>
                <c:pt idx="930">
                  <c:v>14.462892319535896</c:v>
                </c:pt>
                <c:pt idx="931">
                  <c:v>14.462892319535896</c:v>
                </c:pt>
                <c:pt idx="932">
                  <c:v>14.462892319535896</c:v>
                </c:pt>
                <c:pt idx="933">
                  <c:v>14.462892319535896</c:v>
                </c:pt>
                <c:pt idx="934">
                  <c:v>14.462892319535896</c:v>
                </c:pt>
                <c:pt idx="935">
                  <c:v>14.462892319535896</c:v>
                </c:pt>
                <c:pt idx="936">
                  <c:v>14.462892319535896</c:v>
                </c:pt>
                <c:pt idx="937">
                  <c:v>14.462892319535896</c:v>
                </c:pt>
                <c:pt idx="938">
                  <c:v>14.462892319535896</c:v>
                </c:pt>
                <c:pt idx="939">
                  <c:v>14.462892319535896</c:v>
                </c:pt>
                <c:pt idx="940">
                  <c:v>14.462892319535896</c:v>
                </c:pt>
                <c:pt idx="941">
                  <c:v>14.462892319535896</c:v>
                </c:pt>
                <c:pt idx="942">
                  <c:v>14.462892319535896</c:v>
                </c:pt>
                <c:pt idx="943">
                  <c:v>14.462892319535896</c:v>
                </c:pt>
                <c:pt idx="944">
                  <c:v>14.462892319535896</c:v>
                </c:pt>
                <c:pt idx="945">
                  <c:v>14.462892319535896</c:v>
                </c:pt>
                <c:pt idx="946">
                  <c:v>14.462892319535896</c:v>
                </c:pt>
                <c:pt idx="947">
                  <c:v>14.462892319535896</c:v>
                </c:pt>
                <c:pt idx="948">
                  <c:v>14.462892319535896</c:v>
                </c:pt>
                <c:pt idx="949">
                  <c:v>14.462892319535896</c:v>
                </c:pt>
                <c:pt idx="950">
                  <c:v>14.462892319535896</c:v>
                </c:pt>
                <c:pt idx="951">
                  <c:v>14.462892319535896</c:v>
                </c:pt>
                <c:pt idx="952">
                  <c:v>14.462892319535896</c:v>
                </c:pt>
                <c:pt idx="953">
                  <c:v>14.462892319535896</c:v>
                </c:pt>
                <c:pt idx="954">
                  <c:v>14.462892319535896</c:v>
                </c:pt>
                <c:pt idx="955">
                  <c:v>14.462892319535896</c:v>
                </c:pt>
                <c:pt idx="956">
                  <c:v>14.462892319535896</c:v>
                </c:pt>
                <c:pt idx="957">
                  <c:v>14.462892319535896</c:v>
                </c:pt>
                <c:pt idx="958">
                  <c:v>14.462892319535896</c:v>
                </c:pt>
                <c:pt idx="959">
                  <c:v>14.462892319535896</c:v>
                </c:pt>
                <c:pt idx="960">
                  <c:v>14.462892319535896</c:v>
                </c:pt>
                <c:pt idx="961">
                  <c:v>14.462892319535896</c:v>
                </c:pt>
                <c:pt idx="962">
                  <c:v>14.462892319535896</c:v>
                </c:pt>
                <c:pt idx="963">
                  <c:v>14.462892319535896</c:v>
                </c:pt>
                <c:pt idx="964">
                  <c:v>14.462892319535896</c:v>
                </c:pt>
                <c:pt idx="965">
                  <c:v>14.462892319535896</c:v>
                </c:pt>
                <c:pt idx="966">
                  <c:v>14.462892319535896</c:v>
                </c:pt>
                <c:pt idx="967">
                  <c:v>14.462892319535896</c:v>
                </c:pt>
                <c:pt idx="968">
                  <c:v>14.462892319535896</c:v>
                </c:pt>
                <c:pt idx="969">
                  <c:v>14.462892319535896</c:v>
                </c:pt>
                <c:pt idx="970">
                  <c:v>14.462892319535896</c:v>
                </c:pt>
                <c:pt idx="971">
                  <c:v>14.462892319535896</c:v>
                </c:pt>
                <c:pt idx="972">
                  <c:v>14.462892319535896</c:v>
                </c:pt>
                <c:pt idx="973">
                  <c:v>14.462892319535896</c:v>
                </c:pt>
                <c:pt idx="974">
                  <c:v>14.462892319535896</c:v>
                </c:pt>
                <c:pt idx="975">
                  <c:v>14.462892319535896</c:v>
                </c:pt>
                <c:pt idx="976">
                  <c:v>14.462892319535896</c:v>
                </c:pt>
                <c:pt idx="977">
                  <c:v>14.462892319535896</c:v>
                </c:pt>
                <c:pt idx="978">
                  <c:v>14.462892319535896</c:v>
                </c:pt>
                <c:pt idx="979">
                  <c:v>14.462892319535896</c:v>
                </c:pt>
                <c:pt idx="980">
                  <c:v>14.462892319535896</c:v>
                </c:pt>
                <c:pt idx="981">
                  <c:v>14.462892319535896</c:v>
                </c:pt>
                <c:pt idx="982">
                  <c:v>14.462892319535896</c:v>
                </c:pt>
                <c:pt idx="983">
                  <c:v>14.462892319535896</c:v>
                </c:pt>
                <c:pt idx="984">
                  <c:v>14.462892319535896</c:v>
                </c:pt>
                <c:pt idx="985">
                  <c:v>14.462892319535896</c:v>
                </c:pt>
                <c:pt idx="986">
                  <c:v>14.462892319535896</c:v>
                </c:pt>
                <c:pt idx="987">
                  <c:v>14.462892319535896</c:v>
                </c:pt>
                <c:pt idx="988">
                  <c:v>14.462892319535896</c:v>
                </c:pt>
                <c:pt idx="989">
                  <c:v>14.462892319535896</c:v>
                </c:pt>
                <c:pt idx="990">
                  <c:v>14.462892319535896</c:v>
                </c:pt>
                <c:pt idx="991">
                  <c:v>14.462892319535896</c:v>
                </c:pt>
                <c:pt idx="992">
                  <c:v>14.462892319535896</c:v>
                </c:pt>
                <c:pt idx="993">
                  <c:v>14.462892319535896</c:v>
                </c:pt>
                <c:pt idx="994">
                  <c:v>14.462892319535896</c:v>
                </c:pt>
                <c:pt idx="995">
                  <c:v>14.462892319535896</c:v>
                </c:pt>
                <c:pt idx="996">
                  <c:v>14.462892319535896</c:v>
                </c:pt>
                <c:pt idx="997">
                  <c:v>14.462892319535896</c:v>
                </c:pt>
                <c:pt idx="998">
                  <c:v>14.462892319535896</c:v>
                </c:pt>
                <c:pt idx="999">
                  <c:v>14.462892319535896</c:v>
                </c:pt>
                <c:pt idx="1000">
                  <c:v>14.462892319535896</c:v>
                </c:pt>
                <c:pt idx="1001">
                  <c:v>14.462892319535896</c:v>
                </c:pt>
                <c:pt idx="1002">
                  <c:v>14.462892319535896</c:v>
                </c:pt>
                <c:pt idx="1003">
                  <c:v>14.462892319535896</c:v>
                </c:pt>
                <c:pt idx="1004">
                  <c:v>14.462892319535896</c:v>
                </c:pt>
                <c:pt idx="1005">
                  <c:v>14.462892319535896</c:v>
                </c:pt>
                <c:pt idx="1006">
                  <c:v>14.462892319535896</c:v>
                </c:pt>
                <c:pt idx="1007">
                  <c:v>14.462892319535896</c:v>
                </c:pt>
                <c:pt idx="1008">
                  <c:v>14.462892319535896</c:v>
                </c:pt>
                <c:pt idx="1009">
                  <c:v>14.462892319535896</c:v>
                </c:pt>
                <c:pt idx="1010">
                  <c:v>14.462892319535896</c:v>
                </c:pt>
                <c:pt idx="1011">
                  <c:v>14.462892319535896</c:v>
                </c:pt>
                <c:pt idx="1012">
                  <c:v>14.462892319535896</c:v>
                </c:pt>
                <c:pt idx="1013">
                  <c:v>14.462892319535896</c:v>
                </c:pt>
                <c:pt idx="1014">
                  <c:v>14.462892319535896</c:v>
                </c:pt>
                <c:pt idx="1015">
                  <c:v>14.462892319535896</c:v>
                </c:pt>
                <c:pt idx="1016">
                  <c:v>14.462892319535896</c:v>
                </c:pt>
                <c:pt idx="1017">
                  <c:v>14.462892319535896</c:v>
                </c:pt>
                <c:pt idx="1018">
                  <c:v>14.462892319535896</c:v>
                </c:pt>
                <c:pt idx="1019">
                  <c:v>14.462892319535896</c:v>
                </c:pt>
                <c:pt idx="1020">
                  <c:v>14.462892319535896</c:v>
                </c:pt>
                <c:pt idx="1021">
                  <c:v>14.462892319535896</c:v>
                </c:pt>
                <c:pt idx="1022">
                  <c:v>14.462892319535896</c:v>
                </c:pt>
                <c:pt idx="1023">
                  <c:v>14.462892319535896</c:v>
                </c:pt>
                <c:pt idx="1024">
                  <c:v>14.462892319535896</c:v>
                </c:pt>
                <c:pt idx="1025">
                  <c:v>14.462892319535896</c:v>
                </c:pt>
                <c:pt idx="1026">
                  <c:v>14.462892319535896</c:v>
                </c:pt>
                <c:pt idx="1027">
                  <c:v>14.462892319535896</c:v>
                </c:pt>
                <c:pt idx="1028">
                  <c:v>14.462892319535896</c:v>
                </c:pt>
                <c:pt idx="1029">
                  <c:v>14.462892319535896</c:v>
                </c:pt>
                <c:pt idx="1030">
                  <c:v>14.462892319535896</c:v>
                </c:pt>
                <c:pt idx="1031">
                  <c:v>14.462892319535896</c:v>
                </c:pt>
                <c:pt idx="1032">
                  <c:v>14.462892319535896</c:v>
                </c:pt>
                <c:pt idx="1033">
                  <c:v>14.462892319535896</c:v>
                </c:pt>
                <c:pt idx="1034">
                  <c:v>14.462892319535896</c:v>
                </c:pt>
                <c:pt idx="1035">
                  <c:v>14.462892319535896</c:v>
                </c:pt>
                <c:pt idx="1036">
                  <c:v>14.462892319535896</c:v>
                </c:pt>
                <c:pt idx="1037">
                  <c:v>14.462892319535896</c:v>
                </c:pt>
                <c:pt idx="1038">
                  <c:v>14.462892319535896</c:v>
                </c:pt>
                <c:pt idx="1039">
                  <c:v>14.462892319535896</c:v>
                </c:pt>
                <c:pt idx="1040">
                  <c:v>14.462892319535896</c:v>
                </c:pt>
                <c:pt idx="1041">
                  <c:v>14.462892319535896</c:v>
                </c:pt>
                <c:pt idx="1042">
                  <c:v>14.462892319535896</c:v>
                </c:pt>
                <c:pt idx="1043">
                  <c:v>14.462892319535896</c:v>
                </c:pt>
                <c:pt idx="1044">
                  <c:v>14.462892319535896</c:v>
                </c:pt>
                <c:pt idx="1045">
                  <c:v>14.462892319535896</c:v>
                </c:pt>
                <c:pt idx="1046">
                  <c:v>14.462892319535896</c:v>
                </c:pt>
                <c:pt idx="1047">
                  <c:v>14.462892319535896</c:v>
                </c:pt>
                <c:pt idx="1048">
                  <c:v>14.462892319535896</c:v>
                </c:pt>
                <c:pt idx="1049">
                  <c:v>14.462892319535896</c:v>
                </c:pt>
                <c:pt idx="1050">
                  <c:v>14.462892319535896</c:v>
                </c:pt>
                <c:pt idx="1051">
                  <c:v>14.462892319535896</c:v>
                </c:pt>
                <c:pt idx="1052">
                  <c:v>14.462892319535896</c:v>
                </c:pt>
                <c:pt idx="1053">
                  <c:v>14.462892319535896</c:v>
                </c:pt>
                <c:pt idx="1054">
                  <c:v>14.462892319535896</c:v>
                </c:pt>
                <c:pt idx="1055">
                  <c:v>14.462892319535896</c:v>
                </c:pt>
                <c:pt idx="1056">
                  <c:v>14.462892319535896</c:v>
                </c:pt>
                <c:pt idx="1057">
                  <c:v>14.462892319535896</c:v>
                </c:pt>
                <c:pt idx="1058">
                  <c:v>14.462892319535896</c:v>
                </c:pt>
                <c:pt idx="1059">
                  <c:v>14.462892319535896</c:v>
                </c:pt>
                <c:pt idx="1060">
                  <c:v>14.462892319535896</c:v>
                </c:pt>
                <c:pt idx="1061">
                  <c:v>14.462892319535896</c:v>
                </c:pt>
                <c:pt idx="1062">
                  <c:v>14.462892319535896</c:v>
                </c:pt>
                <c:pt idx="1063">
                  <c:v>14.462892319535896</c:v>
                </c:pt>
                <c:pt idx="1064">
                  <c:v>14.462892319535896</c:v>
                </c:pt>
                <c:pt idx="1065">
                  <c:v>14.462892319535896</c:v>
                </c:pt>
                <c:pt idx="1066">
                  <c:v>14.462892319535896</c:v>
                </c:pt>
                <c:pt idx="1067">
                  <c:v>14.462892319535896</c:v>
                </c:pt>
                <c:pt idx="1068">
                  <c:v>14.462892319535896</c:v>
                </c:pt>
                <c:pt idx="1069">
                  <c:v>14.462892319535896</c:v>
                </c:pt>
                <c:pt idx="1070">
                  <c:v>14.462892319535896</c:v>
                </c:pt>
                <c:pt idx="1071">
                  <c:v>14.462892319535896</c:v>
                </c:pt>
                <c:pt idx="1072">
                  <c:v>14.462892319535896</c:v>
                </c:pt>
                <c:pt idx="1073">
                  <c:v>14.462892319535896</c:v>
                </c:pt>
                <c:pt idx="1074">
                  <c:v>14.462892319535896</c:v>
                </c:pt>
                <c:pt idx="1075">
                  <c:v>14.462892319535896</c:v>
                </c:pt>
                <c:pt idx="1076">
                  <c:v>14.462892319535896</c:v>
                </c:pt>
                <c:pt idx="1077">
                  <c:v>14.462892319535896</c:v>
                </c:pt>
                <c:pt idx="1078">
                  <c:v>14.462892319535896</c:v>
                </c:pt>
                <c:pt idx="1079">
                  <c:v>14.462892319535896</c:v>
                </c:pt>
                <c:pt idx="1080">
                  <c:v>14.462892319535896</c:v>
                </c:pt>
                <c:pt idx="1081">
                  <c:v>14.462892319535896</c:v>
                </c:pt>
                <c:pt idx="1082">
                  <c:v>14.462892319535896</c:v>
                </c:pt>
                <c:pt idx="1083">
                  <c:v>14.462892319535896</c:v>
                </c:pt>
                <c:pt idx="1084">
                  <c:v>14.462892319535896</c:v>
                </c:pt>
                <c:pt idx="1085">
                  <c:v>14.462892319535896</c:v>
                </c:pt>
                <c:pt idx="1086">
                  <c:v>14.462892319535896</c:v>
                </c:pt>
                <c:pt idx="1087">
                  <c:v>14.462892319535896</c:v>
                </c:pt>
                <c:pt idx="1088">
                  <c:v>14.462892319535896</c:v>
                </c:pt>
                <c:pt idx="1089">
                  <c:v>14.462892319535896</c:v>
                </c:pt>
                <c:pt idx="1090">
                  <c:v>14.462892319535896</c:v>
                </c:pt>
                <c:pt idx="1091">
                  <c:v>14.462892319535896</c:v>
                </c:pt>
                <c:pt idx="1092">
                  <c:v>14.462892319535896</c:v>
                </c:pt>
                <c:pt idx="1093">
                  <c:v>14.462892319535896</c:v>
                </c:pt>
                <c:pt idx="1094">
                  <c:v>14.462892319535896</c:v>
                </c:pt>
                <c:pt idx="1095">
                  <c:v>14.462892319535896</c:v>
                </c:pt>
                <c:pt idx="1096">
                  <c:v>14.462892319535896</c:v>
                </c:pt>
                <c:pt idx="1097">
                  <c:v>14.462892319535896</c:v>
                </c:pt>
                <c:pt idx="1098">
                  <c:v>14.462892319535896</c:v>
                </c:pt>
                <c:pt idx="1099">
                  <c:v>14.462892319535896</c:v>
                </c:pt>
                <c:pt idx="1100">
                  <c:v>14.462892319535896</c:v>
                </c:pt>
                <c:pt idx="1101">
                  <c:v>14.462892319535896</c:v>
                </c:pt>
                <c:pt idx="1102">
                  <c:v>14.462892319535896</c:v>
                </c:pt>
                <c:pt idx="1103">
                  <c:v>14.462892319535896</c:v>
                </c:pt>
                <c:pt idx="1104">
                  <c:v>14.462892319535896</c:v>
                </c:pt>
                <c:pt idx="1105">
                  <c:v>14.462892319535896</c:v>
                </c:pt>
                <c:pt idx="1106">
                  <c:v>14.462892319535896</c:v>
                </c:pt>
                <c:pt idx="1107">
                  <c:v>14.462892319535896</c:v>
                </c:pt>
                <c:pt idx="1108">
                  <c:v>14.462892319535896</c:v>
                </c:pt>
                <c:pt idx="1109">
                  <c:v>14.462892319535896</c:v>
                </c:pt>
                <c:pt idx="1110">
                  <c:v>14.462892319535896</c:v>
                </c:pt>
                <c:pt idx="1111">
                  <c:v>14.462892319535896</c:v>
                </c:pt>
                <c:pt idx="1112">
                  <c:v>14.462892319535896</c:v>
                </c:pt>
                <c:pt idx="1113">
                  <c:v>14.462892319535896</c:v>
                </c:pt>
                <c:pt idx="1114">
                  <c:v>14.462892319535896</c:v>
                </c:pt>
                <c:pt idx="1115">
                  <c:v>14.462892319535896</c:v>
                </c:pt>
                <c:pt idx="1116">
                  <c:v>14.462892319535896</c:v>
                </c:pt>
                <c:pt idx="1117">
                  <c:v>14.462892319535896</c:v>
                </c:pt>
                <c:pt idx="1118">
                  <c:v>14.462892319535896</c:v>
                </c:pt>
                <c:pt idx="1119">
                  <c:v>14.462892319535896</c:v>
                </c:pt>
                <c:pt idx="1120">
                  <c:v>14.462892319535896</c:v>
                </c:pt>
                <c:pt idx="1121">
                  <c:v>14.462892319535896</c:v>
                </c:pt>
                <c:pt idx="1122">
                  <c:v>14.462892319535896</c:v>
                </c:pt>
                <c:pt idx="1123">
                  <c:v>14.462892319535896</c:v>
                </c:pt>
                <c:pt idx="1124">
                  <c:v>14.462892319535896</c:v>
                </c:pt>
                <c:pt idx="1125">
                  <c:v>14.462892319535896</c:v>
                </c:pt>
                <c:pt idx="1126">
                  <c:v>14.462892319535896</c:v>
                </c:pt>
                <c:pt idx="1127">
                  <c:v>14.462892319535896</c:v>
                </c:pt>
                <c:pt idx="1128">
                  <c:v>14.462892319535896</c:v>
                </c:pt>
                <c:pt idx="1129">
                  <c:v>14.462892319535896</c:v>
                </c:pt>
                <c:pt idx="1130">
                  <c:v>14.462892319535896</c:v>
                </c:pt>
                <c:pt idx="1131">
                  <c:v>14.462892319535896</c:v>
                </c:pt>
                <c:pt idx="1132">
                  <c:v>14.462892319535896</c:v>
                </c:pt>
                <c:pt idx="1133">
                  <c:v>14.462892319535896</c:v>
                </c:pt>
                <c:pt idx="1134">
                  <c:v>14.462892319535896</c:v>
                </c:pt>
                <c:pt idx="1135">
                  <c:v>14.462892319535896</c:v>
                </c:pt>
                <c:pt idx="1136">
                  <c:v>14.462892319535896</c:v>
                </c:pt>
                <c:pt idx="1137">
                  <c:v>14.462892319535896</c:v>
                </c:pt>
                <c:pt idx="1138">
                  <c:v>14.462892319535896</c:v>
                </c:pt>
                <c:pt idx="1139">
                  <c:v>14.462892319535896</c:v>
                </c:pt>
                <c:pt idx="1140">
                  <c:v>14.462892319535896</c:v>
                </c:pt>
                <c:pt idx="1141">
                  <c:v>14.462892319535896</c:v>
                </c:pt>
                <c:pt idx="1142">
                  <c:v>14.462892319535896</c:v>
                </c:pt>
                <c:pt idx="1143">
                  <c:v>14.462892319535896</c:v>
                </c:pt>
                <c:pt idx="1144">
                  <c:v>14.462892319535896</c:v>
                </c:pt>
                <c:pt idx="1145">
                  <c:v>14.462892319535896</c:v>
                </c:pt>
                <c:pt idx="1146">
                  <c:v>14.462892319535896</c:v>
                </c:pt>
                <c:pt idx="1147">
                  <c:v>14.462892319535896</c:v>
                </c:pt>
                <c:pt idx="1148">
                  <c:v>14.462892319535896</c:v>
                </c:pt>
                <c:pt idx="1149">
                  <c:v>14.462892319535896</c:v>
                </c:pt>
                <c:pt idx="1150">
                  <c:v>14.462892319535896</c:v>
                </c:pt>
                <c:pt idx="1151">
                  <c:v>14.462892319535896</c:v>
                </c:pt>
                <c:pt idx="1152">
                  <c:v>14.462892319535896</c:v>
                </c:pt>
                <c:pt idx="1153">
                  <c:v>14.462892319535896</c:v>
                </c:pt>
                <c:pt idx="1154">
                  <c:v>14.462892319535896</c:v>
                </c:pt>
                <c:pt idx="1155">
                  <c:v>14.462892319535896</c:v>
                </c:pt>
                <c:pt idx="1156">
                  <c:v>14.462892319535896</c:v>
                </c:pt>
                <c:pt idx="1157">
                  <c:v>14.462892319535896</c:v>
                </c:pt>
                <c:pt idx="1158">
                  <c:v>14.462892319535896</c:v>
                </c:pt>
                <c:pt idx="1159">
                  <c:v>14.462892319535896</c:v>
                </c:pt>
                <c:pt idx="1160">
                  <c:v>14.462892319535896</c:v>
                </c:pt>
                <c:pt idx="1161">
                  <c:v>14.462892319535896</c:v>
                </c:pt>
                <c:pt idx="1162">
                  <c:v>14.462892319535896</c:v>
                </c:pt>
                <c:pt idx="1163">
                  <c:v>14.462892319535896</c:v>
                </c:pt>
                <c:pt idx="1164">
                  <c:v>14.462892319535896</c:v>
                </c:pt>
                <c:pt idx="1165">
                  <c:v>14.462892319535896</c:v>
                </c:pt>
                <c:pt idx="1166">
                  <c:v>14.462892319535896</c:v>
                </c:pt>
                <c:pt idx="1167">
                  <c:v>14.462892319535896</c:v>
                </c:pt>
                <c:pt idx="1168">
                  <c:v>14.462892319535896</c:v>
                </c:pt>
                <c:pt idx="1169">
                  <c:v>14.462892319535896</c:v>
                </c:pt>
                <c:pt idx="1170">
                  <c:v>14.462892319535896</c:v>
                </c:pt>
                <c:pt idx="1171">
                  <c:v>14.462892319535896</c:v>
                </c:pt>
                <c:pt idx="1172">
                  <c:v>14.462892319535896</c:v>
                </c:pt>
                <c:pt idx="1173">
                  <c:v>14.462892319535896</c:v>
                </c:pt>
                <c:pt idx="1174">
                  <c:v>14.462892319535896</c:v>
                </c:pt>
                <c:pt idx="1175">
                  <c:v>14.462892319535896</c:v>
                </c:pt>
                <c:pt idx="1176">
                  <c:v>14.462892319535896</c:v>
                </c:pt>
                <c:pt idx="1177">
                  <c:v>14.462892319535896</c:v>
                </c:pt>
                <c:pt idx="1178">
                  <c:v>14.462892319535896</c:v>
                </c:pt>
                <c:pt idx="1179">
                  <c:v>14.462892319535896</c:v>
                </c:pt>
                <c:pt idx="1180">
                  <c:v>14.462892319535896</c:v>
                </c:pt>
                <c:pt idx="1181">
                  <c:v>14.462892319535896</c:v>
                </c:pt>
                <c:pt idx="1182">
                  <c:v>14.462892319535896</c:v>
                </c:pt>
                <c:pt idx="1183">
                  <c:v>14.462892319535896</c:v>
                </c:pt>
                <c:pt idx="1184">
                  <c:v>14.462892319535896</c:v>
                </c:pt>
                <c:pt idx="1185">
                  <c:v>14.462892319535896</c:v>
                </c:pt>
                <c:pt idx="1186">
                  <c:v>14.462892319535896</c:v>
                </c:pt>
                <c:pt idx="1187">
                  <c:v>14.462892319535896</c:v>
                </c:pt>
                <c:pt idx="1188">
                  <c:v>14.462892319535896</c:v>
                </c:pt>
                <c:pt idx="1189">
                  <c:v>14.462892319535896</c:v>
                </c:pt>
                <c:pt idx="1190">
                  <c:v>14.462892319535896</c:v>
                </c:pt>
                <c:pt idx="1191">
                  <c:v>14.462892319535896</c:v>
                </c:pt>
                <c:pt idx="1192">
                  <c:v>14.462892319535896</c:v>
                </c:pt>
                <c:pt idx="1193">
                  <c:v>14.462892319535896</c:v>
                </c:pt>
                <c:pt idx="1194">
                  <c:v>14.462892319535896</c:v>
                </c:pt>
                <c:pt idx="1195">
                  <c:v>14.462892319535896</c:v>
                </c:pt>
                <c:pt idx="1196">
                  <c:v>14.462892319535896</c:v>
                </c:pt>
                <c:pt idx="1197">
                  <c:v>14.462892319535896</c:v>
                </c:pt>
                <c:pt idx="1198">
                  <c:v>14.462892319535896</c:v>
                </c:pt>
                <c:pt idx="1199">
                  <c:v>14.462892319535896</c:v>
                </c:pt>
                <c:pt idx="1200">
                  <c:v>14.462892319535896</c:v>
                </c:pt>
                <c:pt idx="1201">
                  <c:v>14.462892319535896</c:v>
                </c:pt>
                <c:pt idx="1202">
                  <c:v>14.462892319535896</c:v>
                </c:pt>
                <c:pt idx="1203">
                  <c:v>14.462892319535896</c:v>
                </c:pt>
                <c:pt idx="1204">
                  <c:v>14.462892319535896</c:v>
                </c:pt>
                <c:pt idx="1205">
                  <c:v>14.462892319535896</c:v>
                </c:pt>
                <c:pt idx="1206">
                  <c:v>14.462892319535896</c:v>
                </c:pt>
                <c:pt idx="1207">
                  <c:v>14.462892319535896</c:v>
                </c:pt>
                <c:pt idx="1208">
                  <c:v>14.462892319535896</c:v>
                </c:pt>
                <c:pt idx="1209">
                  <c:v>14.462892319535896</c:v>
                </c:pt>
                <c:pt idx="1210">
                  <c:v>14.462892319535896</c:v>
                </c:pt>
                <c:pt idx="1211">
                  <c:v>14.462892319535896</c:v>
                </c:pt>
                <c:pt idx="1212">
                  <c:v>14.462892319535896</c:v>
                </c:pt>
                <c:pt idx="1213">
                  <c:v>14.462892319535896</c:v>
                </c:pt>
                <c:pt idx="1214">
                  <c:v>14.462892319535896</c:v>
                </c:pt>
                <c:pt idx="1215">
                  <c:v>14.462892319535896</c:v>
                </c:pt>
                <c:pt idx="1216">
                  <c:v>14.462892319535896</c:v>
                </c:pt>
                <c:pt idx="1217">
                  <c:v>14.462892319535896</c:v>
                </c:pt>
                <c:pt idx="1218">
                  <c:v>14.462892319535896</c:v>
                </c:pt>
                <c:pt idx="1219">
                  <c:v>14.462892319535896</c:v>
                </c:pt>
                <c:pt idx="1220">
                  <c:v>14.462892319535896</c:v>
                </c:pt>
                <c:pt idx="1221">
                  <c:v>14.462892319535896</c:v>
                </c:pt>
                <c:pt idx="1222">
                  <c:v>14.462892319535896</c:v>
                </c:pt>
                <c:pt idx="1223">
                  <c:v>14.462892319535896</c:v>
                </c:pt>
                <c:pt idx="1224">
                  <c:v>14.462892319535896</c:v>
                </c:pt>
                <c:pt idx="1225">
                  <c:v>14.462892319535896</c:v>
                </c:pt>
                <c:pt idx="1226">
                  <c:v>14.462892319535896</c:v>
                </c:pt>
                <c:pt idx="1227">
                  <c:v>14.462892319535896</c:v>
                </c:pt>
                <c:pt idx="1228">
                  <c:v>14.462892319535896</c:v>
                </c:pt>
                <c:pt idx="1229">
                  <c:v>14.462892319535896</c:v>
                </c:pt>
                <c:pt idx="1230">
                  <c:v>14.462892319535896</c:v>
                </c:pt>
                <c:pt idx="1231">
                  <c:v>14.462892319535896</c:v>
                </c:pt>
                <c:pt idx="1232">
                  <c:v>14.462892319535896</c:v>
                </c:pt>
                <c:pt idx="1233">
                  <c:v>14.462892319535896</c:v>
                </c:pt>
                <c:pt idx="1234">
                  <c:v>14.462892319535896</c:v>
                </c:pt>
                <c:pt idx="1235">
                  <c:v>14.462892319535896</c:v>
                </c:pt>
                <c:pt idx="1236">
                  <c:v>14.462892319535896</c:v>
                </c:pt>
                <c:pt idx="1237">
                  <c:v>14.462892319535896</c:v>
                </c:pt>
                <c:pt idx="1238">
                  <c:v>14.462892319535896</c:v>
                </c:pt>
                <c:pt idx="1239">
                  <c:v>14.462892319535896</c:v>
                </c:pt>
                <c:pt idx="1240">
                  <c:v>14.462892319535896</c:v>
                </c:pt>
                <c:pt idx="1241">
                  <c:v>14.462892319535896</c:v>
                </c:pt>
                <c:pt idx="1242">
                  <c:v>14.462892319535896</c:v>
                </c:pt>
                <c:pt idx="1243">
                  <c:v>14.462892319535896</c:v>
                </c:pt>
                <c:pt idx="1244">
                  <c:v>14.462892319535896</c:v>
                </c:pt>
                <c:pt idx="1245">
                  <c:v>14.462892319535896</c:v>
                </c:pt>
                <c:pt idx="1246">
                  <c:v>14.462892319535896</c:v>
                </c:pt>
                <c:pt idx="1247">
                  <c:v>14.462892319535896</c:v>
                </c:pt>
                <c:pt idx="1248">
                  <c:v>14.462892319535896</c:v>
                </c:pt>
                <c:pt idx="1249">
                  <c:v>14.462892319535896</c:v>
                </c:pt>
                <c:pt idx="1250">
                  <c:v>14.462892319535896</c:v>
                </c:pt>
                <c:pt idx="1251">
                  <c:v>14.462892319535896</c:v>
                </c:pt>
                <c:pt idx="1252">
                  <c:v>14.462892319535896</c:v>
                </c:pt>
                <c:pt idx="1253">
                  <c:v>14.462892319535896</c:v>
                </c:pt>
                <c:pt idx="1254">
                  <c:v>14.462892319535896</c:v>
                </c:pt>
                <c:pt idx="1255">
                  <c:v>14.462892319535896</c:v>
                </c:pt>
                <c:pt idx="1256">
                  <c:v>14.462892319535896</c:v>
                </c:pt>
                <c:pt idx="1257">
                  <c:v>14.462892319535896</c:v>
                </c:pt>
                <c:pt idx="1258">
                  <c:v>14.462892319535896</c:v>
                </c:pt>
                <c:pt idx="1259">
                  <c:v>14.462892319535896</c:v>
                </c:pt>
                <c:pt idx="1260">
                  <c:v>14.462892319535896</c:v>
                </c:pt>
                <c:pt idx="1261">
                  <c:v>14.462892319535896</c:v>
                </c:pt>
                <c:pt idx="1262">
                  <c:v>14.462892319535896</c:v>
                </c:pt>
                <c:pt idx="1263">
                  <c:v>14.462892319535896</c:v>
                </c:pt>
                <c:pt idx="1264">
                  <c:v>14.462892319535896</c:v>
                </c:pt>
                <c:pt idx="1265">
                  <c:v>14.462892319535896</c:v>
                </c:pt>
                <c:pt idx="1266">
                  <c:v>14.462892319535896</c:v>
                </c:pt>
                <c:pt idx="1267">
                  <c:v>14.462892319535896</c:v>
                </c:pt>
                <c:pt idx="1268">
                  <c:v>14.462892319535896</c:v>
                </c:pt>
                <c:pt idx="1269">
                  <c:v>14.462892319535896</c:v>
                </c:pt>
                <c:pt idx="1270">
                  <c:v>14.462892319535896</c:v>
                </c:pt>
                <c:pt idx="1271">
                  <c:v>14.462892319535896</c:v>
                </c:pt>
                <c:pt idx="1272">
                  <c:v>14.462892319535896</c:v>
                </c:pt>
                <c:pt idx="1273">
                  <c:v>14.462892319535896</c:v>
                </c:pt>
                <c:pt idx="1274">
                  <c:v>14.462892319535896</c:v>
                </c:pt>
                <c:pt idx="1275">
                  <c:v>14.462892319535896</c:v>
                </c:pt>
                <c:pt idx="1276">
                  <c:v>14.462892319535896</c:v>
                </c:pt>
                <c:pt idx="1277">
                  <c:v>14.462892319535896</c:v>
                </c:pt>
                <c:pt idx="1278">
                  <c:v>14.462892319535896</c:v>
                </c:pt>
                <c:pt idx="1279">
                  <c:v>14.462892319535896</c:v>
                </c:pt>
                <c:pt idx="1280">
                  <c:v>14.462892319535896</c:v>
                </c:pt>
                <c:pt idx="1281">
                  <c:v>14.462892319535896</c:v>
                </c:pt>
                <c:pt idx="1282">
                  <c:v>14.462892319535896</c:v>
                </c:pt>
                <c:pt idx="1283">
                  <c:v>14.462892319535896</c:v>
                </c:pt>
                <c:pt idx="1284">
                  <c:v>14.462892319535896</c:v>
                </c:pt>
                <c:pt idx="1285">
                  <c:v>14.462892319535896</c:v>
                </c:pt>
                <c:pt idx="1286">
                  <c:v>14.462892319535896</c:v>
                </c:pt>
                <c:pt idx="1287">
                  <c:v>14.462892319535896</c:v>
                </c:pt>
                <c:pt idx="1288">
                  <c:v>14.462892319535896</c:v>
                </c:pt>
                <c:pt idx="1289">
                  <c:v>14.462892319535896</c:v>
                </c:pt>
                <c:pt idx="1290">
                  <c:v>14.462892319535896</c:v>
                </c:pt>
                <c:pt idx="1291">
                  <c:v>14.462892319535896</c:v>
                </c:pt>
                <c:pt idx="1292">
                  <c:v>14.462892319535896</c:v>
                </c:pt>
                <c:pt idx="1293">
                  <c:v>14.462892319535896</c:v>
                </c:pt>
                <c:pt idx="1294">
                  <c:v>14.462892319535896</c:v>
                </c:pt>
                <c:pt idx="1295">
                  <c:v>14.462892319535896</c:v>
                </c:pt>
                <c:pt idx="1296">
                  <c:v>14.462892319535896</c:v>
                </c:pt>
                <c:pt idx="1297">
                  <c:v>14.462892319535896</c:v>
                </c:pt>
                <c:pt idx="1298">
                  <c:v>14.462892319535896</c:v>
                </c:pt>
                <c:pt idx="1299">
                  <c:v>14.462892319535896</c:v>
                </c:pt>
                <c:pt idx="1300">
                  <c:v>14.462892319535896</c:v>
                </c:pt>
                <c:pt idx="1301">
                  <c:v>14.462892319535896</c:v>
                </c:pt>
                <c:pt idx="1302">
                  <c:v>14.462892319535896</c:v>
                </c:pt>
                <c:pt idx="1303">
                  <c:v>14.462892319535896</c:v>
                </c:pt>
                <c:pt idx="1304">
                  <c:v>14.462892319535896</c:v>
                </c:pt>
                <c:pt idx="1305">
                  <c:v>14.462892319535896</c:v>
                </c:pt>
                <c:pt idx="1306">
                  <c:v>14.462892319535896</c:v>
                </c:pt>
                <c:pt idx="1307">
                  <c:v>14.462892319535896</c:v>
                </c:pt>
                <c:pt idx="1308">
                  <c:v>14.462892319535896</c:v>
                </c:pt>
                <c:pt idx="1309">
                  <c:v>14.462892319535896</c:v>
                </c:pt>
                <c:pt idx="1310">
                  <c:v>14.462892319535896</c:v>
                </c:pt>
                <c:pt idx="1311">
                  <c:v>14.462892319535896</c:v>
                </c:pt>
                <c:pt idx="1312">
                  <c:v>14.462892319535896</c:v>
                </c:pt>
                <c:pt idx="1313">
                  <c:v>14.462892319535896</c:v>
                </c:pt>
                <c:pt idx="1314">
                  <c:v>14.462892319535896</c:v>
                </c:pt>
                <c:pt idx="1315">
                  <c:v>14.462892319535896</c:v>
                </c:pt>
                <c:pt idx="1316">
                  <c:v>14.462892319535896</c:v>
                </c:pt>
                <c:pt idx="1317">
                  <c:v>14.462892319535896</c:v>
                </c:pt>
                <c:pt idx="1318">
                  <c:v>14.462892319535896</c:v>
                </c:pt>
                <c:pt idx="1319">
                  <c:v>14.462892319535896</c:v>
                </c:pt>
                <c:pt idx="1320">
                  <c:v>14.462892319535896</c:v>
                </c:pt>
                <c:pt idx="1321">
                  <c:v>14.462892319535896</c:v>
                </c:pt>
                <c:pt idx="1322">
                  <c:v>14.462892319535896</c:v>
                </c:pt>
                <c:pt idx="1323">
                  <c:v>14.462892319535896</c:v>
                </c:pt>
                <c:pt idx="1324">
                  <c:v>14.462892319535896</c:v>
                </c:pt>
                <c:pt idx="1325">
                  <c:v>14.462892319535896</c:v>
                </c:pt>
                <c:pt idx="1326">
                  <c:v>14.462892319535896</c:v>
                </c:pt>
                <c:pt idx="1327">
                  <c:v>14.462892319535896</c:v>
                </c:pt>
                <c:pt idx="1328">
                  <c:v>14.462892319535896</c:v>
                </c:pt>
                <c:pt idx="1329">
                  <c:v>14.462892319535896</c:v>
                </c:pt>
                <c:pt idx="1330">
                  <c:v>14.462892319535896</c:v>
                </c:pt>
                <c:pt idx="1331">
                  <c:v>14.462892319535896</c:v>
                </c:pt>
                <c:pt idx="1332">
                  <c:v>14.462892319535896</c:v>
                </c:pt>
                <c:pt idx="1333">
                  <c:v>14.462892319535896</c:v>
                </c:pt>
                <c:pt idx="1334">
                  <c:v>14.462892319535896</c:v>
                </c:pt>
                <c:pt idx="1335">
                  <c:v>14.462892319535896</c:v>
                </c:pt>
                <c:pt idx="1336">
                  <c:v>14.462892319535896</c:v>
                </c:pt>
                <c:pt idx="1337">
                  <c:v>14.462892319535896</c:v>
                </c:pt>
                <c:pt idx="1338">
                  <c:v>14.462892319535896</c:v>
                </c:pt>
                <c:pt idx="1339">
                  <c:v>14.462892319535896</c:v>
                </c:pt>
                <c:pt idx="1340">
                  <c:v>14.462892319535896</c:v>
                </c:pt>
                <c:pt idx="1341">
                  <c:v>14.462892319535896</c:v>
                </c:pt>
                <c:pt idx="1342">
                  <c:v>14.462892319535896</c:v>
                </c:pt>
                <c:pt idx="1343">
                  <c:v>14.462892319535896</c:v>
                </c:pt>
                <c:pt idx="1344">
                  <c:v>14.462892319535896</c:v>
                </c:pt>
                <c:pt idx="1345">
                  <c:v>14.462892319535896</c:v>
                </c:pt>
                <c:pt idx="1346">
                  <c:v>14.462892319535896</c:v>
                </c:pt>
                <c:pt idx="1347">
                  <c:v>14.462892319535896</c:v>
                </c:pt>
                <c:pt idx="1348">
                  <c:v>14.462892319535896</c:v>
                </c:pt>
                <c:pt idx="1349">
                  <c:v>14.462892319535896</c:v>
                </c:pt>
                <c:pt idx="1350">
                  <c:v>14.462892319535896</c:v>
                </c:pt>
                <c:pt idx="1351">
                  <c:v>14.462892319535896</c:v>
                </c:pt>
                <c:pt idx="1352">
                  <c:v>14.462892319535896</c:v>
                </c:pt>
                <c:pt idx="1353">
                  <c:v>14.462892319535896</c:v>
                </c:pt>
                <c:pt idx="1354">
                  <c:v>14.462892319535896</c:v>
                </c:pt>
                <c:pt idx="1355">
                  <c:v>14.462892319535896</c:v>
                </c:pt>
                <c:pt idx="1356">
                  <c:v>14.462892319535896</c:v>
                </c:pt>
                <c:pt idx="1357">
                  <c:v>14.462892319535896</c:v>
                </c:pt>
                <c:pt idx="1358">
                  <c:v>14.462892319535896</c:v>
                </c:pt>
                <c:pt idx="1359">
                  <c:v>14.462892319535896</c:v>
                </c:pt>
                <c:pt idx="1360">
                  <c:v>14.462892319535896</c:v>
                </c:pt>
                <c:pt idx="1361">
                  <c:v>14.462892319535896</c:v>
                </c:pt>
                <c:pt idx="1362">
                  <c:v>14.462892319535896</c:v>
                </c:pt>
                <c:pt idx="1363">
                  <c:v>14.462892319535896</c:v>
                </c:pt>
                <c:pt idx="1364">
                  <c:v>14.462892319535896</c:v>
                </c:pt>
                <c:pt idx="1365">
                  <c:v>14.462892319535896</c:v>
                </c:pt>
                <c:pt idx="1366">
                  <c:v>14.462892319535896</c:v>
                </c:pt>
                <c:pt idx="1367">
                  <c:v>14.462892319535896</c:v>
                </c:pt>
                <c:pt idx="1368">
                  <c:v>14.462892319535896</c:v>
                </c:pt>
                <c:pt idx="1369">
                  <c:v>14.462892319535896</c:v>
                </c:pt>
                <c:pt idx="1370">
                  <c:v>14.462892319535896</c:v>
                </c:pt>
                <c:pt idx="1371">
                  <c:v>14.462892319535896</c:v>
                </c:pt>
                <c:pt idx="1372">
                  <c:v>14.462892319535896</c:v>
                </c:pt>
                <c:pt idx="1373">
                  <c:v>14.462892319535896</c:v>
                </c:pt>
                <c:pt idx="1374">
                  <c:v>14.462892319535896</c:v>
                </c:pt>
                <c:pt idx="1375">
                  <c:v>14.462892319535896</c:v>
                </c:pt>
                <c:pt idx="1376">
                  <c:v>14.462892319535896</c:v>
                </c:pt>
                <c:pt idx="1377">
                  <c:v>14.462892319535896</c:v>
                </c:pt>
                <c:pt idx="1378">
                  <c:v>14.462892319535896</c:v>
                </c:pt>
                <c:pt idx="1379">
                  <c:v>14.462892319535896</c:v>
                </c:pt>
                <c:pt idx="1380">
                  <c:v>14.462892319535896</c:v>
                </c:pt>
                <c:pt idx="1381">
                  <c:v>14.462892319535896</c:v>
                </c:pt>
                <c:pt idx="1382">
                  <c:v>14.462892319535896</c:v>
                </c:pt>
                <c:pt idx="1383">
                  <c:v>14.462892319535896</c:v>
                </c:pt>
                <c:pt idx="1384">
                  <c:v>14.462892319535896</c:v>
                </c:pt>
                <c:pt idx="1385">
                  <c:v>14.462892319535896</c:v>
                </c:pt>
                <c:pt idx="1386">
                  <c:v>14.462892319535896</c:v>
                </c:pt>
                <c:pt idx="1387">
                  <c:v>14.462892319535896</c:v>
                </c:pt>
                <c:pt idx="1388">
                  <c:v>14.462892319535896</c:v>
                </c:pt>
                <c:pt idx="1389">
                  <c:v>14.462892319535896</c:v>
                </c:pt>
                <c:pt idx="1390">
                  <c:v>14.462892319535896</c:v>
                </c:pt>
                <c:pt idx="1391">
                  <c:v>14.462892319535896</c:v>
                </c:pt>
                <c:pt idx="1392">
                  <c:v>14.462892319535896</c:v>
                </c:pt>
                <c:pt idx="1393">
                  <c:v>14.462892319535896</c:v>
                </c:pt>
                <c:pt idx="1394">
                  <c:v>14.462892319535896</c:v>
                </c:pt>
                <c:pt idx="1395">
                  <c:v>14.462892319535896</c:v>
                </c:pt>
                <c:pt idx="1396">
                  <c:v>14.462892319535896</c:v>
                </c:pt>
                <c:pt idx="1397">
                  <c:v>14.462892319535896</c:v>
                </c:pt>
                <c:pt idx="1398">
                  <c:v>14.462892319535896</c:v>
                </c:pt>
                <c:pt idx="1399">
                  <c:v>14.462892319535896</c:v>
                </c:pt>
                <c:pt idx="1400">
                  <c:v>14.462892319535896</c:v>
                </c:pt>
                <c:pt idx="1401">
                  <c:v>14.462892319535896</c:v>
                </c:pt>
                <c:pt idx="1402">
                  <c:v>14.462892319535896</c:v>
                </c:pt>
                <c:pt idx="1403">
                  <c:v>14.462892319535896</c:v>
                </c:pt>
                <c:pt idx="1404">
                  <c:v>14.462892319535896</c:v>
                </c:pt>
                <c:pt idx="1405">
                  <c:v>14.462892319535896</c:v>
                </c:pt>
                <c:pt idx="1406">
                  <c:v>14.462892319535896</c:v>
                </c:pt>
                <c:pt idx="1407">
                  <c:v>14.462892319535896</c:v>
                </c:pt>
                <c:pt idx="1408">
                  <c:v>14.462892319535896</c:v>
                </c:pt>
                <c:pt idx="1409">
                  <c:v>14.462892319535896</c:v>
                </c:pt>
                <c:pt idx="1410">
                  <c:v>14.462892319535896</c:v>
                </c:pt>
                <c:pt idx="1411">
                  <c:v>14.462892319535896</c:v>
                </c:pt>
                <c:pt idx="1412">
                  <c:v>14.462892319535896</c:v>
                </c:pt>
                <c:pt idx="1413">
                  <c:v>14.462892319535896</c:v>
                </c:pt>
                <c:pt idx="1414">
                  <c:v>14.462892319535896</c:v>
                </c:pt>
                <c:pt idx="1415">
                  <c:v>14.462892319535896</c:v>
                </c:pt>
                <c:pt idx="1416">
                  <c:v>14.462892319535896</c:v>
                </c:pt>
                <c:pt idx="1417">
                  <c:v>14.462892319535896</c:v>
                </c:pt>
                <c:pt idx="1418">
                  <c:v>14.462892319535896</c:v>
                </c:pt>
                <c:pt idx="1419">
                  <c:v>14.462892319535896</c:v>
                </c:pt>
                <c:pt idx="1420">
                  <c:v>14.462892319535896</c:v>
                </c:pt>
                <c:pt idx="1421">
                  <c:v>14.462892319535896</c:v>
                </c:pt>
                <c:pt idx="1422">
                  <c:v>14.462892319535896</c:v>
                </c:pt>
                <c:pt idx="1423">
                  <c:v>14.462892319535896</c:v>
                </c:pt>
                <c:pt idx="1424">
                  <c:v>14.462892319535896</c:v>
                </c:pt>
                <c:pt idx="1425">
                  <c:v>14.462892319535896</c:v>
                </c:pt>
                <c:pt idx="1426">
                  <c:v>14.462892319535896</c:v>
                </c:pt>
                <c:pt idx="1427">
                  <c:v>14.462892319535896</c:v>
                </c:pt>
                <c:pt idx="1428">
                  <c:v>14.462892319535896</c:v>
                </c:pt>
                <c:pt idx="1429">
                  <c:v>14.462892319535896</c:v>
                </c:pt>
                <c:pt idx="1430">
                  <c:v>14.462892319535896</c:v>
                </c:pt>
                <c:pt idx="1431">
                  <c:v>14.462892319535896</c:v>
                </c:pt>
                <c:pt idx="1432">
                  <c:v>14.462892319535896</c:v>
                </c:pt>
                <c:pt idx="1433">
                  <c:v>14.462892319535896</c:v>
                </c:pt>
                <c:pt idx="1434">
                  <c:v>14.462892319535896</c:v>
                </c:pt>
                <c:pt idx="1435">
                  <c:v>14.462892319535896</c:v>
                </c:pt>
                <c:pt idx="1436">
                  <c:v>14.462892319535896</c:v>
                </c:pt>
                <c:pt idx="1437">
                  <c:v>14.462892319535896</c:v>
                </c:pt>
                <c:pt idx="1438">
                  <c:v>14.462892319535896</c:v>
                </c:pt>
                <c:pt idx="1439">
                  <c:v>14.462892319535896</c:v>
                </c:pt>
                <c:pt idx="1440">
                  <c:v>14.462892319535896</c:v>
                </c:pt>
                <c:pt idx="1441">
                  <c:v>14.462892319535896</c:v>
                </c:pt>
                <c:pt idx="1442">
                  <c:v>14.462892319535896</c:v>
                </c:pt>
                <c:pt idx="1443">
                  <c:v>14.462892319535896</c:v>
                </c:pt>
                <c:pt idx="1444">
                  <c:v>14.462892319535896</c:v>
                </c:pt>
                <c:pt idx="1445">
                  <c:v>14.462892319535896</c:v>
                </c:pt>
                <c:pt idx="1446">
                  <c:v>14.462892319535896</c:v>
                </c:pt>
                <c:pt idx="1447">
                  <c:v>14.462892319535896</c:v>
                </c:pt>
                <c:pt idx="1448">
                  <c:v>14.462892319535896</c:v>
                </c:pt>
                <c:pt idx="1449">
                  <c:v>14.462892319535896</c:v>
                </c:pt>
                <c:pt idx="1450">
                  <c:v>14.462892319535896</c:v>
                </c:pt>
                <c:pt idx="1451">
                  <c:v>14.462892319535896</c:v>
                </c:pt>
                <c:pt idx="1452">
                  <c:v>14.462892319535896</c:v>
                </c:pt>
                <c:pt idx="1453">
                  <c:v>14.462892319535896</c:v>
                </c:pt>
                <c:pt idx="1454">
                  <c:v>14.462892319535896</c:v>
                </c:pt>
                <c:pt idx="1455">
                  <c:v>14.462892319535896</c:v>
                </c:pt>
                <c:pt idx="1456">
                  <c:v>14.462892319535896</c:v>
                </c:pt>
                <c:pt idx="1457">
                  <c:v>14.462892319535896</c:v>
                </c:pt>
                <c:pt idx="1458">
                  <c:v>14.462892319535896</c:v>
                </c:pt>
                <c:pt idx="1459">
                  <c:v>14.462892319535896</c:v>
                </c:pt>
                <c:pt idx="1460">
                  <c:v>14.462892319535896</c:v>
                </c:pt>
                <c:pt idx="1461">
                  <c:v>14.462892319535896</c:v>
                </c:pt>
                <c:pt idx="1462">
                  <c:v>14.462892319535896</c:v>
                </c:pt>
                <c:pt idx="1463">
                  <c:v>14.462892319535896</c:v>
                </c:pt>
                <c:pt idx="1464">
                  <c:v>14.462892319535896</c:v>
                </c:pt>
                <c:pt idx="1465">
                  <c:v>14.462892319535896</c:v>
                </c:pt>
                <c:pt idx="1466">
                  <c:v>14.462892319535896</c:v>
                </c:pt>
                <c:pt idx="1467">
                  <c:v>14.462892319535896</c:v>
                </c:pt>
                <c:pt idx="1468">
                  <c:v>14.462892319535896</c:v>
                </c:pt>
                <c:pt idx="1469">
                  <c:v>14.462892319535896</c:v>
                </c:pt>
                <c:pt idx="1470">
                  <c:v>14.462892319535896</c:v>
                </c:pt>
                <c:pt idx="1471">
                  <c:v>14.462892319535896</c:v>
                </c:pt>
                <c:pt idx="1472">
                  <c:v>14.462892319535896</c:v>
                </c:pt>
                <c:pt idx="1473">
                  <c:v>14.462892319535896</c:v>
                </c:pt>
                <c:pt idx="1474">
                  <c:v>14.462892319535896</c:v>
                </c:pt>
                <c:pt idx="1475">
                  <c:v>14.462892319535896</c:v>
                </c:pt>
                <c:pt idx="1476">
                  <c:v>14.462892319535896</c:v>
                </c:pt>
                <c:pt idx="1477">
                  <c:v>14.462892319535896</c:v>
                </c:pt>
                <c:pt idx="1478">
                  <c:v>14.462892319535896</c:v>
                </c:pt>
                <c:pt idx="1479">
                  <c:v>14.462892319535896</c:v>
                </c:pt>
                <c:pt idx="1480">
                  <c:v>14.462892319535896</c:v>
                </c:pt>
                <c:pt idx="1481">
                  <c:v>14.462892319535896</c:v>
                </c:pt>
                <c:pt idx="1482">
                  <c:v>14.462892319535896</c:v>
                </c:pt>
                <c:pt idx="1483">
                  <c:v>14.462892319535896</c:v>
                </c:pt>
                <c:pt idx="1484">
                  <c:v>14.462892319535896</c:v>
                </c:pt>
                <c:pt idx="1485">
                  <c:v>14.462892319535896</c:v>
                </c:pt>
                <c:pt idx="1486">
                  <c:v>14.462892319535896</c:v>
                </c:pt>
                <c:pt idx="1487">
                  <c:v>14.462892319535896</c:v>
                </c:pt>
                <c:pt idx="1488">
                  <c:v>14.462892319535896</c:v>
                </c:pt>
                <c:pt idx="1489">
                  <c:v>14.462892319535896</c:v>
                </c:pt>
                <c:pt idx="1490">
                  <c:v>14.462892319535896</c:v>
                </c:pt>
                <c:pt idx="1491">
                  <c:v>14.462892319535896</c:v>
                </c:pt>
                <c:pt idx="1492">
                  <c:v>14.462892319535896</c:v>
                </c:pt>
                <c:pt idx="1493">
                  <c:v>14.462892319535896</c:v>
                </c:pt>
                <c:pt idx="1494">
                  <c:v>14.462892319535896</c:v>
                </c:pt>
                <c:pt idx="1495">
                  <c:v>14.462892319535896</c:v>
                </c:pt>
                <c:pt idx="1496">
                  <c:v>14.462892319535896</c:v>
                </c:pt>
                <c:pt idx="1497">
                  <c:v>14.462892319535896</c:v>
                </c:pt>
                <c:pt idx="1498">
                  <c:v>14.462892319535896</c:v>
                </c:pt>
                <c:pt idx="1499">
                  <c:v>14.462892319535896</c:v>
                </c:pt>
                <c:pt idx="1500">
                  <c:v>14.462892319535896</c:v>
                </c:pt>
                <c:pt idx="1501">
                  <c:v>14.462892319535896</c:v>
                </c:pt>
                <c:pt idx="1502">
                  <c:v>14.462892319535896</c:v>
                </c:pt>
                <c:pt idx="1503">
                  <c:v>14.462892319535896</c:v>
                </c:pt>
                <c:pt idx="1504">
                  <c:v>14.462892319535896</c:v>
                </c:pt>
                <c:pt idx="1505">
                  <c:v>14.462892319535896</c:v>
                </c:pt>
                <c:pt idx="1506">
                  <c:v>14.462892319535896</c:v>
                </c:pt>
                <c:pt idx="1507">
                  <c:v>14.462892319535896</c:v>
                </c:pt>
                <c:pt idx="1508">
                  <c:v>14.462892319535896</c:v>
                </c:pt>
                <c:pt idx="1509">
                  <c:v>14.462892319535896</c:v>
                </c:pt>
                <c:pt idx="1510">
                  <c:v>14.462892319535896</c:v>
                </c:pt>
                <c:pt idx="1511">
                  <c:v>14.462892319535896</c:v>
                </c:pt>
                <c:pt idx="1512">
                  <c:v>14.462892319535896</c:v>
                </c:pt>
                <c:pt idx="1513">
                  <c:v>14.462892319535896</c:v>
                </c:pt>
                <c:pt idx="1514">
                  <c:v>14.462892319535896</c:v>
                </c:pt>
                <c:pt idx="1515">
                  <c:v>14.462892319535896</c:v>
                </c:pt>
                <c:pt idx="1516">
                  <c:v>14.462892319535896</c:v>
                </c:pt>
                <c:pt idx="1517">
                  <c:v>14.462892319535896</c:v>
                </c:pt>
                <c:pt idx="1518">
                  <c:v>14.462892319535896</c:v>
                </c:pt>
                <c:pt idx="1519">
                  <c:v>14.462892319535896</c:v>
                </c:pt>
                <c:pt idx="1520">
                  <c:v>14.462892319535896</c:v>
                </c:pt>
                <c:pt idx="1521">
                  <c:v>14.462892319535896</c:v>
                </c:pt>
                <c:pt idx="1522">
                  <c:v>14.462892319535896</c:v>
                </c:pt>
                <c:pt idx="1523">
                  <c:v>14.462892319535896</c:v>
                </c:pt>
                <c:pt idx="1524">
                  <c:v>14.462892319535896</c:v>
                </c:pt>
                <c:pt idx="1525">
                  <c:v>14.462892319535896</c:v>
                </c:pt>
                <c:pt idx="1526">
                  <c:v>14.462892319535896</c:v>
                </c:pt>
                <c:pt idx="1527">
                  <c:v>14.462892319535896</c:v>
                </c:pt>
                <c:pt idx="1528">
                  <c:v>14.462892319535896</c:v>
                </c:pt>
                <c:pt idx="1529">
                  <c:v>14.462892319535896</c:v>
                </c:pt>
                <c:pt idx="1530">
                  <c:v>14.462892319535896</c:v>
                </c:pt>
                <c:pt idx="1531">
                  <c:v>14.462892319535896</c:v>
                </c:pt>
                <c:pt idx="1532">
                  <c:v>14.462892319535896</c:v>
                </c:pt>
                <c:pt idx="1533">
                  <c:v>14.462892319535896</c:v>
                </c:pt>
                <c:pt idx="1534">
                  <c:v>14.462892319535896</c:v>
                </c:pt>
                <c:pt idx="1535">
                  <c:v>14.462892319535896</c:v>
                </c:pt>
                <c:pt idx="1536">
                  <c:v>14.462892319535896</c:v>
                </c:pt>
                <c:pt idx="1537">
                  <c:v>14.462892319535896</c:v>
                </c:pt>
                <c:pt idx="1538">
                  <c:v>14.462892319535896</c:v>
                </c:pt>
                <c:pt idx="1539">
                  <c:v>14.462892319535896</c:v>
                </c:pt>
                <c:pt idx="1540">
                  <c:v>14.462892319535896</c:v>
                </c:pt>
                <c:pt idx="1541">
                  <c:v>14.462892319535896</c:v>
                </c:pt>
                <c:pt idx="1542">
                  <c:v>14.462892319535896</c:v>
                </c:pt>
                <c:pt idx="1543">
                  <c:v>14.462892319535896</c:v>
                </c:pt>
                <c:pt idx="1544">
                  <c:v>14.462892319535896</c:v>
                </c:pt>
                <c:pt idx="1545">
                  <c:v>14.462892319535896</c:v>
                </c:pt>
                <c:pt idx="1546">
                  <c:v>14.462892319535896</c:v>
                </c:pt>
                <c:pt idx="1547">
                  <c:v>14.462892319535896</c:v>
                </c:pt>
                <c:pt idx="1548">
                  <c:v>14.462892319535896</c:v>
                </c:pt>
                <c:pt idx="1549">
                  <c:v>14.462892319535896</c:v>
                </c:pt>
                <c:pt idx="1550">
                  <c:v>14.462892319535896</c:v>
                </c:pt>
                <c:pt idx="1551">
                  <c:v>14.462892319535896</c:v>
                </c:pt>
                <c:pt idx="1552">
                  <c:v>14.462892319535896</c:v>
                </c:pt>
                <c:pt idx="1553">
                  <c:v>14.462892319535896</c:v>
                </c:pt>
                <c:pt idx="1554">
                  <c:v>14.462892319535896</c:v>
                </c:pt>
                <c:pt idx="1555">
                  <c:v>14.462892319535896</c:v>
                </c:pt>
                <c:pt idx="1556">
                  <c:v>14.462892319535896</c:v>
                </c:pt>
                <c:pt idx="1557">
                  <c:v>14.462892319535896</c:v>
                </c:pt>
                <c:pt idx="1558">
                  <c:v>14.462892319535896</c:v>
                </c:pt>
                <c:pt idx="1559">
                  <c:v>14.462892319535896</c:v>
                </c:pt>
                <c:pt idx="1560">
                  <c:v>14.462892319535896</c:v>
                </c:pt>
                <c:pt idx="1561">
                  <c:v>14.462892319535896</c:v>
                </c:pt>
                <c:pt idx="1562">
                  <c:v>14.462892319535896</c:v>
                </c:pt>
                <c:pt idx="1563">
                  <c:v>14.462892319535896</c:v>
                </c:pt>
                <c:pt idx="1564">
                  <c:v>14.462892319535896</c:v>
                </c:pt>
                <c:pt idx="1565">
                  <c:v>14.462892319535896</c:v>
                </c:pt>
                <c:pt idx="1566">
                  <c:v>14.462892319535896</c:v>
                </c:pt>
                <c:pt idx="1567">
                  <c:v>14.462892319535896</c:v>
                </c:pt>
                <c:pt idx="1568">
                  <c:v>14.462892319535896</c:v>
                </c:pt>
                <c:pt idx="1569">
                  <c:v>14.462892319535896</c:v>
                </c:pt>
                <c:pt idx="1570">
                  <c:v>14.462892319535896</c:v>
                </c:pt>
                <c:pt idx="1571">
                  <c:v>14.462892319535896</c:v>
                </c:pt>
                <c:pt idx="1572">
                  <c:v>14.462892319535896</c:v>
                </c:pt>
                <c:pt idx="1573">
                  <c:v>14.462892319535896</c:v>
                </c:pt>
                <c:pt idx="1574">
                  <c:v>14.462892319535896</c:v>
                </c:pt>
                <c:pt idx="1575">
                  <c:v>14.462892319535896</c:v>
                </c:pt>
                <c:pt idx="1576">
                  <c:v>14.462892319535896</c:v>
                </c:pt>
                <c:pt idx="1577">
                  <c:v>14.462892319535896</c:v>
                </c:pt>
                <c:pt idx="1578">
                  <c:v>14.462892319535896</c:v>
                </c:pt>
                <c:pt idx="1579">
                  <c:v>14.462892319535896</c:v>
                </c:pt>
                <c:pt idx="1580">
                  <c:v>14.462892319535896</c:v>
                </c:pt>
                <c:pt idx="1581">
                  <c:v>14.462892319535896</c:v>
                </c:pt>
                <c:pt idx="1582">
                  <c:v>14.462892319535896</c:v>
                </c:pt>
                <c:pt idx="1583">
                  <c:v>14.462892319535896</c:v>
                </c:pt>
                <c:pt idx="1584">
                  <c:v>14.462892319535896</c:v>
                </c:pt>
                <c:pt idx="1585">
                  <c:v>14.462892319535896</c:v>
                </c:pt>
                <c:pt idx="1586">
                  <c:v>14.462892319535896</c:v>
                </c:pt>
                <c:pt idx="1587">
                  <c:v>14.462892319535896</c:v>
                </c:pt>
                <c:pt idx="1588">
                  <c:v>14.462892319535896</c:v>
                </c:pt>
                <c:pt idx="1589">
                  <c:v>14.462892319535896</c:v>
                </c:pt>
                <c:pt idx="1590">
                  <c:v>14.462892319535896</c:v>
                </c:pt>
                <c:pt idx="1591">
                  <c:v>14.462892319535896</c:v>
                </c:pt>
                <c:pt idx="1592">
                  <c:v>14.462892319535896</c:v>
                </c:pt>
                <c:pt idx="1593">
                  <c:v>14.462892319535896</c:v>
                </c:pt>
                <c:pt idx="1594">
                  <c:v>14.462892319535896</c:v>
                </c:pt>
                <c:pt idx="1595">
                  <c:v>14.462892319535896</c:v>
                </c:pt>
                <c:pt idx="1596">
                  <c:v>14.462892319535896</c:v>
                </c:pt>
                <c:pt idx="1597">
                  <c:v>14.462892319535896</c:v>
                </c:pt>
                <c:pt idx="1598">
                  <c:v>14.462892319535896</c:v>
                </c:pt>
                <c:pt idx="1599">
                  <c:v>14.462892319535896</c:v>
                </c:pt>
                <c:pt idx="1600">
                  <c:v>14.462892319535896</c:v>
                </c:pt>
                <c:pt idx="1601">
                  <c:v>14.462892319535896</c:v>
                </c:pt>
                <c:pt idx="1602">
                  <c:v>14.462892319535896</c:v>
                </c:pt>
                <c:pt idx="1603">
                  <c:v>14.462892319535896</c:v>
                </c:pt>
                <c:pt idx="1604">
                  <c:v>14.462892319535896</c:v>
                </c:pt>
                <c:pt idx="1605">
                  <c:v>14.462892319535896</c:v>
                </c:pt>
                <c:pt idx="1606">
                  <c:v>14.462892319535896</c:v>
                </c:pt>
                <c:pt idx="1607">
                  <c:v>14.462892319535896</c:v>
                </c:pt>
                <c:pt idx="1608">
                  <c:v>14.462892319535896</c:v>
                </c:pt>
                <c:pt idx="1609">
                  <c:v>14.462892319535896</c:v>
                </c:pt>
                <c:pt idx="1610">
                  <c:v>14.462892319535896</c:v>
                </c:pt>
                <c:pt idx="1611">
                  <c:v>14.462892319535896</c:v>
                </c:pt>
                <c:pt idx="1612">
                  <c:v>14.462892319535896</c:v>
                </c:pt>
                <c:pt idx="1613">
                  <c:v>14.462892319535896</c:v>
                </c:pt>
                <c:pt idx="1614">
                  <c:v>14.462892319535896</c:v>
                </c:pt>
                <c:pt idx="1615">
                  <c:v>14.462892319535896</c:v>
                </c:pt>
                <c:pt idx="1616">
                  <c:v>14.462892319535896</c:v>
                </c:pt>
                <c:pt idx="1617">
                  <c:v>14.462892319535896</c:v>
                </c:pt>
                <c:pt idx="1618">
                  <c:v>14.462892319535896</c:v>
                </c:pt>
                <c:pt idx="1619">
                  <c:v>14.462892319535896</c:v>
                </c:pt>
                <c:pt idx="1620">
                  <c:v>14.462892319535896</c:v>
                </c:pt>
                <c:pt idx="1621">
                  <c:v>14.462892319535896</c:v>
                </c:pt>
                <c:pt idx="1622">
                  <c:v>14.462892319535896</c:v>
                </c:pt>
                <c:pt idx="1623">
                  <c:v>14.462892319535896</c:v>
                </c:pt>
                <c:pt idx="1624">
                  <c:v>14.462892319535896</c:v>
                </c:pt>
                <c:pt idx="1625">
                  <c:v>14.462892319535896</c:v>
                </c:pt>
                <c:pt idx="1626">
                  <c:v>14.462892319535896</c:v>
                </c:pt>
                <c:pt idx="1627">
                  <c:v>14.462892319535896</c:v>
                </c:pt>
                <c:pt idx="1628">
                  <c:v>14.462892319535896</c:v>
                </c:pt>
                <c:pt idx="1629">
                  <c:v>14.462892319535896</c:v>
                </c:pt>
                <c:pt idx="1630">
                  <c:v>14.462892319535896</c:v>
                </c:pt>
                <c:pt idx="1631">
                  <c:v>14.462892319535896</c:v>
                </c:pt>
                <c:pt idx="1632">
                  <c:v>14.462892319535896</c:v>
                </c:pt>
                <c:pt idx="1633">
                  <c:v>14.462892319535896</c:v>
                </c:pt>
                <c:pt idx="1634">
                  <c:v>14.462892319535896</c:v>
                </c:pt>
                <c:pt idx="1635">
                  <c:v>14.462892319535896</c:v>
                </c:pt>
                <c:pt idx="1636">
                  <c:v>14.462892319535896</c:v>
                </c:pt>
                <c:pt idx="1637">
                  <c:v>14.462892319535896</c:v>
                </c:pt>
                <c:pt idx="1638">
                  <c:v>14.462892319535896</c:v>
                </c:pt>
                <c:pt idx="1639">
                  <c:v>14.462892319535896</c:v>
                </c:pt>
                <c:pt idx="1640">
                  <c:v>14.462892319535896</c:v>
                </c:pt>
                <c:pt idx="1641">
                  <c:v>14.462892319535896</c:v>
                </c:pt>
                <c:pt idx="1642">
                  <c:v>14.462892319535896</c:v>
                </c:pt>
                <c:pt idx="1643">
                  <c:v>14.462892319535896</c:v>
                </c:pt>
                <c:pt idx="1644">
                  <c:v>14.462892319535896</c:v>
                </c:pt>
                <c:pt idx="1645">
                  <c:v>14.462892319535896</c:v>
                </c:pt>
                <c:pt idx="1646">
                  <c:v>14.462892319535896</c:v>
                </c:pt>
                <c:pt idx="1647">
                  <c:v>14.462892319535896</c:v>
                </c:pt>
                <c:pt idx="1648">
                  <c:v>14.462892319535896</c:v>
                </c:pt>
                <c:pt idx="1649">
                  <c:v>14.462892319535896</c:v>
                </c:pt>
                <c:pt idx="1650">
                  <c:v>14.462892319535896</c:v>
                </c:pt>
                <c:pt idx="1651">
                  <c:v>14.462892319535896</c:v>
                </c:pt>
                <c:pt idx="1652">
                  <c:v>14.462892319535896</c:v>
                </c:pt>
                <c:pt idx="1653">
                  <c:v>14.462892319535896</c:v>
                </c:pt>
                <c:pt idx="1654">
                  <c:v>14.462892319535896</c:v>
                </c:pt>
                <c:pt idx="1655">
                  <c:v>14.462892319535896</c:v>
                </c:pt>
                <c:pt idx="1656">
                  <c:v>14.462892319535896</c:v>
                </c:pt>
                <c:pt idx="1657">
                  <c:v>14.462892319535896</c:v>
                </c:pt>
                <c:pt idx="1658">
                  <c:v>14.462892319535896</c:v>
                </c:pt>
                <c:pt idx="1659">
                  <c:v>14.462892319535896</c:v>
                </c:pt>
                <c:pt idx="1660">
                  <c:v>14.462892319535896</c:v>
                </c:pt>
                <c:pt idx="1661">
                  <c:v>14.462892319535896</c:v>
                </c:pt>
                <c:pt idx="1662">
                  <c:v>14.462892319535896</c:v>
                </c:pt>
                <c:pt idx="1663">
                  <c:v>14.462892319535896</c:v>
                </c:pt>
                <c:pt idx="1664">
                  <c:v>14.462892319535896</c:v>
                </c:pt>
                <c:pt idx="1665">
                  <c:v>14.462892319535896</c:v>
                </c:pt>
                <c:pt idx="1666">
                  <c:v>14.462892319535896</c:v>
                </c:pt>
                <c:pt idx="1667">
                  <c:v>14.462892319535896</c:v>
                </c:pt>
                <c:pt idx="1668">
                  <c:v>14.462892319535896</c:v>
                </c:pt>
                <c:pt idx="1669">
                  <c:v>14.462892319535896</c:v>
                </c:pt>
                <c:pt idx="1670">
                  <c:v>14.462892319535896</c:v>
                </c:pt>
                <c:pt idx="1671">
                  <c:v>14.462892319535896</c:v>
                </c:pt>
                <c:pt idx="1672">
                  <c:v>14.462892319535896</c:v>
                </c:pt>
                <c:pt idx="1673">
                  <c:v>14.462892319535896</c:v>
                </c:pt>
                <c:pt idx="1674">
                  <c:v>14.462892319535896</c:v>
                </c:pt>
                <c:pt idx="1675">
                  <c:v>14.462892319535896</c:v>
                </c:pt>
                <c:pt idx="1676">
                  <c:v>14.462892319535896</c:v>
                </c:pt>
                <c:pt idx="1677">
                  <c:v>14.462892319535896</c:v>
                </c:pt>
                <c:pt idx="1678">
                  <c:v>14.462892319535896</c:v>
                </c:pt>
                <c:pt idx="1679">
                  <c:v>14.462892319535896</c:v>
                </c:pt>
                <c:pt idx="1680">
                  <c:v>14.462892319535896</c:v>
                </c:pt>
                <c:pt idx="1681">
                  <c:v>14.462892319535896</c:v>
                </c:pt>
                <c:pt idx="1682">
                  <c:v>14.462892319535896</c:v>
                </c:pt>
                <c:pt idx="1683">
                  <c:v>14.462892319535896</c:v>
                </c:pt>
                <c:pt idx="1684">
                  <c:v>14.462892319535896</c:v>
                </c:pt>
                <c:pt idx="1685">
                  <c:v>14.462892319535896</c:v>
                </c:pt>
                <c:pt idx="1686">
                  <c:v>14.462892319535896</c:v>
                </c:pt>
                <c:pt idx="1687">
                  <c:v>14.462892319535896</c:v>
                </c:pt>
                <c:pt idx="1688">
                  <c:v>14.462892319535896</c:v>
                </c:pt>
                <c:pt idx="1689">
                  <c:v>14.462892319535896</c:v>
                </c:pt>
                <c:pt idx="1690">
                  <c:v>14.462892319535896</c:v>
                </c:pt>
                <c:pt idx="1691">
                  <c:v>14.462892319535896</c:v>
                </c:pt>
                <c:pt idx="1692">
                  <c:v>14.462892319535896</c:v>
                </c:pt>
                <c:pt idx="1693">
                  <c:v>14.462892319535896</c:v>
                </c:pt>
                <c:pt idx="1694">
                  <c:v>14.462892319535896</c:v>
                </c:pt>
                <c:pt idx="1695">
                  <c:v>14.462892319535896</c:v>
                </c:pt>
                <c:pt idx="1696">
                  <c:v>14.462892319535896</c:v>
                </c:pt>
                <c:pt idx="1697">
                  <c:v>14.462892319535896</c:v>
                </c:pt>
                <c:pt idx="1698">
                  <c:v>14.462892319535896</c:v>
                </c:pt>
                <c:pt idx="1699">
                  <c:v>14.462892319535896</c:v>
                </c:pt>
                <c:pt idx="1700">
                  <c:v>14.462892319535896</c:v>
                </c:pt>
                <c:pt idx="1701">
                  <c:v>14.462892319535896</c:v>
                </c:pt>
                <c:pt idx="1702">
                  <c:v>14.462892319535896</c:v>
                </c:pt>
                <c:pt idx="1703">
                  <c:v>14.462892319535896</c:v>
                </c:pt>
                <c:pt idx="1704">
                  <c:v>14.462892319535896</c:v>
                </c:pt>
                <c:pt idx="1705">
                  <c:v>14.462892319535896</c:v>
                </c:pt>
                <c:pt idx="1706">
                  <c:v>14.462892319535896</c:v>
                </c:pt>
                <c:pt idx="1707">
                  <c:v>14.462892319535896</c:v>
                </c:pt>
                <c:pt idx="1708">
                  <c:v>14.462892319535896</c:v>
                </c:pt>
                <c:pt idx="1709">
                  <c:v>14.462892319535896</c:v>
                </c:pt>
                <c:pt idx="1710">
                  <c:v>14.462892319535896</c:v>
                </c:pt>
                <c:pt idx="1711">
                  <c:v>14.462892319535896</c:v>
                </c:pt>
                <c:pt idx="1712">
                  <c:v>14.462892319535896</c:v>
                </c:pt>
                <c:pt idx="1713">
                  <c:v>14.462892319535896</c:v>
                </c:pt>
                <c:pt idx="1714">
                  <c:v>14.462892319535896</c:v>
                </c:pt>
                <c:pt idx="1715">
                  <c:v>14.462892319535896</c:v>
                </c:pt>
                <c:pt idx="1716">
                  <c:v>14.462892319535896</c:v>
                </c:pt>
                <c:pt idx="1717">
                  <c:v>14.462892319535896</c:v>
                </c:pt>
                <c:pt idx="1718">
                  <c:v>14.462892319535896</c:v>
                </c:pt>
                <c:pt idx="1719">
                  <c:v>14.462892319535896</c:v>
                </c:pt>
                <c:pt idx="1720">
                  <c:v>14.462892319535896</c:v>
                </c:pt>
                <c:pt idx="1721">
                  <c:v>14.462892319535896</c:v>
                </c:pt>
                <c:pt idx="1722">
                  <c:v>14.462892319535896</c:v>
                </c:pt>
                <c:pt idx="1723">
                  <c:v>14.462892319535896</c:v>
                </c:pt>
                <c:pt idx="1724">
                  <c:v>14.462892319535896</c:v>
                </c:pt>
                <c:pt idx="1725">
                  <c:v>14.462892319535896</c:v>
                </c:pt>
                <c:pt idx="1726">
                  <c:v>14.462892319535896</c:v>
                </c:pt>
                <c:pt idx="1727">
                  <c:v>14.462892319535896</c:v>
                </c:pt>
                <c:pt idx="1728">
                  <c:v>14.462892319535896</c:v>
                </c:pt>
                <c:pt idx="1729">
                  <c:v>14.462892319535896</c:v>
                </c:pt>
                <c:pt idx="1730">
                  <c:v>14.462892319535896</c:v>
                </c:pt>
                <c:pt idx="1731">
                  <c:v>14.462892319535896</c:v>
                </c:pt>
                <c:pt idx="1732">
                  <c:v>14.462892319535896</c:v>
                </c:pt>
                <c:pt idx="1733">
                  <c:v>14.462892319535896</c:v>
                </c:pt>
                <c:pt idx="1734">
                  <c:v>14.462892319535896</c:v>
                </c:pt>
                <c:pt idx="1735">
                  <c:v>14.462892319535896</c:v>
                </c:pt>
                <c:pt idx="1736">
                  <c:v>14.462892319535896</c:v>
                </c:pt>
                <c:pt idx="1737">
                  <c:v>14.462892319535896</c:v>
                </c:pt>
                <c:pt idx="1738">
                  <c:v>14.462892319535896</c:v>
                </c:pt>
                <c:pt idx="1739">
                  <c:v>14.462892319535896</c:v>
                </c:pt>
                <c:pt idx="1740">
                  <c:v>14.462892319535896</c:v>
                </c:pt>
                <c:pt idx="1741">
                  <c:v>14.462892319535896</c:v>
                </c:pt>
                <c:pt idx="1742">
                  <c:v>14.462892319535896</c:v>
                </c:pt>
                <c:pt idx="1743">
                  <c:v>14.462892319535896</c:v>
                </c:pt>
                <c:pt idx="1744">
                  <c:v>14.462892319535896</c:v>
                </c:pt>
                <c:pt idx="1745">
                  <c:v>14.462892319535896</c:v>
                </c:pt>
                <c:pt idx="1746">
                  <c:v>14.462892319535896</c:v>
                </c:pt>
                <c:pt idx="1747">
                  <c:v>14.462892319535896</c:v>
                </c:pt>
                <c:pt idx="1748">
                  <c:v>14.462892319535896</c:v>
                </c:pt>
                <c:pt idx="1749">
                  <c:v>14.462892319535896</c:v>
                </c:pt>
                <c:pt idx="1750">
                  <c:v>14.462892319535896</c:v>
                </c:pt>
                <c:pt idx="1751">
                  <c:v>14.462892319535896</c:v>
                </c:pt>
                <c:pt idx="1752">
                  <c:v>14.462892319535896</c:v>
                </c:pt>
                <c:pt idx="1753">
                  <c:v>14.462892319535896</c:v>
                </c:pt>
                <c:pt idx="1754">
                  <c:v>14.462892319535896</c:v>
                </c:pt>
                <c:pt idx="1755">
                  <c:v>14.462892319535896</c:v>
                </c:pt>
                <c:pt idx="1756">
                  <c:v>14.462892319535896</c:v>
                </c:pt>
                <c:pt idx="1757">
                  <c:v>14.462892319535896</c:v>
                </c:pt>
                <c:pt idx="1758">
                  <c:v>14.462892319535896</c:v>
                </c:pt>
                <c:pt idx="1759">
                  <c:v>14.462892319535896</c:v>
                </c:pt>
                <c:pt idx="1760">
                  <c:v>14.462892319535896</c:v>
                </c:pt>
                <c:pt idx="1761">
                  <c:v>14.462892319535896</c:v>
                </c:pt>
                <c:pt idx="1762">
                  <c:v>14.462892319535896</c:v>
                </c:pt>
                <c:pt idx="1763">
                  <c:v>14.462892319535896</c:v>
                </c:pt>
                <c:pt idx="1764">
                  <c:v>14.462892319535896</c:v>
                </c:pt>
                <c:pt idx="1765">
                  <c:v>14.462892319535896</c:v>
                </c:pt>
                <c:pt idx="1766">
                  <c:v>14.462892319535896</c:v>
                </c:pt>
                <c:pt idx="1767">
                  <c:v>14.462892319535896</c:v>
                </c:pt>
                <c:pt idx="1768">
                  <c:v>14.462892319535896</c:v>
                </c:pt>
                <c:pt idx="1769">
                  <c:v>14.462892319535896</c:v>
                </c:pt>
                <c:pt idx="1770">
                  <c:v>14.462892319535896</c:v>
                </c:pt>
                <c:pt idx="1771">
                  <c:v>14.462892319535896</c:v>
                </c:pt>
                <c:pt idx="1772">
                  <c:v>14.462892319535896</c:v>
                </c:pt>
                <c:pt idx="1773">
                  <c:v>14.462892319535896</c:v>
                </c:pt>
                <c:pt idx="1774">
                  <c:v>14.462892319535896</c:v>
                </c:pt>
                <c:pt idx="1775">
                  <c:v>14.462892319535896</c:v>
                </c:pt>
                <c:pt idx="1776">
                  <c:v>14.462892319535896</c:v>
                </c:pt>
                <c:pt idx="1777">
                  <c:v>14.462892319535896</c:v>
                </c:pt>
                <c:pt idx="1778">
                  <c:v>14.462892319535896</c:v>
                </c:pt>
                <c:pt idx="1779">
                  <c:v>14.462892319535896</c:v>
                </c:pt>
                <c:pt idx="1780">
                  <c:v>14.462892319535896</c:v>
                </c:pt>
                <c:pt idx="1781">
                  <c:v>14.462892319535896</c:v>
                </c:pt>
                <c:pt idx="1782">
                  <c:v>14.462892319535896</c:v>
                </c:pt>
                <c:pt idx="1783">
                  <c:v>14.462892319535896</c:v>
                </c:pt>
                <c:pt idx="1784">
                  <c:v>14.462892319535896</c:v>
                </c:pt>
                <c:pt idx="1785">
                  <c:v>14.462892319535896</c:v>
                </c:pt>
                <c:pt idx="1786">
                  <c:v>14.462892319535896</c:v>
                </c:pt>
                <c:pt idx="1787">
                  <c:v>14.462892319535896</c:v>
                </c:pt>
                <c:pt idx="1788">
                  <c:v>14.462892319535896</c:v>
                </c:pt>
                <c:pt idx="1789">
                  <c:v>14.462892319535896</c:v>
                </c:pt>
                <c:pt idx="1790">
                  <c:v>14.462892319535896</c:v>
                </c:pt>
                <c:pt idx="1791">
                  <c:v>14.462892319535896</c:v>
                </c:pt>
                <c:pt idx="1792">
                  <c:v>14.462892319535896</c:v>
                </c:pt>
                <c:pt idx="1793">
                  <c:v>14.462892319535896</c:v>
                </c:pt>
                <c:pt idx="1794">
                  <c:v>14.462892319535896</c:v>
                </c:pt>
                <c:pt idx="1795">
                  <c:v>14.462892319535896</c:v>
                </c:pt>
                <c:pt idx="1796">
                  <c:v>14.462892319535896</c:v>
                </c:pt>
                <c:pt idx="1797">
                  <c:v>14.462892319535896</c:v>
                </c:pt>
                <c:pt idx="1798">
                  <c:v>14.462892319535896</c:v>
                </c:pt>
                <c:pt idx="1799">
                  <c:v>14.462892319535896</c:v>
                </c:pt>
                <c:pt idx="1800">
                  <c:v>14.462892319535896</c:v>
                </c:pt>
                <c:pt idx="1801">
                  <c:v>14.462892319535896</c:v>
                </c:pt>
                <c:pt idx="1802">
                  <c:v>14.462892319535896</c:v>
                </c:pt>
                <c:pt idx="1803">
                  <c:v>14.462892319535896</c:v>
                </c:pt>
                <c:pt idx="1804">
                  <c:v>14.462892319535896</c:v>
                </c:pt>
                <c:pt idx="1805">
                  <c:v>14.462892319535896</c:v>
                </c:pt>
                <c:pt idx="1806">
                  <c:v>14.462892319535896</c:v>
                </c:pt>
                <c:pt idx="1807">
                  <c:v>14.462892319535896</c:v>
                </c:pt>
                <c:pt idx="1808">
                  <c:v>14.462892319535896</c:v>
                </c:pt>
                <c:pt idx="1809">
                  <c:v>14.462892319535896</c:v>
                </c:pt>
                <c:pt idx="1810">
                  <c:v>14.462892319535896</c:v>
                </c:pt>
                <c:pt idx="1811">
                  <c:v>14.462892319535896</c:v>
                </c:pt>
                <c:pt idx="1812">
                  <c:v>14.462892319535896</c:v>
                </c:pt>
                <c:pt idx="1813">
                  <c:v>14.462892319535896</c:v>
                </c:pt>
                <c:pt idx="1814">
                  <c:v>14.462892319535896</c:v>
                </c:pt>
                <c:pt idx="1815">
                  <c:v>14.462892319535896</c:v>
                </c:pt>
                <c:pt idx="1816">
                  <c:v>14.462892319535896</c:v>
                </c:pt>
                <c:pt idx="1817">
                  <c:v>14.462892319535896</c:v>
                </c:pt>
                <c:pt idx="1818">
                  <c:v>14.462892319535896</c:v>
                </c:pt>
                <c:pt idx="1819">
                  <c:v>14.462892319535896</c:v>
                </c:pt>
                <c:pt idx="1820">
                  <c:v>14.462892319535896</c:v>
                </c:pt>
                <c:pt idx="1821">
                  <c:v>14.462892319535896</c:v>
                </c:pt>
                <c:pt idx="1822">
                  <c:v>14.462892319535896</c:v>
                </c:pt>
                <c:pt idx="1823">
                  <c:v>14.462892319535896</c:v>
                </c:pt>
                <c:pt idx="1824">
                  <c:v>14.462892319535896</c:v>
                </c:pt>
                <c:pt idx="1825">
                  <c:v>14.462892319535896</c:v>
                </c:pt>
                <c:pt idx="1826">
                  <c:v>14.462892319535896</c:v>
                </c:pt>
                <c:pt idx="1827">
                  <c:v>14.462892319535896</c:v>
                </c:pt>
                <c:pt idx="1828">
                  <c:v>14.462892319535896</c:v>
                </c:pt>
                <c:pt idx="1829">
                  <c:v>14.462892319535896</c:v>
                </c:pt>
                <c:pt idx="1830">
                  <c:v>14.462892319535896</c:v>
                </c:pt>
                <c:pt idx="1831">
                  <c:v>14.462892319535896</c:v>
                </c:pt>
                <c:pt idx="1832">
                  <c:v>14.462892319535896</c:v>
                </c:pt>
                <c:pt idx="1833">
                  <c:v>14.462892319535896</c:v>
                </c:pt>
                <c:pt idx="1834">
                  <c:v>14.462892319535896</c:v>
                </c:pt>
                <c:pt idx="1835">
                  <c:v>14.462892319535896</c:v>
                </c:pt>
                <c:pt idx="1836">
                  <c:v>14.462892319535896</c:v>
                </c:pt>
                <c:pt idx="1837">
                  <c:v>14.462892319535896</c:v>
                </c:pt>
                <c:pt idx="1838">
                  <c:v>14.462892319535896</c:v>
                </c:pt>
                <c:pt idx="1839">
                  <c:v>14.462892319535896</c:v>
                </c:pt>
                <c:pt idx="1840">
                  <c:v>14.462892319535896</c:v>
                </c:pt>
                <c:pt idx="1841">
                  <c:v>14.462892319535896</c:v>
                </c:pt>
                <c:pt idx="1842">
                  <c:v>14.462892319535896</c:v>
                </c:pt>
                <c:pt idx="1843">
                  <c:v>14.462892319535896</c:v>
                </c:pt>
                <c:pt idx="1844">
                  <c:v>14.462892319535896</c:v>
                </c:pt>
                <c:pt idx="1845">
                  <c:v>14.462892319535896</c:v>
                </c:pt>
                <c:pt idx="1846">
                  <c:v>14.462892319535896</c:v>
                </c:pt>
                <c:pt idx="1847">
                  <c:v>14.462892319535896</c:v>
                </c:pt>
                <c:pt idx="1848">
                  <c:v>14.462892319535896</c:v>
                </c:pt>
                <c:pt idx="1849">
                  <c:v>14.462892319535896</c:v>
                </c:pt>
                <c:pt idx="1850">
                  <c:v>14.462892319535896</c:v>
                </c:pt>
                <c:pt idx="1851">
                  <c:v>14.462892319535896</c:v>
                </c:pt>
                <c:pt idx="1852">
                  <c:v>14.462892319535896</c:v>
                </c:pt>
                <c:pt idx="1853">
                  <c:v>14.462892319535896</c:v>
                </c:pt>
                <c:pt idx="1854">
                  <c:v>14.462892319535896</c:v>
                </c:pt>
                <c:pt idx="1855">
                  <c:v>14.462892319535896</c:v>
                </c:pt>
                <c:pt idx="1856">
                  <c:v>14.462892319535896</c:v>
                </c:pt>
                <c:pt idx="1857">
                  <c:v>14.462892319535896</c:v>
                </c:pt>
                <c:pt idx="1858">
                  <c:v>14.462892319535896</c:v>
                </c:pt>
                <c:pt idx="1859">
                  <c:v>14.462892319535896</c:v>
                </c:pt>
                <c:pt idx="1860">
                  <c:v>14.462892319535896</c:v>
                </c:pt>
                <c:pt idx="1861">
                  <c:v>14.462892319535896</c:v>
                </c:pt>
                <c:pt idx="1862">
                  <c:v>14.462892319535896</c:v>
                </c:pt>
                <c:pt idx="1863">
                  <c:v>14.462892319535896</c:v>
                </c:pt>
                <c:pt idx="1864">
                  <c:v>14.462892319535896</c:v>
                </c:pt>
                <c:pt idx="1865">
                  <c:v>14.462892319535896</c:v>
                </c:pt>
                <c:pt idx="1866">
                  <c:v>14.462892319535896</c:v>
                </c:pt>
                <c:pt idx="1867">
                  <c:v>14.462892319535896</c:v>
                </c:pt>
                <c:pt idx="1868">
                  <c:v>14.462892319535896</c:v>
                </c:pt>
                <c:pt idx="1869">
                  <c:v>14.462892319535896</c:v>
                </c:pt>
                <c:pt idx="1870">
                  <c:v>14.462892319535896</c:v>
                </c:pt>
                <c:pt idx="1871">
                  <c:v>14.462892319535896</c:v>
                </c:pt>
                <c:pt idx="1872">
                  <c:v>14.462892319535896</c:v>
                </c:pt>
                <c:pt idx="1873">
                  <c:v>14.462892319535896</c:v>
                </c:pt>
                <c:pt idx="1874">
                  <c:v>14.462892319535896</c:v>
                </c:pt>
                <c:pt idx="1875">
                  <c:v>14.462892319535896</c:v>
                </c:pt>
                <c:pt idx="1876">
                  <c:v>14.462892319535896</c:v>
                </c:pt>
                <c:pt idx="1877">
                  <c:v>14.462892319535896</c:v>
                </c:pt>
                <c:pt idx="1878">
                  <c:v>14.462892319535896</c:v>
                </c:pt>
                <c:pt idx="1879">
                  <c:v>14.462892319535896</c:v>
                </c:pt>
                <c:pt idx="1880">
                  <c:v>14.462892319535896</c:v>
                </c:pt>
                <c:pt idx="1881">
                  <c:v>14.462892319535896</c:v>
                </c:pt>
                <c:pt idx="1882">
                  <c:v>14.462892319535896</c:v>
                </c:pt>
                <c:pt idx="1883">
                  <c:v>14.462892319535896</c:v>
                </c:pt>
                <c:pt idx="1884">
                  <c:v>14.462892319535896</c:v>
                </c:pt>
                <c:pt idx="1885">
                  <c:v>14.462892319535896</c:v>
                </c:pt>
                <c:pt idx="1886">
                  <c:v>14.462892319535896</c:v>
                </c:pt>
                <c:pt idx="1887">
                  <c:v>14.462892319535896</c:v>
                </c:pt>
                <c:pt idx="1888">
                  <c:v>14.462892319535896</c:v>
                </c:pt>
                <c:pt idx="1889">
                  <c:v>14.462892319535896</c:v>
                </c:pt>
                <c:pt idx="1890">
                  <c:v>14.462892319535896</c:v>
                </c:pt>
                <c:pt idx="1891">
                  <c:v>14.462892319535896</c:v>
                </c:pt>
                <c:pt idx="1892">
                  <c:v>14.462892319535896</c:v>
                </c:pt>
                <c:pt idx="1893">
                  <c:v>14.462892319535896</c:v>
                </c:pt>
                <c:pt idx="1894">
                  <c:v>14.462892319535896</c:v>
                </c:pt>
                <c:pt idx="1895">
                  <c:v>14.462892319535896</c:v>
                </c:pt>
                <c:pt idx="1896">
                  <c:v>14.462892319535896</c:v>
                </c:pt>
                <c:pt idx="1897">
                  <c:v>14.462892319535896</c:v>
                </c:pt>
                <c:pt idx="1898">
                  <c:v>14.462892319535896</c:v>
                </c:pt>
                <c:pt idx="1899">
                  <c:v>14.462892319535896</c:v>
                </c:pt>
                <c:pt idx="1900">
                  <c:v>14.462892319535896</c:v>
                </c:pt>
                <c:pt idx="1901">
                  <c:v>14.462892319535896</c:v>
                </c:pt>
                <c:pt idx="1902">
                  <c:v>14.462892319535896</c:v>
                </c:pt>
                <c:pt idx="1903">
                  <c:v>14.462892319535896</c:v>
                </c:pt>
                <c:pt idx="1904">
                  <c:v>14.462892319535896</c:v>
                </c:pt>
                <c:pt idx="1905">
                  <c:v>14.462892319535896</c:v>
                </c:pt>
                <c:pt idx="1906">
                  <c:v>14.462892319535896</c:v>
                </c:pt>
                <c:pt idx="1907">
                  <c:v>14.462892319535896</c:v>
                </c:pt>
                <c:pt idx="1908">
                  <c:v>14.462892319535896</c:v>
                </c:pt>
                <c:pt idx="1909">
                  <c:v>14.462892319535896</c:v>
                </c:pt>
                <c:pt idx="1910">
                  <c:v>14.462892319535896</c:v>
                </c:pt>
                <c:pt idx="1911">
                  <c:v>14.462892319535896</c:v>
                </c:pt>
                <c:pt idx="1912">
                  <c:v>14.462892319535896</c:v>
                </c:pt>
                <c:pt idx="1913">
                  <c:v>14.462892319535896</c:v>
                </c:pt>
                <c:pt idx="1914">
                  <c:v>14.462892319535896</c:v>
                </c:pt>
                <c:pt idx="1915">
                  <c:v>14.462892319535896</c:v>
                </c:pt>
                <c:pt idx="1916">
                  <c:v>14.462892319535896</c:v>
                </c:pt>
                <c:pt idx="1917">
                  <c:v>14.462892319535896</c:v>
                </c:pt>
                <c:pt idx="1918">
                  <c:v>14.462892319535896</c:v>
                </c:pt>
                <c:pt idx="1919">
                  <c:v>14.462892319535896</c:v>
                </c:pt>
                <c:pt idx="1920">
                  <c:v>14.462892319535896</c:v>
                </c:pt>
                <c:pt idx="1921">
                  <c:v>14.462892319535896</c:v>
                </c:pt>
                <c:pt idx="1922">
                  <c:v>14.462892319535896</c:v>
                </c:pt>
                <c:pt idx="1923">
                  <c:v>14.462892319535896</c:v>
                </c:pt>
                <c:pt idx="1924">
                  <c:v>14.462892319535896</c:v>
                </c:pt>
                <c:pt idx="1925">
                  <c:v>14.462892319535896</c:v>
                </c:pt>
                <c:pt idx="1926">
                  <c:v>14.462892319535896</c:v>
                </c:pt>
                <c:pt idx="1927">
                  <c:v>14.462892319535896</c:v>
                </c:pt>
                <c:pt idx="1928">
                  <c:v>14.462892319535896</c:v>
                </c:pt>
                <c:pt idx="1929">
                  <c:v>14.462892319535896</c:v>
                </c:pt>
                <c:pt idx="1930">
                  <c:v>14.462892319535896</c:v>
                </c:pt>
                <c:pt idx="1931">
                  <c:v>14.462892319535896</c:v>
                </c:pt>
                <c:pt idx="1932">
                  <c:v>14.462892319535896</c:v>
                </c:pt>
                <c:pt idx="1933">
                  <c:v>14.462892319535896</c:v>
                </c:pt>
                <c:pt idx="1934">
                  <c:v>14.462892319535896</c:v>
                </c:pt>
                <c:pt idx="1935">
                  <c:v>14.462892319535896</c:v>
                </c:pt>
                <c:pt idx="1936">
                  <c:v>14.462892319535896</c:v>
                </c:pt>
                <c:pt idx="1937">
                  <c:v>14.462892319535896</c:v>
                </c:pt>
                <c:pt idx="1938">
                  <c:v>14.462892319535896</c:v>
                </c:pt>
                <c:pt idx="1939">
                  <c:v>14.462892319535896</c:v>
                </c:pt>
                <c:pt idx="1940">
                  <c:v>14.462892319535896</c:v>
                </c:pt>
                <c:pt idx="1941">
                  <c:v>14.462892319535896</c:v>
                </c:pt>
                <c:pt idx="1942">
                  <c:v>14.462892319535896</c:v>
                </c:pt>
                <c:pt idx="1943">
                  <c:v>14.462892319535896</c:v>
                </c:pt>
                <c:pt idx="1944">
                  <c:v>14.462892319535896</c:v>
                </c:pt>
                <c:pt idx="1945">
                  <c:v>14.462892319535896</c:v>
                </c:pt>
                <c:pt idx="1946">
                  <c:v>14.462892319535896</c:v>
                </c:pt>
                <c:pt idx="1947">
                  <c:v>14.462892319535896</c:v>
                </c:pt>
                <c:pt idx="1948">
                  <c:v>14.462892319535896</c:v>
                </c:pt>
                <c:pt idx="1949">
                  <c:v>14.462892319535896</c:v>
                </c:pt>
                <c:pt idx="1950">
                  <c:v>14.462892319535896</c:v>
                </c:pt>
                <c:pt idx="1951">
                  <c:v>14.462892319535896</c:v>
                </c:pt>
                <c:pt idx="1952">
                  <c:v>14.462892319535896</c:v>
                </c:pt>
                <c:pt idx="1953">
                  <c:v>14.462892319535896</c:v>
                </c:pt>
                <c:pt idx="1954">
                  <c:v>14.462892319535896</c:v>
                </c:pt>
                <c:pt idx="1955">
                  <c:v>14.462892319535896</c:v>
                </c:pt>
                <c:pt idx="1956">
                  <c:v>14.462892319535896</c:v>
                </c:pt>
                <c:pt idx="1957">
                  <c:v>14.462892319535896</c:v>
                </c:pt>
                <c:pt idx="1958">
                  <c:v>14.462892319535896</c:v>
                </c:pt>
                <c:pt idx="1959">
                  <c:v>14.462892319535896</c:v>
                </c:pt>
                <c:pt idx="1960">
                  <c:v>14.462892319535896</c:v>
                </c:pt>
                <c:pt idx="1961">
                  <c:v>14.462892319535896</c:v>
                </c:pt>
                <c:pt idx="1962">
                  <c:v>14.462892319535896</c:v>
                </c:pt>
                <c:pt idx="1963">
                  <c:v>14.462892319535896</c:v>
                </c:pt>
                <c:pt idx="1964">
                  <c:v>14.462892319535896</c:v>
                </c:pt>
                <c:pt idx="1965">
                  <c:v>14.462892319535896</c:v>
                </c:pt>
                <c:pt idx="1966">
                  <c:v>14.462892319535896</c:v>
                </c:pt>
                <c:pt idx="1967">
                  <c:v>14.462892319535896</c:v>
                </c:pt>
                <c:pt idx="1968">
                  <c:v>14.462892319535896</c:v>
                </c:pt>
                <c:pt idx="1969">
                  <c:v>14.462892319535896</c:v>
                </c:pt>
                <c:pt idx="1970">
                  <c:v>14.462892319535896</c:v>
                </c:pt>
                <c:pt idx="1971">
                  <c:v>14.462892319535896</c:v>
                </c:pt>
                <c:pt idx="1972">
                  <c:v>14.462892319535896</c:v>
                </c:pt>
                <c:pt idx="1973">
                  <c:v>14.462892319535896</c:v>
                </c:pt>
                <c:pt idx="1974">
                  <c:v>14.462892319535896</c:v>
                </c:pt>
                <c:pt idx="1975">
                  <c:v>14.462892319535896</c:v>
                </c:pt>
                <c:pt idx="1976">
                  <c:v>14.462892319535896</c:v>
                </c:pt>
                <c:pt idx="1977">
                  <c:v>14.462892319535896</c:v>
                </c:pt>
                <c:pt idx="1978">
                  <c:v>14.462892319535896</c:v>
                </c:pt>
                <c:pt idx="1979">
                  <c:v>14.462892319535896</c:v>
                </c:pt>
                <c:pt idx="1980">
                  <c:v>14.462892319535896</c:v>
                </c:pt>
                <c:pt idx="1981">
                  <c:v>14.462892319535896</c:v>
                </c:pt>
                <c:pt idx="1982">
                  <c:v>14.462892319535896</c:v>
                </c:pt>
                <c:pt idx="1983">
                  <c:v>14.462892319535896</c:v>
                </c:pt>
                <c:pt idx="1984">
                  <c:v>14.462892319535896</c:v>
                </c:pt>
                <c:pt idx="1985">
                  <c:v>14.462892319535896</c:v>
                </c:pt>
                <c:pt idx="1986">
                  <c:v>14.462892319535896</c:v>
                </c:pt>
                <c:pt idx="1987">
                  <c:v>14.462892319535896</c:v>
                </c:pt>
                <c:pt idx="1988">
                  <c:v>14.462892319535896</c:v>
                </c:pt>
                <c:pt idx="1989">
                  <c:v>14.462892319535896</c:v>
                </c:pt>
                <c:pt idx="1990">
                  <c:v>14.462892319535896</c:v>
                </c:pt>
                <c:pt idx="1991">
                  <c:v>14.462892319535896</c:v>
                </c:pt>
                <c:pt idx="1992">
                  <c:v>14.462892319535896</c:v>
                </c:pt>
                <c:pt idx="1993">
                  <c:v>14.462892319535896</c:v>
                </c:pt>
                <c:pt idx="1994">
                  <c:v>14.462892319535896</c:v>
                </c:pt>
                <c:pt idx="1995">
                  <c:v>14.462892319535896</c:v>
                </c:pt>
                <c:pt idx="1996">
                  <c:v>14.462892319535896</c:v>
                </c:pt>
                <c:pt idx="1997">
                  <c:v>14.462892319535896</c:v>
                </c:pt>
                <c:pt idx="1998">
                  <c:v>14.462892319535896</c:v>
                </c:pt>
                <c:pt idx="1999">
                  <c:v>14.462892319535896</c:v>
                </c:pt>
                <c:pt idx="2000">
                  <c:v>14.462892319535896</c:v>
                </c:pt>
                <c:pt idx="2001">
                  <c:v>14.462892319535896</c:v>
                </c:pt>
                <c:pt idx="2002">
                  <c:v>14.462892319535896</c:v>
                </c:pt>
                <c:pt idx="2003">
                  <c:v>14.462892319535896</c:v>
                </c:pt>
                <c:pt idx="2004">
                  <c:v>14.462892319535896</c:v>
                </c:pt>
                <c:pt idx="2005">
                  <c:v>14.462892319535896</c:v>
                </c:pt>
                <c:pt idx="2006">
                  <c:v>14.462892319535896</c:v>
                </c:pt>
                <c:pt idx="2007">
                  <c:v>14.462892319535896</c:v>
                </c:pt>
                <c:pt idx="2008">
                  <c:v>14.462892319535896</c:v>
                </c:pt>
                <c:pt idx="2009">
                  <c:v>14.462892319535896</c:v>
                </c:pt>
                <c:pt idx="2010">
                  <c:v>14.462892319535896</c:v>
                </c:pt>
                <c:pt idx="2011">
                  <c:v>14.462892319535896</c:v>
                </c:pt>
                <c:pt idx="2012">
                  <c:v>14.462892319535896</c:v>
                </c:pt>
                <c:pt idx="2013">
                  <c:v>14.462892319535896</c:v>
                </c:pt>
                <c:pt idx="2014">
                  <c:v>14.462892319535896</c:v>
                </c:pt>
                <c:pt idx="2015">
                  <c:v>14.462892319535896</c:v>
                </c:pt>
                <c:pt idx="2016">
                  <c:v>14.462892319535896</c:v>
                </c:pt>
                <c:pt idx="2017">
                  <c:v>14.462892319535896</c:v>
                </c:pt>
                <c:pt idx="2018">
                  <c:v>14.462892319535896</c:v>
                </c:pt>
                <c:pt idx="2019">
                  <c:v>14.462892319535896</c:v>
                </c:pt>
                <c:pt idx="2020">
                  <c:v>14.462892319535896</c:v>
                </c:pt>
                <c:pt idx="2021">
                  <c:v>14.462892319535896</c:v>
                </c:pt>
                <c:pt idx="2022">
                  <c:v>14.462892319535896</c:v>
                </c:pt>
                <c:pt idx="2023">
                  <c:v>14.462892319535896</c:v>
                </c:pt>
                <c:pt idx="2024">
                  <c:v>14.462892319535896</c:v>
                </c:pt>
                <c:pt idx="2025">
                  <c:v>14.462892319535896</c:v>
                </c:pt>
                <c:pt idx="2026">
                  <c:v>14.462892319535896</c:v>
                </c:pt>
                <c:pt idx="2027">
                  <c:v>14.462892319535896</c:v>
                </c:pt>
                <c:pt idx="2028">
                  <c:v>14.462892319535896</c:v>
                </c:pt>
                <c:pt idx="2029">
                  <c:v>14.462892319535896</c:v>
                </c:pt>
                <c:pt idx="2030">
                  <c:v>14.462892319535896</c:v>
                </c:pt>
                <c:pt idx="2031">
                  <c:v>14.462892319535896</c:v>
                </c:pt>
                <c:pt idx="2032">
                  <c:v>14.462892319535896</c:v>
                </c:pt>
                <c:pt idx="2033">
                  <c:v>14.462892319535896</c:v>
                </c:pt>
                <c:pt idx="2034">
                  <c:v>14.462892319535896</c:v>
                </c:pt>
                <c:pt idx="2035">
                  <c:v>14.462892319535896</c:v>
                </c:pt>
                <c:pt idx="2036">
                  <c:v>14.462892319535896</c:v>
                </c:pt>
                <c:pt idx="2037">
                  <c:v>14.462892319535896</c:v>
                </c:pt>
                <c:pt idx="2038">
                  <c:v>14.462892319535896</c:v>
                </c:pt>
                <c:pt idx="2039">
                  <c:v>14.462892319535896</c:v>
                </c:pt>
                <c:pt idx="2040">
                  <c:v>14.462892319535896</c:v>
                </c:pt>
                <c:pt idx="2041">
                  <c:v>14.462892319535896</c:v>
                </c:pt>
                <c:pt idx="2042">
                  <c:v>14.462892319535896</c:v>
                </c:pt>
                <c:pt idx="2043">
                  <c:v>14.462892319535896</c:v>
                </c:pt>
                <c:pt idx="2044">
                  <c:v>14.462892319535896</c:v>
                </c:pt>
                <c:pt idx="2045">
                  <c:v>14.462892319535896</c:v>
                </c:pt>
                <c:pt idx="2046">
                  <c:v>14.462892319535896</c:v>
                </c:pt>
                <c:pt idx="2047">
                  <c:v>14.462892319535896</c:v>
                </c:pt>
                <c:pt idx="2048">
                  <c:v>14.462892319535896</c:v>
                </c:pt>
                <c:pt idx="2049">
                  <c:v>14.462892319535896</c:v>
                </c:pt>
                <c:pt idx="2050">
                  <c:v>14.462892319535896</c:v>
                </c:pt>
                <c:pt idx="2051">
                  <c:v>14.462892319535896</c:v>
                </c:pt>
                <c:pt idx="2052">
                  <c:v>14.462892319535896</c:v>
                </c:pt>
                <c:pt idx="2053">
                  <c:v>14.462892319535896</c:v>
                </c:pt>
                <c:pt idx="2054">
                  <c:v>14.462892319535896</c:v>
                </c:pt>
                <c:pt idx="2055">
                  <c:v>14.462892319535896</c:v>
                </c:pt>
                <c:pt idx="2056">
                  <c:v>14.462892319535896</c:v>
                </c:pt>
                <c:pt idx="2057">
                  <c:v>14.462892319535896</c:v>
                </c:pt>
                <c:pt idx="2058">
                  <c:v>14.462892319535896</c:v>
                </c:pt>
                <c:pt idx="2059">
                  <c:v>14.462892319535896</c:v>
                </c:pt>
                <c:pt idx="2060">
                  <c:v>14.462892319535896</c:v>
                </c:pt>
                <c:pt idx="2061">
                  <c:v>14.462892319535896</c:v>
                </c:pt>
                <c:pt idx="2062">
                  <c:v>14.462892319535896</c:v>
                </c:pt>
                <c:pt idx="2063">
                  <c:v>14.462892319535896</c:v>
                </c:pt>
                <c:pt idx="2064">
                  <c:v>14.462892319535896</c:v>
                </c:pt>
                <c:pt idx="2065">
                  <c:v>14.462892319535896</c:v>
                </c:pt>
                <c:pt idx="2066">
                  <c:v>14.462892319535896</c:v>
                </c:pt>
                <c:pt idx="2067">
                  <c:v>14.462892319535896</c:v>
                </c:pt>
                <c:pt idx="2068">
                  <c:v>14.462892319535896</c:v>
                </c:pt>
                <c:pt idx="2069">
                  <c:v>14.462892319535896</c:v>
                </c:pt>
                <c:pt idx="2070">
                  <c:v>14.462892319535896</c:v>
                </c:pt>
                <c:pt idx="2071">
                  <c:v>14.462892319535896</c:v>
                </c:pt>
                <c:pt idx="2072">
                  <c:v>14.462892319535896</c:v>
                </c:pt>
                <c:pt idx="2073">
                  <c:v>14.462892319535896</c:v>
                </c:pt>
                <c:pt idx="2074">
                  <c:v>14.462892319535896</c:v>
                </c:pt>
                <c:pt idx="2075">
                  <c:v>14.462892319535896</c:v>
                </c:pt>
                <c:pt idx="2076">
                  <c:v>14.462892319535896</c:v>
                </c:pt>
                <c:pt idx="2077">
                  <c:v>14.462892319535896</c:v>
                </c:pt>
                <c:pt idx="2078">
                  <c:v>14.462892319535896</c:v>
                </c:pt>
                <c:pt idx="2079">
                  <c:v>14.462892319535896</c:v>
                </c:pt>
                <c:pt idx="2080">
                  <c:v>14.462892319535896</c:v>
                </c:pt>
                <c:pt idx="2081">
                  <c:v>14.462892319535896</c:v>
                </c:pt>
                <c:pt idx="2082">
                  <c:v>14.462892319535896</c:v>
                </c:pt>
                <c:pt idx="2083">
                  <c:v>14.462892319535896</c:v>
                </c:pt>
                <c:pt idx="2084">
                  <c:v>14.462892319535896</c:v>
                </c:pt>
                <c:pt idx="2085">
                  <c:v>14.462892319535896</c:v>
                </c:pt>
                <c:pt idx="2086">
                  <c:v>14.462892319535896</c:v>
                </c:pt>
                <c:pt idx="2087">
                  <c:v>14.462892319535896</c:v>
                </c:pt>
                <c:pt idx="2088">
                  <c:v>14.462892319535896</c:v>
                </c:pt>
                <c:pt idx="2089">
                  <c:v>14.462892319535896</c:v>
                </c:pt>
                <c:pt idx="2090">
                  <c:v>14.462892319535896</c:v>
                </c:pt>
                <c:pt idx="2091">
                  <c:v>14.462892319535896</c:v>
                </c:pt>
                <c:pt idx="2092">
                  <c:v>14.462892319535896</c:v>
                </c:pt>
                <c:pt idx="2093">
                  <c:v>14.462892319535896</c:v>
                </c:pt>
                <c:pt idx="2094">
                  <c:v>14.462892319535896</c:v>
                </c:pt>
                <c:pt idx="2095">
                  <c:v>14.462892319535896</c:v>
                </c:pt>
                <c:pt idx="2096">
                  <c:v>14.462892319535896</c:v>
                </c:pt>
                <c:pt idx="2097">
                  <c:v>14.462892319535896</c:v>
                </c:pt>
                <c:pt idx="2098">
                  <c:v>14.462892319535896</c:v>
                </c:pt>
                <c:pt idx="2099">
                  <c:v>14.462892319535896</c:v>
                </c:pt>
                <c:pt idx="2100">
                  <c:v>14.462892319535896</c:v>
                </c:pt>
                <c:pt idx="2101">
                  <c:v>14.462892319535896</c:v>
                </c:pt>
                <c:pt idx="2102">
                  <c:v>14.462892319535896</c:v>
                </c:pt>
                <c:pt idx="2103">
                  <c:v>14.462892319535896</c:v>
                </c:pt>
                <c:pt idx="2104">
                  <c:v>14.462892319535896</c:v>
                </c:pt>
                <c:pt idx="2105">
                  <c:v>14.462892319535896</c:v>
                </c:pt>
                <c:pt idx="2106">
                  <c:v>14.462892319535896</c:v>
                </c:pt>
                <c:pt idx="2107">
                  <c:v>14.462892319535896</c:v>
                </c:pt>
                <c:pt idx="2108">
                  <c:v>14.462892319535896</c:v>
                </c:pt>
                <c:pt idx="2109">
                  <c:v>14.462892319535896</c:v>
                </c:pt>
                <c:pt idx="2110">
                  <c:v>14.462892319535896</c:v>
                </c:pt>
                <c:pt idx="2111">
                  <c:v>14.462892319535896</c:v>
                </c:pt>
                <c:pt idx="2112">
                  <c:v>14.462892319535896</c:v>
                </c:pt>
                <c:pt idx="2113">
                  <c:v>14.462892319535896</c:v>
                </c:pt>
                <c:pt idx="2114">
                  <c:v>14.462892319535896</c:v>
                </c:pt>
                <c:pt idx="2115">
                  <c:v>14.462892319535896</c:v>
                </c:pt>
                <c:pt idx="2116">
                  <c:v>14.462892319535896</c:v>
                </c:pt>
                <c:pt idx="2117">
                  <c:v>14.462892319535896</c:v>
                </c:pt>
                <c:pt idx="2118">
                  <c:v>14.462892319535896</c:v>
                </c:pt>
                <c:pt idx="2119">
                  <c:v>14.462892319535896</c:v>
                </c:pt>
                <c:pt idx="2120">
                  <c:v>14.462892319535896</c:v>
                </c:pt>
                <c:pt idx="2121">
                  <c:v>14.462892319535896</c:v>
                </c:pt>
                <c:pt idx="2122">
                  <c:v>14.462892319535896</c:v>
                </c:pt>
                <c:pt idx="2123">
                  <c:v>14.462892319535896</c:v>
                </c:pt>
                <c:pt idx="2124">
                  <c:v>14.462892319535896</c:v>
                </c:pt>
                <c:pt idx="2125">
                  <c:v>14.462892319535896</c:v>
                </c:pt>
                <c:pt idx="2126">
                  <c:v>14.462892319535896</c:v>
                </c:pt>
                <c:pt idx="2127">
                  <c:v>14.462892319535896</c:v>
                </c:pt>
                <c:pt idx="2128">
                  <c:v>14.462892319535896</c:v>
                </c:pt>
                <c:pt idx="2129">
                  <c:v>14.462892319535896</c:v>
                </c:pt>
                <c:pt idx="2130">
                  <c:v>14.462892319535896</c:v>
                </c:pt>
                <c:pt idx="2131">
                  <c:v>14.462892319535896</c:v>
                </c:pt>
                <c:pt idx="2132">
                  <c:v>14.462892319535896</c:v>
                </c:pt>
                <c:pt idx="2133">
                  <c:v>14.462892319535896</c:v>
                </c:pt>
                <c:pt idx="2134">
                  <c:v>14.462892319535896</c:v>
                </c:pt>
                <c:pt idx="2135">
                  <c:v>14.462892319535896</c:v>
                </c:pt>
                <c:pt idx="2136">
                  <c:v>14.462892319535896</c:v>
                </c:pt>
                <c:pt idx="2137">
                  <c:v>14.462892319535896</c:v>
                </c:pt>
                <c:pt idx="2138">
                  <c:v>14.462892319535896</c:v>
                </c:pt>
                <c:pt idx="2139">
                  <c:v>14.462892319535896</c:v>
                </c:pt>
                <c:pt idx="2140">
                  <c:v>14.462892319535896</c:v>
                </c:pt>
                <c:pt idx="2141">
                  <c:v>14.462892319535896</c:v>
                </c:pt>
                <c:pt idx="2142">
                  <c:v>14.462892319535896</c:v>
                </c:pt>
                <c:pt idx="2143">
                  <c:v>14.462892319535896</c:v>
                </c:pt>
                <c:pt idx="2144">
                  <c:v>14.462892319535896</c:v>
                </c:pt>
                <c:pt idx="2145">
                  <c:v>14.462892319535896</c:v>
                </c:pt>
                <c:pt idx="2146">
                  <c:v>14.462892319535896</c:v>
                </c:pt>
                <c:pt idx="2147">
                  <c:v>14.462892319535896</c:v>
                </c:pt>
                <c:pt idx="2148">
                  <c:v>14.462892319535896</c:v>
                </c:pt>
                <c:pt idx="2149">
                  <c:v>14.462892319535896</c:v>
                </c:pt>
                <c:pt idx="2150">
                  <c:v>14.462892319535896</c:v>
                </c:pt>
                <c:pt idx="2151">
                  <c:v>14.462892319535896</c:v>
                </c:pt>
                <c:pt idx="2152">
                  <c:v>14.462892319535896</c:v>
                </c:pt>
                <c:pt idx="2153">
                  <c:v>14.462892319535896</c:v>
                </c:pt>
                <c:pt idx="2154">
                  <c:v>14.462892319535896</c:v>
                </c:pt>
                <c:pt idx="2155">
                  <c:v>14.462892319535896</c:v>
                </c:pt>
                <c:pt idx="2156">
                  <c:v>14.462892319535896</c:v>
                </c:pt>
                <c:pt idx="2157">
                  <c:v>14.462892319535896</c:v>
                </c:pt>
                <c:pt idx="2158">
                  <c:v>14.462892319535896</c:v>
                </c:pt>
                <c:pt idx="2159">
                  <c:v>14.462892319535896</c:v>
                </c:pt>
                <c:pt idx="2160">
                  <c:v>14.462892319535896</c:v>
                </c:pt>
                <c:pt idx="2161">
                  <c:v>14.462892319535896</c:v>
                </c:pt>
                <c:pt idx="2162">
                  <c:v>14.462892319535896</c:v>
                </c:pt>
                <c:pt idx="2163">
                  <c:v>14.462892319535896</c:v>
                </c:pt>
                <c:pt idx="2164">
                  <c:v>14.462892319535896</c:v>
                </c:pt>
                <c:pt idx="2165">
                  <c:v>14.462892319535896</c:v>
                </c:pt>
                <c:pt idx="2166">
                  <c:v>14.462892319535896</c:v>
                </c:pt>
                <c:pt idx="2167">
                  <c:v>14.462892319535896</c:v>
                </c:pt>
                <c:pt idx="2168">
                  <c:v>14.462892319535896</c:v>
                </c:pt>
                <c:pt idx="2169">
                  <c:v>14.462892319535896</c:v>
                </c:pt>
                <c:pt idx="2170">
                  <c:v>14.462892319535896</c:v>
                </c:pt>
                <c:pt idx="2171">
                  <c:v>14.462892319535896</c:v>
                </c:pt>
                <c:pt idx="2172">
                  <c:v>14.462892319535896</c:v>
                </c:pt>
                <c:pt idx="2173">
                  <c:v>14.462892319535896</c:v>
                </c:pt>
                <c:pt idx="2174">
                  <c:v>14.462892319535896</c:v>
                </c:pt>
                <c:pt idx="2175">
                  <c:v>14.462892319535896</c:v>
                </c:pt>
                <c:pt idx="2176">
                  <c:v>14.462892319535896</c:v>
                </c:pt>
                <c:pt idx="2177">
                  <c:v>14.462892319535896</c:v>
                </c:pt>
                <c:pt idx="2178">
                  <c:v>14.462892319535896</c:v>
                </c:pt>
                <c:pt idx="2179">
                  <c:v>14.462892319535896</c:v>
                </c:pt>
                <c:pt idx="2180">
                  <c:v>14.462892319535896</c:v>
                </c:pt>
                <c:pt idx="2181">
                  <c:v>14.462892319535896</c:v>
                </c:pt>
                <c:pt idx="2182">
                  <c:v>14.462892319535896</c:v>
                </c:pt>
                <c:pt idx="2183">
                  <c:v>14.462892319535896</c:v>
                </c:pt>
                <c:pt idx="2184">
                  <c:v>14.462892319535896</c:v>
                </c:pt>
                <c:pt idx="2185">
                  <c:v>14.462892319535896</c:v>
                </c:pt>
                <c:pt idx="2186">
                  <c:v>14.462892319535896</c:v>
                </c:pt>
                <c:pt idx="2187">
                  <c:v>14.462892319535896</c:v>
                </c:pt>
                <c:pt idx="2188">
                  <c:v>14.462892319535896</c:v>
                </c:pt>
                <c:pt idx="2189">
                  <c:v>14.462892319535896</c:v>
                </c:pt>
                <c:pt idx="2190">
                  <c:v>14.462892319535896</c:v>
                </c:pt>
                <c:pt idx="2191">
                  <c:v>14.462892319535896</c:v>
                </c:pt>
                <c:pt idx="2192">
                  <c:v>14.462892319535896</c:v>
                </c:pt>
                <c:pt idx="2193">
                  <c:v>14.462892319535896</c:v>
                </c:pt>
                <c:pt idx="2194">
                  <c:v>14.462892319535896</c:v>
                </c:pt>
                <c:pt idx="2195">
                  <c:v>14.462892319535896</c:v>
                </c:pt>
                <c:pt idx="2196">
                  <c:v>14.462892319535896</c:v>
                </c:pt>
                <c:pt idx="2197">
                  <c:v>14.462892319535896</c:v>
                </c:pt>
                <c:pt idx="2198">
                  <c:v>14.462892319535896</c:v>
                </c:pt>
                <c:pt idx="2199">
                  <c:v>14.462892319535896</c:v>
                </c:pt>
                <c:pt idx="2200">
                  <c:v>14.462892319535896</c:v>
                </c:pt>
                <c:pt idx="2201">
                  <c:v>14.462892319535896</c:v>
                </c:pt>
                <c:pt idx="2202">
                  <c:v>14.462892319535896</c:v>
                </c:pt>
                <c:pt idx="2203">
                  <c:v>14.462892319535896</c:v>
                </c:pt>
                <c:pt idx="2204">
                  <c:v>14.462892319535896</c:v>
                </c:pt>
                <c:pt idx="2205">
                  <c:v>14.462892319535896</c:v>
                </c:pt>
                <c:pt idx="2206">
                  <c:v>14.462892319535896</c:v>
                </c:pt>
                <c:pt idx="2207">
                  <c:v>14.462892319535896</c:v>
                </c:pt>
                <c:pt idx="2208">
                  <c:v>14.462892319535896</c:v>
                </c:pt>
                <c:pt idx="2209">
                  <c:v>14.462892319535896</c:v>
                </c:pt>
                <c:pt idx="2210">
                  <c:v>14.462892319535896</c:v>
                </c:pt>
                <c:pt idx="2211">
                  <c:v>14.462892319535896</c:v>
                </c:pt>
                <c:pt idx="2212">
                  <c:v>14.462892319535896</c:v>
                </c:pt>
                <c:pt idx="2213">
                  <c:v>14.462892319535896</c:v>
                </c:pt>
                <c:pt idx="2214">
                  <c:v>14.462892319535896</c:v>
                </c:pt>
                <c:pt idx="2215">
                  <c:v>14.462892319535896</c:v>
                </c:pt>
                <c:pt idx="2216">
                  <c:v>14.462892319535896</c:v>
                </c:pt>
                <c:pt idx="2217">
                  <c:v>14.462892319535896</c:v>
                </c:pt>
                <c:pt idx="2218">
                  <c:v>14.462892319535896</c:v>
                </c:pt>
                <c:pt idx="2219">
                  <c:v>14.462892319535896</c:v>
                </c:pt>
                <c:pt idx="2220">
                  <c:v>14.462892319535896</c:v>
                </c:pt>
                <c:pt idx="2221">
                  <c:v>14.462892319535896</c:v>
                </c:pt>
                <c:pt idx="2222">
                  <c:v>14.462892319535896</c:v>
                </c:pt>
                <c:pt idx="2223">
                  <c:v>14.462892319535896</c:v>
                </c:pt>
                <c:pt idx="2224">
                  <c:v>14.462892319535896</c:v>
                </c:pt>
                <c:pt idx="2225">
                  <c:v>14.462892319535896</c:v>
                </c:pt>
                <c:pt idx="2226">
                  <c:v>14.462892319535896</c:v>
                </c:pt>
                <c:pt idx="2227">
                  <c:v>14.462892319535896</c:v>
                </c:pt>
                <c:pt idx="2228">
                  <c:v>14.462892319535896</c:v>
                </c:pt>
                <c:pt idx="2229">
                  <c:v>14.462892319535896</c:v>
                </c:pt>
                <c:pt idx="2230">
                  <c:v>14.462892319535896</c:v>
                </c:pt>
                <c:pt idx="2231">
                  <c:v>14.462892319535896</c:v>
                </c:pt>
                <c:pt idx="2232">
                  <c:v>14.462892319535896</c:v>
                </c:pt>
                <c:pt idx="2233">
                  <c:v>14.462892319535896</c:v>
                </c:pt>
                <c:pt idx="2234">
                  <c:v>14.462892319535896</c:v>
                </c:pt>
                <c:pt idx="2235">
                  <c:v>14.462892319535896</c:v>
                </c:pt>
                <c:pt idx="2236">
                  <c:v>14.462892319535896</c:v>
                </c:pt>
                <c:pt idx="2237">
                  <c:v>14.462892319535896</c:v>
                </c:pt>
                <c:pt idx="2238">
                  <c:v>14.462892319535896</c:v>
                </c:pt>
                <c:pt idx="2239">
                  <c:v>14.462892319535896</c:v>
                </c:pt>
                <c:pt idx="2240">
                  <c:v>14.462892319535896</c:v>
                </c:pt>
                <c:pt idx="2241">
                  <c:v>14.462892319535896</c:v>
                </c:pt>
                <c:pt idx="2242">
                  <c:v>14.462892319535896</c:v>
                </c:pt>
                <c:pt idx="2243">
                  <c:v>14.462892319535896</c:v>
                </c:pt>
                <c:pt idx="2244">
                  <c:v>14.462892319535896</c:v>
                </c:pt>
                <c:pt idx="2245">
                  <c:v>14.462892319535896</c:v>
                </c:pt>
                <c:pt idx="2246">
                  <c:v>14.462892319535896</c:v>
                </c:pt>
                <c:pt idx="2247">
                  <c:v>14.462892319535896</c:v>
                </c:pt>
                <c:pt idx="2248">
                  <c:v>14.462892319535896</c:v>
                </c:pt>
                <c:pt idx="2249">
                  <c:v>14.462892319535896</c:v>
                </c:pt>
                <c:pt idx="2250">
                  <c:v>14.462892319535896</c:v>
                </c:pt>
                <c:pt idx="2251">
                  <c:v>14.462892319535896</c:v>
                </c:pt>
                <c:pt idx="2252">
                  <c:v>14.462892319535896</c:v>
                </c:pt>
                <c:pt idx="2253">
                  <c:v>14.462892319535896</c:v>
                </c:pt>
                <c:pt idx="2254">
                  <c:v>14.462892319535896</c:v>
                </c:pt>
                <c:pt idx="2255">
                  <c:v>14.462892319535896</c:v>
                </c:pt>
                <c:pt idx="2256">
                  <c:v>14.462892319535896</c:v>
                </c:pt>
                <c:pt idx="2257">
                  <c:v>14.462892319535896</c:v>
                </c:pt>
                <c:pt idx="2258">
                  <c:v>14.462892319535896</c:v>
                </c:pt>
                <c:pt idx="2259">
                  <c:v>14.462892319535896</c:v>
                </c:pt>
                <c:pt idx="2260">
                  <c:v>14.462892319535896</c:v>
                </c:pt>
                <c:pt idx="2261">
                  <c:v>14.462892319535896</c:v>
                </c:pt>
                <c:pt idx="2262">
                  <c:v>14.462892319535896</c:v>
                </c:pt>
                <c:pt idx="2263">
                  <c:v>14.462892319535896</c:v>
                </c:pt>
                <c:pt idx="2264">
                  <c:v>14.462892319535896</c:v>
                </c:pt>
                <c:pt idx="2265">
                  <c:v>14.462892319535896</c:v>
                </c:pt>
                <c:pt idx="2266">
                  <c:v>14.462892319535896</c:v>
                </c:pt>
                <c:pt idx="2267">
                  <c:v>14.462892319535896</c:v>
                </c:pt>
                <c:pt idx="2268">
                  <c:v>14.462892319535896</c:v>
                </c:pt>
                <c:pt idx="2269">
                  <c:v>14.462892319535896</c:v>
                </c:pt>
                <c:pt idx="2270">
                  <c:v>14.462892319535896</c:v>
                </c:pt>
                <c:pt idx="2271">
                  <c:v>14.462892319535896</c:v>
                </c:pt>
                <c:pt idx="2272">
                  <c:v>14.462892319535896</c:v>
                </c:pt>
                <c:pt idx="2273">
                  <c:v>14.462892319535896</c:v>
                </c:pt>
                <c:pt idx="2274">
                  <c:v>14.462892319535896</c:v>
                </c:pt>
                <c:pt idx="2275">
                  <c:v>14.462892319535896</c:v>
                </c:pt>
                <c:pt idx="2276">
                  <c:v>14.462892319535896</c:v>
                </c:pt>
                <c:pt idx="2277">
                  <c:v>14.462892319535896</c:v>
                </c:pt>
                <c:pt idx="2278">
                  <c:v>14.462892319535896</c:v>
                </c:pt>
                <c:pt idx="2279">
                  <c:v>14.462892319535896</c:v>
                </c:pt>
                <c:pt idx="2280">
                  <c:v>14.462892319535896</c:v>
                </c:pt>
                <c:pt idx="2281">
                  <c:v>14.462892319535896</c:v>
                </c:pt>
                <c:pt idx="2282">
                  <c:v>14.462892319535896</c:v>
                </c:pt>
                <c:pt idx="2283">
                  <c:v>14.462892319535896</c:v>
                </c:pt>
                <c:pt idx="2284">
                  <c:v>14.462892319535896</c:v>
                </c:pt>
                <c:pt idx="2285">
                  <c:v>14.462892319535896</c:v>
                </c:pt>
                <c:pt idx="2286">
                  <c:v>14.462892319535896</c:v>
                </c:pt>
                <c:pt idx="2287">
                  <c:v>14.462892319535896</c:v>
                </c:pt>
                <c:pt idx="2288">
                  <c:v>14.462892319535896</c:v>
                </c:pt>
                <c:pt idx="2289">
                  <c:v>14.462892319535896</c:v>
                </c:pt>
                <c:pt idx="2290">
                  <c:v>14.462892319535896</c:v>
                </c:pt>
                <c:pt idx="2291">
                  <c:v>14.462892319535896</c:v>
                </c:pt>
                <c:pt idx="2292">
                  <c:v>14.462892319535896</c:v>
                </c:pt>
                <c:pt idx="2293">
                  <c:v>14.462892319535896</c:v>
                </c:pt>
                <c:pt idx="2294">
                  <c:v>14.462892319535896</c:v>
                </c:pt>
                <c:pt idx="2295">
                  <c:v>14.462892319535896</c:v>
                </c:pt>
                <c:pt idx="2296">
                  <c:v>14.462892319535896</c:v>
                </c:pt>
                <c:pt idx="2297">
                  <c:v>14.462892319535896</c:v>
                </c:pt>
                <c:pt idx="2298">
                  <c:v>14.462892319535896</c:v>
                </c:pt>
                <c:pt idx="2299">
                  <c:v>14.462892319535896</c:v>
                </c:pt>
                <c:pt idx="2300">
                  <c:v>14.462892319535896</c:v>
                </c:pt>
                <c:pt idx="2301">
                  <c:v>14.462892319535896</c:v>
                </c:pt>
                <c:pt idx="2302">
                  <c:v>14.462892319535896</c:v>
                </c:pt>
                <c:pt idx="2303">
                  <c:v>14.462892319535896</c:v>
                </c:pt>
                <c:pt idx="2304">
                  <c:v>14.462892319535896</c:v>
                </c:pt>
                <c:pt idx="2305">
                  <c:v>14.462892319535896</c:v>
                </c:pt>
                <c:pt idx="2306">
                  <c:v>14.462892319535896</c:v>
                </c:pt>
                <c:pt idx="2307">
                  <c:v>14.462892319535896</c:v>
                </c:pt>
                <c:pt idx="2308">
                  <c:v>14.462892319535896</c:v>
                </c:pt>
                <c:pt idx="2309">
                  <c:v>14.462892319535896</c:v>
                </c:pt>
                <c:pt idx="2310">
                  <c:v>14.462892319535896</c:v>
                </c:pt>
                <c:pt idx="2311">
                  <c:v>14.462892319535896</c:v>
                </c:pt>
                <c:pt idx="2312">
                  <c:v>14.462892319535896</c:v>
                </c:pt>
                <c:pt idx="2313">
                  <c:v>14.462892319535896</c:v>
                </c:pt>
                <c:pt idx="2314">
                  <c:v>14.462892319535896</c:v>
                </c:pt>
                <c:pt idx="2315">
                  <c:v>14.462892319535896</c:v>
                </c:pt>
                <c:pt idx="2316">
                  <c:v>14.462892319535896</c:v>
                </c:pt>
                <c:pt idx="2317">
                  <c:v>14.462892319535896</c:v>
                </c:pt>
                <c:pt idx="2318">
                  <c:v>14.462892319535896</c:v>
                </c:pt>
                <c:pt idx="2319">
                  <c:v>14.462892319535896</c:v>
                </c:pt>
                <c:pt idx="2320">
                  <c:v>14.462892319535896</c:v>
                </c:pt>
                <c:pt idx="2321">
                  <c:v>14.462892319535896</c:v>
                </c:pt>
                <c:pt idx="2322">
                  <c:v>14.462892319535896</c:v>
                </c:pt>
                <c:pt idx="2323">
                  <c:v>14.462892319535896</c:v>
                </c:pt>
                <c:pt idx="2324">
                  <c:v>14.462892319535896</c:v>
                </c:pt>
                <c:pt idx="2325">
                  <c:v>14.462892319535896</c:v>
                </c:pt>
                <c:pt idx="2326">
                  <c:v>14.462892319535896</c:v>
                </c:pt>
                <c:pt idx="2327">
                  <c:v>14.462892319535896</c:v>
                </c:pt>
                <c:pt idx="2328">
                  <c:v>14.462892319535896</c:v>
                </c:pt>
                <c:pt idx="2329">
                  <c:v>14.462892319535896</c:v>
                </c:pt>
                <c:pt idx="2330">
                  <c:v>14.462892319535896</c:v>
                </c:pt>
                <c:pt idx="2331">
                  <c:v>14.462892319535896</c:v>
                </c:pt>
                <c:pt idx="2332">
                  <c:v>14.462892319535896</c:v>
                </c:pt>
                <c:pt idx="2333">
                  <c:v>14.462892319535896</c:v>
                </c:pt>
                <c:pt idx="2334">
                  <c:v>14.462892319535896</c:v>
                </c:pt>
                <c:pt idx="2335">
                  <c:v>14.462892319535896</c:v>
                </c:pt>
                <c:pt idx="2336">
                  <c:v>14.462892319535896</c:v>
                </c:pt>
                <c:pt idx="2337">
                  <c:v>14.462892319535896</c:v>
                </c:pt>
                <c:pt idx="2338">
                  <c:v>14.462892319535896</c:v>
                </c:pt>
                <c:pt idx="2339">
                  <c:v>14.462892319535896</c:v>
                </c:pt>
                <c:pt idx="2340">
                  <c:v>14.462892319535896</c:v>
                </c:pt>
                <c:pt idx="2341">
                  <c:v>14.462892319535896</c:v>
                </c:pt>
                <c:pt idx="2342">
                  <c:v>14.462892319535896</c:v>
                </c:pt>
                <c:pt idx="2343">
                  <c:v>14.462892319535896</c:v>
                </c:pt>
                <c:pt idx="2344">
                  <c:v>14.462892319535896</c:v>
                </c:pt>
                <c:pt idx="2345">
                  <c:v>14.462892319535896</c:v>
                </c:pt>
                <c:pt idx="2346">
                  <c:v>14.462892319535896</c:v>
                </c:pt>
                <c:pt idx="2347">
                  <c:v>14.462892319535896</c:v>
                </c:pt>
                <c:pt idx="2348">
                  <c:v>14.462892319535896</c:v>
                </c:pt>
                <c:pt idx="2349">
                  <c:v>14.462892319535896</c:v>
                </c:pt>
                <c:pt idx="2350">
                  <c:v>14.462892319535896</c:v>
                </c:pt>
                <c:pt idx="2351">
                  <c:v>14.462892319535896</c:v>
                </c:pt>
                <c:pt idx="2352">
                  <c:v>14.462892319535896</c:v>
                </c:pt>
                <c:pt idx="2353">
                  <c:v>14.462892319535896</c:v>
                </c:pt>
                <c:pt idx="2354">
                  <c:v>14.462892319535896</c:v>
                </c:pt>
                <c:pt idx="2355">
                  <c:v>14.462892319535896</c:v>
                </c:pt>
                <c:pt idx="2356">
                  <c:v>14.462892319535896</c:v>
                </c:pt>
                <c:pt idx="2357">
                  <c:v>14.462892319535896</c:v>
                </c:pt>
                <c:pt idx="2358">
                  <c:v>14.462892319535896</c:v>
                </c:pt>
                <c:pt idx="2359">
                  <c:v>14.462892319535896</c:v>
                </c:pt>
                <c:pt idx="2360">
                  <c:v>14.462892319535896</c:v>
                </c:pt>
                <c:pt idx="2361">
                  <c:v>14.462892319535896</c:v>
                </c:pt>
                <c:pt idx="2362">
                  <c:v>14.462892319535896</c:v>
                </c:pt>
                <c:pt idx="2363">
                  <c:v>14.462892319535896</c:v>
                </c:pt>
                <c:pt idx="2364">
                  <c:v>14.462892319535896</c:v>
                </c:pt>
                <c:pt idx="2365">
                  <c:v>14.462892319535896</c:v>
                </c:pt>
                <c:pt idx="2366">
                  <c:v>14.462892319535896</c:v>
                </c:pt>
                <c:pt idx="2367">
                  <c:v>14.462892319535896</c:v>
                </c:pt>
                <c:pt idx="2368">
                  <c:v>14.462892319535896</c:v>
                </c:pt>
                <c:pt idx="2369">
                  <c:v>14.462892319535896</c:v>
                </c:pt>
                <c:pt idx="2370">
                  <c:v>14.462892319535896</c:v>
                </c:pt>
                <c:pt idx="2371">
                  <c:v>14.462892319535896</c:v>
                </c:pt>
                <c:pt idx="2372">
                  <c:v>14.462892319535896</c:v>
                </c:pt>
                <c:pt idx="2373">
                  <c:v>14.462892319535896</c:v>
                </c:pt>
                <c:pt idx="2374">
                  <c:v>14.462892319535896</c:v>
                </c:pt>
                <c:pt idx="2375">
                  <c:v>14.462892319535896</c:v>
                </c:pt>
                <c:pt idx="2376">
                  <c:v>14.462892319535896</c:v>
                </c:pt>
                <c:pt idx="2377">
                  <c:v>14.462892319535896</c:v>
                </c:pt>
                <c:pt idx="2378">
                  <c:v>14.462892319535896</c:v>
                </c:pt>
                <c:pt idx="2379">
                  <c:v>14.462892319535896</c:v>
                </c:pt>
                <c:pt idx="2380">
                  <c:v>14.462892319535896</c:v>
                </c:pt>
                <c:pt idx="2381">
                  <c:v>14.462892319535896</c:v>
                </c:pt>
                <c:pt idx="2382">
                  <c:v>14.462892319535896</c:v>
                </c:pt>
                <c:pt idx="2383">
                  <c:v>14.462892319535896</c:v>
                </c:pt>
                <c:pt idx="2384">
                  <c:v>14.462892319535896</c:v>
                </c:pt>
                <c:pt idx="2385">
                  <c:v>14.462892319535896</c:v>
                </c:pt>
                <c:pt idx="2386">
                  <c:v>14.462892319535896</c:v>
                </c:pt>
                <c:pt idx="2387">
                  <c:v>14.462892319535896</c:v>
                </c:pt>
                <c:pt idx="2388">
                  <c:v>14.462892319535896</c:v>
                </c:pt>
                <c:pt idx="2389">
                  <c:v>14.462892319535896</c:v>
                </c:pt>
                <c:pt idx="2390">
                  <c:v>14.462892319535896</c:v>
                </c:pt>
                <c:pt idx="2391">
                  <c:v>14.462892319535896</c:v>
                </c:pt>
                <c:pt idx="2392">
                  <c:v>14.462892319535896</c:v>
                </c:pt>
                <c:pt idx="2393">
                  <c:v>14.462892319535896</c:v>
                </c:pt>
                <c:pt idx="2394">
                  <c:v>14.462892319535896</c:v>
                </c:pt>
                <c:pt idx="2395">
                  <c:v>14.462892319535896</c:v>
                </c:pt>
                <c:pt idx="2396">
                  <c:v>14.462892319535896</c:v>
                </c:pt>
                <c:pt idx="2397">
                  <c:v>14.462892319535896</c:v>
                </c:pt>
                <c:pt idx="2398">
                  <c:v>14.462892319535896</c:v>
                </c:pt>
                <c:pt idx="2399">
                  <c:v>14.462892319535896</c:v>
                </c:pt>
                <c:pt idx="2400">
                  <c:v>14.462892319535896</c:v>
                </c:pt>
                <c:pt idx="2401">
                  <c:v>14.462892319535896</c:v>
                </c:pt>
                <c:pt idx="2402">
                  <c:v>14.462892319535896</c:v>
                </c:pt>
                <c:pt idx="2403">
                  <c:v>14.462892319535896</c:v>
                </c:pt>
                <c:pt idx="2404">
                  <c:v>14.462892319535896</c:v>
                </c:pt>
                <c:pt idx="2405">
                  <c:v>14.462892319535896</c:v>
                </c:pt>
                <c:pt idx="2406">
                  <c:v>14.462892319535896</c:v>
                </c:pt>
                <c:pt idx="2407">
                  <c:v>14.462892319535896</c:v>
                </c:pt>
                <c:pt idx="2408">
                  <c:v>14.462892319535896</c:v>
                </c:pt>
                <c:pt idx="2409">
                  <c:v>14.462892319535896</c:v>
                </c:pt>
                <c:pt idx="2410">
                  <c:v>14.462892319535896</c:v>
                </c:pt>
                <c:pt idx="2411">
                  <c:v>14.462892319535896</c:v>
                </c:pt>
                <c:pt idx="2412">
                  <c:v>14.462892319535896</c:v>
                </c:pt>
                <c:pt idx="2413">
                  <c:v>14.462892319535896</c:v>
                </c:pt>
                <c:pt idx="2414">
                  <c:v>14.462892319535896</c:v>
                </c:pt>
                <c:pt idx="2415">
                  <c:v>14.462892319535896</c:v>
                </c:pt>
                <c:pt idx="2416">
                  <c:v>14.462892319535896</c:v>
                </c:pt>
                <c:pt idx="2417">
                  <c:v>14.462892319535896</c:v>
                </c:pt>
                <c:pt idx="2418">
                  <c:v>14.462892319535896</c:v>
                </c:pt>
                <c:pt idx="2419">
                  <c:v>14.462892319535896</c:v>
                </c:pt>
                <c:pt idx="2420">
                  <c:v>14.462892319535896</c:v>
                </c:pt>
                <c:pt idx="2421">
                  <c:v>14.462892319535896</c:v>
                </c:pt>
                <c:pt idx="2422">
                  <c:v>14.462892319535896</c:v>
                </c:pt>
                <c:pt idx="2423">
                  <c:v>14.462892319535896</c:v>
                </c:pt>
                <c:pt idx="2424">
                  <c:v>14.462892319535896</c:v>
                </c:pt>
                <c:pt idx="2425">
                  <c:v>14.462892319535896</c:v>
                </c:pt>
                <c:pt idx="2426">
                  <c:v>14.462892319535896</c:v>
                </c:pt>
                <c:pt idx="2427">
                  <c:v>14.462892319535896</c:v>
                </c:pt>
                <c:pt idx="2428">
                  <c:v>14.462892319535896</c:v>
                </c:pt>
                <c:pt idx="2429">
                  <c:v>14.462892319535896</c:v>
                </c:pt>
                <c:pt idx="2430">
                  <c:v>14.462892319535896</c:v>
                </c:pt>
                <c:pt idx="2431">
                  <c:v>14.462892319535896</c:v>
                </c:pt>
                <c:pt idx="2432">
                  <c:v>14.462892319535896</c:v>
                </c:pt>
                <c:pt idx="2433">
                  <c:v>14.462892319535896</c:v>
                </c:pt>
                <c:pt idx="2434">
                  <c:v>14.462892319535896</c:v>
                </c:pt>
                <c:pt idx="2435">
                  <c:v>14.462892319535896</c:v>
                </c:pt>
                <c:pt idx="2436">
                  <c:v>14.462892319535896</c:v>
                </c:pt>
                <c:pt idx="2437">
                  <c:v>14.462892319535896</c:v>
                </c:pt>
                <c:pt idx="2438">
                  <c:v>14.462892319535896</c:v>
                </c:pt>
                <c:pt idx="2439">
                  <c:v>14.462892319535896</c:v>
                </c:pt>
                <c:pt idx="2440">
                  <c:v>14.462892319535896</c:v>
                </c:pt>
                <c:pt idx="2441">
                  <c:v>14.462892319535896</c:v>
                </c:pt>
                <c:pt idx="2442">
                  <c:v>14.462892319535896</c:v>
                </c:pt>
                <c:pt idx="2443">
                  <c:v>14.462892319535896</c:v>
                </c:pt>
                <c:pt idx="2444">
                  <c:v>14.462892319535896</c:v>
                </c:pt>
                <c:pt idx="2445">
                  <c:v>14.462892319535896</c:v>
                </c:pt>
                <c:pt idx="2446">
                  <c:v>14.462892319535896</c:v>
                </c:pt>
                <c:pt idx="2447">
                  <c:v>14.462892319535896</c:v>
                </c:pt>
                <c:pt idx="2448">
                  <c:v>14.462892319535896</c:v>
                </c:pt>
                <c:pt idx="2449">
                  <c:v>14.462892319535896</c:v>
                </c:pt>
                <c:pt idx="2450">
                  <c:v>14.462892319535896</c:v>
                </c:pt>
                <c:pt idx="2451">
                  <c:v>14.462892319535896</c:v>
                </c:pt>
                <c:pt idx="2452">
                  <c:v>14.462892319535896</c:v>
                </c:pt>
                <c:pt idx="2453">
                  <c:v>14.462892319535896</c:v>
                </c:pt>
                <c:pt idx="2454">
                  <c:v>14.462892319535896</c:v>
                </c:pt>
                <c:pt idx="2455">
                  <c:v>14.462892319535896</c:v>
                </c:pt>
                <c:pt idx="2456">
                  <c:v>14.462892319535896</c:v>
                </c:pt>
                <c:pt idx="2457">
                  <c:v>14.462892319535896</c:v>
                </c:pt>
                <c:pt idx="2458">
                  <c:v>14.462892319535896</c:v>
                </c:pt>
                <c:pt idx="2459">
                  <c:v>14.462892319535896</c:v>
                </c:pt>
                <c:pt idx="2460">
                  <c:v>14.462892319535896</c:v>
                </c:pt>
                <c:pt idx="2461">
                  <c:v>14.462892319535896</c:v>
                </c:pt>
                <c:pt idx="2462">
                  <c:v>14.462892319535896</c:v>
                </c:pt>
                <c:pt idx="2463">
                  <c:v>14.462892319535896</c:v>
                </c:pt>
                <c:pt idx="2464">
                  <c:v>14.462892319535896</c:v>
                </c:pt>
                <c:pt idx="2465">
                  <c:v>14.462892319535896</c:v>
                </c:pt>
                <c:pt idx="2466">
                  <c:v>14.462892319535896</c:v>
                </c:pt>
                <c:pt idx="2467">
                  <c:v>14.462892319535896</c:v>
                </c:pt>
                <c:pt idx="2468">
                  <c:v>14.462892319535896</c:v>
                </c:pt>
                <c:pt idx="2469">
                  <c:v>14.462892319535896</c:v>
                </c:pt>
                <c:pt idx="2470">
                  <c:v>14.462892319535896</c:v>
                </c:pt>
                <c:pt idx="2471">
                  <c:v>14.462892319535896</c:v>
                </c:pt>
                <c:pt idx="2472">
                  <c:v>14.462892319535896</c:v>
                </c:pt>
                <c:pt idx="2473">
                  <c:v>14.462892319535896</c:v>
                </c:pt>
                <c:pt idx="2474">
                  <c:v>14.462892319535896</c:v>
                </c:pt>
                <c:pt idx="2475">
                  <c:v>14.462892319535896</c:v>
                </c:pt>
                <c:pt idx="2476">
                  <c:v>14.462892319535896</c:v>
                </c:pt>
                <c:pt idx="2477">
                  <c:v>14.462892319535896</c:v>
                </c:pt>
                <c:pt idx="2478">
                  <c:v>14.462892319535896</c:v>
                </c:pt>
                <c:pt idx="2479">
                  <c:v>14.462892319535896</c:v>
                </c:pt>
                <c:pt idx="2480">
                  <c:v>14.462892319535896</c:v>
                </c:pt>
                <c:pt idx="2481">
                  <c:v>14.462892319535896</c:v>
                </c:pt>
                <c:pt idx="2482">
                  <c:v>14.462892319535896</c:v>
                </c:pt>
                <c:pt idx="2483">
                  <c:v>14.462892319535896</c:v>
                </c:pt>
                <c:pt idx="2484">
                  <c:v>14.462892319535896</c:v>
                </c:pt>
                <c:pt idx="2485">
                  <c:v>14.462892319535896</c:v>
                </c:pt>
                <c:pt idx="2486">
                  <c:v>14.462892319535896</c:v>
                </c:pt>
                <c:pt idx="2487">
                  <c:v>14.462892319535896</c:v>
                </c:pt>
                <c:pt idx="2488">
                  <c:v>14.462892319535896</c:v>
                </c:pt>
                <c:pt idx="2489">
                  <c:v>14.462892319535896</c:v>
                </c:pt>
                <c:pt idx="2490">
                  <c:v>14.462892319535896</c:v>
                </c:pt>
                <c:pt idx="2491">
                  <c:v>14.462892319535896</c:v>
                </c:pt>
                <c:pt idx="2492">
                  <c:v>14.462892319535896</c:v>
                </c:pt>
                <c:pt idx="2493">
                  <c:v>14.462892319535896</c:v>
                </c:pt>
                <c:pt idx="2494">
                  <c:v>14.462892319535896</c:v>
                </c:pt>
                <c:pt idx="2495">
                  <c:v>14.462892319535896</c:v>
                </c:pt>
                <c:pt idx="2496">
                  <c:v>14.462892319535896</c:v>
                </c:pt>
                <c:pt idx="2497">
                  <c:v>14.462892319535896</c:v>
                </c:pt>
                <c:pt idx="2498">
                  <c:v>14.462892319535896</c:v>
                </c:pt>
                <c:pt idx="2499">
                  <c:v>14.462892319535896</c:v>
                </c:pt>
                <c:pt idx="2500">
                  <c:v>14.462892319535896</c:v>
                </c:pt>
                <c:pt idx="2501">
                  <c:v>14.462892319535896</c:v>
                </c:pt>
                <c:pt idx="2502">
                  <c:v>14.462892319535896</c:v>
                </c:pt>
                <c:pt idx="2503">
                  <c:v>14.462892319535896</c:v>
                </c:pt>
                <c:pt idx="2504">
                  <c:v>14.462892319535896</c:v>
                </c:pt>
                <c:pt idx="2505">
                  <c:v>14.462892319535896</c:v>
                </c:pt>
                <c:pt idx="2506">
                  <c:v>14.462892319535896</c:v>
                </c:pt>
                <c:pt idx="2507">
                  <c:v>14.462892319535896</c:v>
                </c:pt>
                <c:pt idx="2508">
                  <c:v>14.462892319535896</c:v>
                </c:pt>
                <c:pt idx="2509">
                  <c:v>14.462892319535896</c:v>
                </c:pt>
                <c:pt idx="2510">
                  <c:v>14.462892319535896</c:v>
                </c:pt>
                <c:pt idx="2511">
                  <c:v>14.462892319535896</c:v>
                </c:pt>
                <c:pt idx="2512">
                  <c:v>14.462892319535896</c:v>
                </c:pt>
                <c:pt idx="2513">
                  <c:v>14.462892319535896</c:v>
                </c:pt>
                <c:pt idx="2514">
                  <c:v>14.462892319535896</c:v>
                </c:pt>
                <c:pt idx="2515">
                  <c:v>14.462892319535896</c:v>
                </c:pt>
                <c:pt idx="2516">
                  <c:v>14.462892319535896</c:v>
                </c:pt>
                <c:pt idx="2517">
                  <c:v>14.462892319535896</c:v>
                </c:pt>
                <c:pt idx="2518">
                  <c:v>14.462892319535896</c:v>
                </c:pt>
                <c:pt idx="2519">
                  <c:v>14.462892319535896</c:v>
                </c:pt>
                <c:pt idx="2520">
                  <c:v>14.462892319535896</c:v>
                </c:pt>
                <c:pt idx="2521">
                  <c:v>14.462892319535896</c:v>
                </c:pt>
                <c:pt idx="2522">
                  <c:v>14.462892319535896</c:v>
                </c:pt>
                <c:pt idx="2523">
                  <c:v>14.462892319535896</c:v>
                </c:pt>
                <c:pt idx="2524">
                  <c:v>14.462892319535896</c:v>
                </c:pt>
                <c:pt idx="2525">
                  <c:v>14.462892319535896</c:v>
                </c:pt>
                <c:pt idx="2526">
                  <c:v>14.462892319535896</c:v>
                </c:pt>
                <c:pt idx="2527">
                  <c:v>14.462892319535896</c:v>
                </c:pt>
                <c:pt idx="2528">
                  <c:v>14.462892319535896</c:v>
                </c:pt>
                <c:pt idx="2529">
                  <c:v>14.462892319535896</c:v>
                </c:pt>
                <c:pt idx="2530">
                  <c:v>14.462892319535896</c:v>
                </c:pt>
                <c:pt idx="2531">
                  <c:v>14.462892319535896</c:v>
                </c:pt>
                <c:pt idx="2532">
                  <c:v>14.462892319535896</c:v>
                </c:pt>
                <c:pt idx="2533">
                  <c:v>14.462892319535896</c:v>
                </c:pt>
                <c:pt idx="2534">
                  <c:v>14.462892319535896</c:v>
                </c:pt>
                <c:pt idx="2535">
                  <c:v>14.462892319535896</c:v>
                </c:pt>
                <c:pt idx="2536">
                  <c:v>14.462892319535896</c:v>
                </c:pt>
                <c:pt idx="2537">
                  <c:v>14.462892319535896</c:v>
                </c:pt>
                <c:pt idx="2538">
                  <c:v>14.462892319535896</c:v>
                </c:pt>
                <c:pt idx="2539">
                  <c:v>14.462892319535896</c:v>
                </c:pt>
                <c:pt idx="2540">
                  <c:v>14.462892319535896</c:v>
                </c:pt>
                <c:pt idx="2541">
                  <c:v>14.462892319535896</c:v>
                </c:pt>
                <c:pt idx="2542">
                  <c:v>14.462892319535896</c:v>
                </c:pt>
                <c:pt idx="2543">
                  <c:v>14.462892319535896</c:v>
                </c:pt>
                <c:pt idx="2544">
                  <c:v>14.462892319535896</c:v>
                </c:pt>
                <c:pt idx="2545">
                  <c:v>14.462892319535896</c:v>
                </c:pt>
                <c:pt idx="2546">
                  <c:v>14.462892319535896</c:v>
                </c:pt>
                <c:pt idx="2547">
                  <c:v>14.462892319535896</c:v>
                </c:pt>
                <c:pt idx="2548">
                  <c:v>14.462892319535896</c:v>
                </c:pt>
                <c:pt idx="2549">
                  <c:v>14.462892319535896</c:v>
                </c:pt>
                <c:pt idx="2550">
                  <c:v>14.462892319535896</c:v>
                </c:pt>
                <c:pt idx="2551">
                  <c:v>14.462892319535896</c:v>
                </c:pt>
                <c:pt idx="2552">
                  <c:v>14.462892319535896</c:v>
                </c:pt>
                <c:pt idx="2553">
                  <c:v>14.462892319535896</c:v>
                </c:pt>
                <c:pt idx="2554">
                  <c:v>14.462892319535896</c:v>
                </c:pt>
                <c:pt idx="2555">
                  <c:v>14.462892319535896</c:v>
                </c:pt>
                <c:pt idx="2556">
                  <c:v>14.462892319535896</c:v>
                </c:pt>
                <c:pt idx="2557">
                  <c:v>14.462892319535896</c:v>
                </c:pt>
                <c:pt idx="2558">
                  <c:v>14.462892319535896</c:v>
                </c:pt>
                <c:pt idx="2559">
                  <c:v>14.462892319535896</c:v>
                </c:pt>
                <c:pt idx="2560">
                  <c:v>14.462892319535896</c:v>
                </c:pt>
                <c:pt idx="2561">
                  <c:v>14.462892319535896</c:v>
                </c:pt>
                <c:pt idx="2562">
                  <c:v>14.462892319535896</c:v>
                </c:pt>
                <c:pt idx="2563">
                  <c:v>14.462892319535896</c:v>
                </c:pt>
                <c:pt idx="2564">
                  <c:v>14.462892319535896</c:v>
                </c:pt>
                <c:pt idx="2565">
                  <c:v>14.462892319535896</c:v>
                </c:pt>
                <c:pt idx="2566">
                  <c:v>14.462892319535896</c:v>
                </c:pt>
                <c:pt idx="2567">
                  <c:v>14.462892319535896</c:v>
                </c:pt>
                <c:pt idx="2568">
                  <c:v>14.462892319535896</c:v>
                </c:pt>
                <c:pt idx="2569">
                  <c:v>14.462892319535896</c:v>
                </c:pt>
                <c:pt idx="2570">
                  <c:v>14.462892319535896</c:v>
                </c:pt>
                <c:pt idx="2571">
                  <c:v>14.462892319535896</c:v>
                </c:pt>
                <c:pt idx="2572">
                  <c:v>14.462892319535896</c:v>
                </c:pt>
                <c:pt idx="2573">
                  <c:v>14.462892319535896</c:v>
                </c:pt>
                <c:pt idx="2574">
                  <c:v>14.462892319535896</c:v>
                </c:pt>
                <c:pt idx="2575">
                  <c:v>14.462892319535896</c:v>
                </c:pt>
                <c:pt idx="2576">
                  <c:v>14.462892319535896</c:v>
                </c:pt>
                <c:pt idx="2577">
                  <c:v>14.462892319535896</c:v>
                </c:pt>
                <c:pt idx="2578">
                  <c:v>14.462892319535896</c:v>
                </c:pt>
                <c:pt idx="2579">
                  <c:v>14.462892319535896</c:v>
                </c:pt>
                <c:pt idx="2580">
                  <c:v>14.462892319535896</c:v>
                </c:pt>
                <c:pt idx="2581">
                  <c:v>14.462892319535896</c:v>
                </c:pt>
                <c:pt idx="2582">
                  <c:v>14.462892319535896</c:v>
                </c:pt>
                <c:pt idx="2583">
                  <c:v>14.462892319535896</c:v>
                </c:pt>
                <c:pt idx="2584">
                  <c:v>14.462892319535896</c:v>
                </c:pt>
                <c:pt idx="2585">
                  <c:v>14.462892319535896</c:v>
                </c:pt>
                <c:pt idx="2586">
                  <c:v>14.462892319535896</c:v>
                </c:pt>
                <c:pt idx="2587">
                  <c:v>14.462892319535896</c:v>
                </c:pt>
                <c:pt idx="2588">
                  <c:v>14.462892319535896</c:v>
                </c:pt>
                <c:pt idx="2589">
                  <c:v>14.462892319535896</c:v>
                </c:pt>
                <c:pt idx="2590">
                  <c:v>14.462892319535896</c:v>
                </c:pt>
                <c:pt idx="2591">
                  <c:v>14.462892319535896</c:v>
                </c:pt>
                <c:pt idx="2592">
                  <c:v>14.462892319535896</c:v>
                </c:pt>
                <c:pt idx="2593">
                  <c:v>14.462892319535896</c:v>
                </c:pt>
                <c:pt idx="2594">
                  <c:v>14.462892319535896</c:v>
                </c:pt>
                <c:pt idx="2595">
                  <c:v>14.462892319535896</c:v>
                </c:pt>
                <c:pt idx="2596">
                  <c:v>14.462892319535896</c:v>
                </c:pt>
                <c:pt idx="2597">
                  <c:v>14.462892319535896</c:v>
                </c:pt>
                <c:pt idx="2598">
                  <c:v>14.462892319535896</c:v>
                </c:pt>
                <c:pt idx="2599">
                  <c:v>14.462892319535896</c:v>
                </c:pt>
                <c:pt idx="2600">
                  <c:v>14.462892319535896</c:v>
                </c:pt>
                <c:pt idx="2601">
                  <c:v>14.462892319535896</c:v>
                </c:pt>
                <c:pt idx="2602">
                  <c:v>14.462892319535896</c:v>
                </c:pt>
                <c:pt idx="2603">
                  <c:v>14.462892319535896</c:v>
                </c:pt>
                <c:pt idx="2604">
                  <c:v>14.462892319535896</c:v>
                </c:pt>
                <c:pt idx="2605">
                  <c:v>14.462892319535896</c:v>
                </c:pt>
                <c:pt idx="2606">
                  <c:v>14.462892319535896</c:v>
                </c:pt>
                <c:pt idx="2607">
                  <c:v>14.462892319535896</c:v>
                </c:pt>
                <c:pt idx="2608">
                  <c:v>14.462892319535896</c:v>
                </c:pt>
                <c:pt idx="2609">
                  <c:v>14.462892319535896</c:v>
                </c:pt>
                <c:pt idx="2610">
                  <c:v>14.462892319535896</c:v>
                </c:pt>
                <c:pt idx="2611">
                  <c:v>14.462892319535896</c:v>
                </c:pt>
                <c:pt idx="2612">
                  <c:v>14.462892319535896</c:v>
                </c:pt>
                <c:pt idx="2613">
                  <c:v>14.462892319535896</c:v>
                </c:pt>
                <c:pt idx="2614">
                  <c:v>14.462892319535896</c:v>
                </c:pt>
                <c:pt idx="2615">
                  <c:v>14.462892319535896</c:v>
                </c:pt>
                <c:pt idx="2616">
                  <c:v>14.462892319535896</c:v>
                </c:pt>
                <c:pt idx="2617">
                  <c:v>14.462892319535896</c:v>
                </c:pt>
                <c:pt idx="2618">
                  <c:v>14.462892319535896</c:v>
                </c:pt>
                <c:pt idx="2619">
                  <c:v>14.462892319535896</c:v>
                </c:pt>
                <c:pt idx="2620">
                  <c:v>14.462892319535896</c:v>
                </c:pt>
                <c:pt idx="2621">
                  <c:v>14.462892319535896</c:v>
                </c:pt>
                <c:pt idx="2622">
                  <c:v>14.462892319535896</c:v>
                </c:pt>
                <c:pt idx="2623">
                  <c:v>14.462892319535896</c:v>
                </c:pt>
                <c:pt idx="2624">
                  <c:v>14.462892319535896</c:v>
                </c:pt>
                <c:pt idx="2625">
                  <c:v>14.462892319535896</c:v>
                </c:pt>
                <c:pt idx="2626">
                  <c:v>14.462892319535896</c:v>
                </c:pt>
                <c:pt idx="2627">
                  <c:v>14.462892319535896</c:v>
                </c:pt>
                <c:pt idx="2628">
                  <c:v>14.462892319535896</c:v>
                </c:pt>
                <c:pt idx="2629">
                  <c:v>14.462892319535896</c:v>
                </c:pt>
                <c:pt idx="2630">
                  <c:v>14.462892319535896</c:v>
                </c:pt>
                <c:pt idx="2631">
                  <c:v>14.462892319535896</c:v>
                </c:pt>
                <c:pt idx="2632">
                  <c:v>14.462892319535896</c:v>
                </c:pt>
                <c:pt idx="2633">
                  <c:v>14.462892319535896</c:v>
                </c:pt>
                <c:pt idx="2634">
                  <c:v>14.462892319535896</c:v>
                </c:pt>
                <c:pt idx="2635">
                  <c:v>14.462892319535896</c:v>
                </c:pt>
                <c:pt idx="2636">
                  <c:v>14.462892319535896</c:v>
                </c:pt>
                <c:pt idx="2637">
                  <c:v>14.462892319535896</c:v>
                </c:pt>
                <c:pt idx="2638">
                  <c:v>14.462892319535896</c:v>
                </c:pt>
                <c:pt idx="2639">
                  <c:v>14.462892319535896</c:v>
                </c:pt>
                <c:pt idx="2640">
                  <c:v>14.462892319535896</c:v>
                </c:pt>
                <c:pt idx="2641">
                  <c:v>14.462892319535896</c:v>
                </c:pt>
                <c:pt idx="2642">
                  <c:v>14.462892319535896</c:v>
                </c:pt>
                <c:pt idx="2643">
                  <c:v>14.462892319535896</c:v>
                </c:pt>
                <c:pt idx="2644">
                  <c:v>14.462892319535896</c:v>
                </c:pt>
                <c:pt idx="2645">
                  <c:v>14.462892319535896</c:v>
                </c:pt>
                <c:pt idx="2646">
                  <c:v>14.462892319535896</c:v>
                </c:pt>
                <c:pt idx="2647">
                  <c:v>14.462892319535896</c:v>
                </c:pt>
                <c:pt idx="2648">
                  <c:v>14.462892319535896</c:v>
                </c:pt>
                <c:pt idx="2649">
                  <c:v>14.462892319535896</c:v>
                </c:pt>
                <c:pt idx="2650">
                  <c:v>14.462892319535896</c:v>
                </c:pt>
                <c:pt idx="2651">
                  <c:v>14.462892319535896</c:v>
                </c:pt>
                <c:pt idx="2652">
                  <c:v>14.462892319535896</c:v>
                </c:pt>
                <c:pt idx="2653">
                  <c:v>14.462892319535896</c:v>
                </c:pt>
                <c:pt idx="2654">
                  <c:v>14.462892319535896</c:v>
                </c:pt>
                <c:pt idx="2655">
                  <c:v>14.462892319535896</c:v>
                </c:pt>
                <c:pt idx="2656">
                  <c:v>14.462892319535896</c:v>
                </c:pt>
                <c:pt idx="2657">
                  <c:v>14.462892319535896</c:v>
                </c:pt>
                <c:pt idx="2658">
                  <c:v>14.462892319535896</c:v>
                </c:pt>
                <c:pt idx="2659">
                  <c:v>14.462892319535896</c:v>
                </c:pt>
                <c:pt idx="2660">
                  <c:v>14.462892319535896</c:v>
                </c:pt>
                <c:pt idx="2661">
                  <c:v>14.462892319535896</c:v>
                </c:pt>
                <c:pt idx="2662">
                  <c:v>14.462892319535896</c:v>
                </c:pt>
                <c:pt idx="2663">
                  <c:v>14.462892319535896</c:v>
                </c:pt>
                <c:pt idx="2664">
                  <c:v>14.462892319535896</c:v>
                </c:pt>
                <c:pt idx="2665">
                  <c:v>14.462892319535896</c:v>
                </c:pt>
                <c:pt idx="2666">
                  <c:v>14.462892319535896</c:v>
                </c:pt>
                <c:pt idx="2667">
                  <c:v>14.462892319535896</c:v>
                </c:pt>
                <c:pt idx="2668">
                  <c:v>14.462892319535896</c:v>
                </c:pt>
                <c:pt idx="2669">
                  <c:v>14.462892319535896</c:v>
                </c:pt>
                <c:pt idx="2670">
                  <c:v>14.462892319535896</c:v>
                </c:pt>
                <c:pt idx="2671">
                  <c:v>14.462892319535896</c:v>
                </c:pt>
                <c:pt idx="2672">
                  <c:v>14.462892319535896</c:v>
                </c:pt>
                <c:pt idx="2673">
                  <c:v>14.462892319535896</c:v>
                </c:pt>
                <c:pt idx="2674">
                  <c:v>14.462892319535896</c:v>
                </c:pt>
                <c:pt idx="2675">
                  <c:v>14.462892319535896</c:v>
                </c:pt>
                <c:pt idx="2676">
                  <c:v>14.462892319535896</c:v>
                </c:pt>
                <c:pt idx="2677">
                  <c:v>14.462892319535896</c:v>
                </c:pt>
                <c:pt idx="2678">
                  <c:v>14.462892319535896</c:v>
                </c:pt>
                <c:pt idx="2679">
                  <c:v>14.462892319535896</c:v>
                </c:pt>
                <c:pt idx="2680">
                  <c:v>14.462892319535896</c:v>
                </c:pt>
                <c:pt idx="2681">
                  <c:v>14.462892319535896</c:v>
                </c:pt>
                <c:pt idx="2682">
                  <c:v>14.462892319535896</c:v>
                </c:pt>
                <c:pt idx="2683">
                  <c:v>14.462892319535896</c:v>
                </c:pt>
                <c:pt idx="2684">
                  <c:v>14.462892319535896</c:v>
                </c:pt>
                <c:pt idx="2685">
                  <c:v>14.462892319535896</c:v>
                </c:pt>
                <c:pt idx="2686">
                  <c:v>14.462892319535896</c:v>
                </c:pt>
                <c:pt idx="2687">
                  <c:v>14.462892319535896</c:v>
                </c:pt>
                <c:pt idx="2688">
                  <c:v>14.462892319535896</c:v>
                </c:pt>
                <c:pt idx="2689">
                  <c:v>14.462892319535896</c:v>
                </c:pt>
                <c:pt idx="2690">
                  <c:v>14.462892319535896</c:v>
                </c:pt>
                <c:pt idx="2691">
                  <c:v>14.462892319535896</c:v>
                </c:pt>
                <c:pt idx="2692">
                  <c:v>14.462892319535896</c:v>
                </c:pt>
                <c:pt idx="2693">
                  <c:v>14.462892319535896</c:v>
                </c:pt>
                <c:pt idx="2694">
                  <c:v>14.462892319535896</c:v>
                </c:pt>
                <c:pt idx="2695">
                  <c:v>14.462892319535896</c:v>
                </c:pt>
                <c:pt idx="2696">
                  <c:v>14.462892319535896</c:v>
                </c:pt>
                <c:pt idx="2697">
                  <c:v>14.462892319535896</c:v>
                </c:pt>
                <c:pt idx="2698">
                  <c:v>14.462892319535896</c:v>
                </c:pt>
                <c:pt idx="2699">
                  <c:v>14.462892319535896</c:v>
                </c:pt>
                <c:pt idx="2700">
                  <c:v>14.462892319535896</c:v>
                </c:pt>
                <c:pt idx="2701">
                  <c:v>14.462892319535896</c:v>
                </c:pt>
                <c:pt idx="2702">
                  <c:v>14.462892319535896</c:v>
                </c:pt>
                <c:pt idx="2703">
                  <c:v>14.462892319535896</c:v>
                </c:pt>
                <c:pt idx="2704">
                  <c:v>14.462892319535896</c:v>
                </c:pt>
                <c:pt idx="2705">
                  <c:v>14.462892319535896</c:v>
                </c:pt>
                <c:pt idx="2706">
                  <c:v>14.462892319535896</c:v>
                </c:pt>
                <c:pt idx="2707">
                  <c:v>14.462892319535896</c:v>
                </c:pt>
                <c:pt idx="2708">
                  <c:v>14.462892319535896</c:v>
                </c:pt>
                <c:pt idx="2709">
                  <c:v>14.462892319535896</c:v>
                </c:pt>
                <c:pt idx="2710">
                  <c:v>14.462892319535896</c:v>
                </c:pt>
                <c:pt idx="2711">
                  <c:v>14.462892319535896</c:v>
                </c:pt>
                <c:pt idx="2712">
                  <c:v>14.462892319535896</c:v>
                </c:pt>
                <c:pt idx="2713">
                  <c:v>14.462892319535896</c:v>
                </c:pt>
                <c:pt idx="2714">
                  <c:v>14.462892319535896</c:v>
                </c:pt>
                <c:pt idx="2715">
                  <c:v>14.462892319535896</c:v>
                </c:pt>
                <c:pt idx="2716">
                  <c:v>14.462892319535896</c:v>
                </c:pt>
                <c:pt idx="2717">
                  <c:v>14.462892319535896</c:v>
                </c:pt>
                <c:pt idx="2718">
                  <c:v>14.462892319535896</c:v>
                </c:pt>
                <c:pt idx="2719">
                  <c:v>14.462892319535896</c:v>
                </c:pt>
                <c:pt idx="2720">
                  <c:v>14.462892319535896</c:v>
                </c:pt>
                <c:pt idx="2721">
                  <c:v>14.462892319535896</c:v>
                </c:pt>
                <c:pt idx="2722">
                  <c:v>14.462892319535896</c:v>
                </c:pt>
                <c:pt idx="2723">
                  <c:v>14.462892319535896</c:v>
                </c:pt>
                <c:pt idx="2724">
                  <c:v>14.462892319535896</c:v>
                </c:pt>
                <c:pt idx="2725">
                  <c:v>14.462892319535896</c:v>
                </c:pt>
                <c:pt idx="2726">
                  <c:v>14.462892319535896</c:v>
                </c:pt>
                <c:pt idx="2727">
                  <c:v>14.462892319535896</c:v>
                </c:pt>
                <c:pt idx="2728">
                  <c:v>14.462892319535896</c:v>
                </c:pt>
                <c:pt idx="2729">
                  <c:v>14.462892319535896</c:v>
                </c:pt>
                <c:pt idx="2730">
                  <c:v>14.462892319535896</c:v>
                </c:pt>
                <c:pt idx="2731">
                  <c:v>14.462892319535896</c:v>
                </c:pt>
                <c:pt idx="2732">
                  <c:v>14.462892319535896</c:v>
                </c:pt>
                <c:pt idx="2733">
                  <c:v>14.462892319535896</c:v>
                </c:pt>
                <c:pt idx="2734">
                  <c:v>14.462892319535896</c:v>
                </c:pt>
                <c:pt idx="2735">
                  <c:v>14.462892319535896</c:v>
                </c:pt>
                <c:pt idx="2736">
                  <c:v>14.462892319535896</c:v>
                </c:pt>
                <c:pt idx="2737">
                  <c:v>14.462892319535896</c:v>
                </c:pt>
                <c:pt idx="2738">
                  <c:v>14.462892319535896</c:v>
                </c:pt>
                <c:pt idx="2739">
                  <c:v>14.462892319535896</c:v>
                </c:pt>
                <c:pt idx="2740">
                  <c:v>14.462892319535896</c:v>
                </c:pt>
                <c:pt idx="2741">
                  <c:v>14.462892319535896</c:v>
                </c:pt>
                <c:pt idx="2742">
                  <c:v>14.462892319535896</c:v>
                </c:pt>
                <c:pt idx="2743">
                  <c:v>14.462892319535896</c:v>
                </c:pt>
                <c:pt idx="2744">
                  <c:v>14.462892319535896</c:v>
                </c:pt>
                <c:pt idx="2745">
                  <c:v>14.462892319535896</c:v>
                </c:pt>
                <c:pt idx="2746">
                  <c:v>14.462892319535896</c:v>
                </c:pt>
                <c:pt idx="2747">
                  <c:v>14.462892319535896</c:v>
                </c:pt>
                <c:pt idx="2748">
                  <c:v>14.462892319535896</c:v>
                </c:pt>
                <c:pt idx="2749">
                  <c:v>14.462892319535896</c:v>
                </c:pt>
                <c:pt idx="2750">
                  <c:v>14.462892319535896</c:v>
                </c:pt>
                <c:pt idx="2751">
                  <c:v>14.462892319535896</c:v>
                </c:pt>
                <c:pt idx="2752">
                  <c:v>14.462892319535896</c:v>
                </c:pt>
                <c:pt idx="2753">
                  <c:v>14.462892319535896</c:v>
                </c:pt>
                <c:pt idx="2754">
                  <c:v>14.462892319535896</c:v>
                </c:pt>
                <c:pt idx="2755">
                  <c:v>14.462892319535896</c:v>
                </c:pt>
                <c:pt idx="2756">
                  <c:v>14.462892319535896</c:v>
                </c:pt>
                <c:pt idx="2757">
                  <c:v>14.462892319535896</c:v>
                </c:pt>
                <c:pt idx="2758">
                  <c:v>14.462892319535896</c:v>
                </c:pt>
                <c:pt idx="2759">
                  <c:v>14.462892319535896</c:v>
                </c:pt>
                <c:pt idx="2760">
                  <c:v>14.462892319535896</c:v>
                </c:pt>
                <c:pt idx="2761">
                  <c:v>14.462892319535896</c:v>
                </c:pt>
                <c:pt idx="2762">
                  <c:v>14.462892319535896</c:v>
                </c:pt>
                <c:pt idx="2763">
                  <c:v>14.462892319535896</c:v>
                </c:pt>
                <c:pt idx="2764">
                  <c:v>14.462892319535896</c:v>
                </c:pt>
                <c:pt idx="2765">
                  <c:v>14.462892319535896</c:v>
                </c:pt>
                <c:pt idx="2766">
                  <c:v>14.462892319535896</c:v>
                </c:pt>
                <c:pt idx="2767">
                  <c:v>14.462892319535896</c:v>
                </c:pt>
                <c:pt idx="2768">
                  <c:v>14.462892319535896</c:v>
                </c:pt>
                <c:pt idx="2769">
                  <c:v>14.462892319535896</c:v>
                </c:pt>
                <c:pt idx="2770">
                  <c:v>14.462892319535896</c:v>
                </c:pt>
                <c:pt idx="2771">
                  <c:v>14.462892319535896</c:v>
                </c:pt>
                <c:pt idx="2772">
                  <c:v>14.462892319535896</c:v>
                </c:pt>
                <c:pt idx="2773">
                  <c:v>14.462892319535896</c:v>
                </c:pt>
                <c:pt idx="2774">
                  <c:v>14.462892319535896</c:v>
                </c:pt>
                <c:pt idx="2775">
                  <c:v>14.462892319535896</c:v>
                </c:pt>
                <c:pt idx="2776">
                  <c:v>14.462892319535896</c:v>
                </c:pt>
                <c:pt idx="2777">
                  <c:v>14.462892319535896</c:v>
                </c:pt>
                <c:pt idx="2778">
                  <c:v>14.462892319535896</c:v>
                </c:pt>
                <c:pt idx="2779">
                  <c:v>14.462892319535896</c:v>
                </c:pt>
                <c:pt idx="2780">
                  <c:v>14.462892319535896</c:v>
                </c:pt>
                <c:pt idx="2781">
                  <c:v>14.462892319535896</c:v>
                </c:pt>
                <c:pt idx="2782">
                  <c:v>14.462892319535896</c:v>
                </c:pt>
                <c:pt idx="2783">
                  <c:v>14.462892319535896</c:v>
                </c:pt>
                <c:pt idx="2784">
                  <c:v>14.462892319535896</c:v>
                </c:pt>
                <c:pt idx="2785">
                  <c:v>14.462892319535896</c:v>
                </c:pt>
                <c:pt idx="2786">
                  <c:v>14.462892319535896</c:v>
                </c:pt>
                <c:pt idx="2787">
                  <c:v>14.462892319535896</c:v>
                </c:pt>
                <c:pt idx="2788">
                  <c:v>14.462892319535896</c:v>
                </c:pt>
                <c:pt idx="2789">
                  <c:v>14.462892319535896</c:v>
                </c:pt>
                <c:pt idx="2790">
                  <c:v>14.462892319535896</c:v>
                </c:pt>
                <c:pt idx="2791">
                  <c:v>14.462892319535896</c:v>
                </c:pt>
                <c:pt idx="2792">
                  <c:v>14.462892319535896</c:v>
                </c:pt>
                <c:pt idx="2793">
                  <c:v>14.462892319535896</c:v>
                </c:pt>
                <c:pt idx="2794">
                  <c:v>14.462892319535896</c:v>
                </c:pt>
                <c:pt idx="2795">
                  <c:v>14.462892319535896</c:v>
                </c:pt>
                <c:pt idx="2796">
                  <c:v>14.462892319535896</c:v>
                </c:pt>
                <c:pt idx="2797">
                  <c:v>14.462892319535896</c:v>
                </c:pt>
                <c:pt idx="2798">
                  <c:v>14.462892319535896</c:v>
                </c:pt>
                <c:pt idx="2799">
                  <c:v>14.462892319535896</c:v>
                </c:pt>
                <c:pt idx="2800">
                  <c:v>14.462892319535896</c:v>
                </c:pt>
                <c:pt idx="2801">
                  <c:v>14.462892319535896</c:v>
                </c:pt>
                <c:pt idx="2802">
                  <c:v>14.462892319535896</c:v>
                </c:pt>
                <c:pt idx="2803">
                  <c:v>14.462892319535896</c:v>
                </c:pt>
                <c:pt idx="2804">
                  <c:v>14.462892319535896</c:v>
                </c:pt>
                <c:pt idx="2805">
                  <c:v>14.462892319535896</c:v>
                </c:pt>
                <c:pt idx="2806">
                  <c:v>14.462892319535896</c:v>
                </c:pt>
                <c:pt idx="2807">
                  <c:v>14.462892319535896</c:v>
                </c:pt>
                <c:pt idx="2808">
                  <c:v>14.462892319535896</c:v>
                </c:pt>
                <c:pt idx="2809">
                  <c:v>14.462892319535896</c:v>
                </c:pt>
                <c:pt idx="2810">
                  <c:v>14.462892319535896</c:v>
                </c:pt>
                <c:pt idx="2811">
                  <c:v>14.462892319535896</c:v>
                </c:pt>
                <c:pt idx="2812">
                  <c:v>14.462892319535896</c:v>
                </c:pt>
                <c:pt idx="2813">
                  <c:v>14.462892319535896</c:v>
                </c:pt>
                <c:pt idx="2814">
                  <c:v>14.462892319535896</c:v>
                </c:pt>
                <c:pt idx="2815">
                  <c:v>14.462892319535896</c:v>
                </c:pt>
                <c:pt idx="2816">
                  <c:v>14.462892319535896</c:v>
                </c:pt>
                <c:pt idx="2817">
                  <c:v>14.462892319535896</c:v>
                </c:pt>
                <c:pt idx="2818">
                  <c:v>14.462892319535896</c:v>
                </c:pt>
                <c:pt idx="2819">
                  <c:v>14.462892319535896</c:v>
                </c:pt>
                <c:pt idx="2820">
                  <c:v>14.462892319535896</c:v>
                </c:pt>
                <c:pt idx="2821">
                  <c:v>14.462892319535896</c:v>
                </c:pt>
                <c:pt idx="2822">
                  <c:v>14.462892319535896</c:v>
                </c:pt>
                <c:pt idx="2823">
                  <c:v>14.462892319535896</c:v>
                </c:pt>
                <c:pt idx="2824">
                  <c:v>14.462892319535896</c:v>
                </c:pt>
                <c:pt idx="2825">
                  <c:v>14.462892319535896</c:v>
                </c:pt>
                <c:pt idx="2826">
                  <c:v>14.462892319535896</c:v>
                </c:pt>
                <c:pt idx="2827">
                  <c:v>14.462892319535896</c:v>
                </c:pt>
                <c:pt idx="2828">
                  <c:v>14.462892319535896</c:v>
                </c:pt>
                <c:pt idx="2829">
                  <c:v>14.462892319535896</c:v>
                </c:pt>
                <c:pt idx="2830">
                  <c:v>14.462892319535896</c:v>
                </c:pt>
                <c:pt idx="2831">
                  <c:v>14.462892319535896</c:v>
                </c:pt>
                <c:pt idx="2832">
                  <c:v>14.462892319535896</c:v>
                </c:pt>
                <c:pt idx="2833">
                  <c:v>14.462892319535896</c:v>
                </c:pt>
                <c:pt idx="2834">
                  <c:v>14.462892319535896</c:v>
                </c:pt>
                <c:pt idx="2835">
                  <c:v>14.462892319535896</c:v>
                </c:pt>
                <c:pt idx="2836">
                  <c:v>14.462892319535896</c:v>
                </c:pt>
                <c:pt idx="2837">
                  <c:v>14.462892319535896</c:v>
                </c:pt>
                <c:pt idx="2838">
                  <c:v>14.462892319535896</c:v>
                </c:pt>
                <c:pt idx="2839">
                  <c:v>14.462892319535896</c:v>
                </c:pt>
                <c:pt idx="2840">
                  <c:v>14.462892319535896</c:v>
                </c:pt>
                <c:pt idx="2841">
                  <c:v>14.462892319535896</c:v>
                </c:pt>
                <c:pt idx="2842">
                  <c:v>14.462892319535896</c:v>
                </c:pt>
                <c:pt idx="2843">
                  <c:v>14.462892319535896</c:v>
                </c:pt>
                <c:pt idx="2844">
                  <c:v>14.462892319535896</c:v>
                </c:pt>
                <c:pt idx="2845">
                  <c:v>14.462892319535896</c:v>
                </c:pt>
                <c:pt idx="2846">
                  <c:v>14.462892319535896</c:v>
                </c:pt>
                <c:pt idx="2847">
                  <c:v>14.462892319535896</c:v>
                </c:pt>
                <c:pt idx="2848">
                  <c:v>14.462892319535896</c:v>
                </c:pt>
                <c:pt idx="2849">
                  <c:v>14.462892319535896</c:v>
                </c:pt>
                <c:pt idx="2850">
                  <c:v>14.462892319535896</c:v>
                </c:pt>
                <c:pt idx="2851">
                  <c:v>14.462892319535896</c:v>
                </c:pt>
                <c:pt idx="2852">
                  <c:v>14.462892319535896</c:v>
                </c:pt>
                <c:pt idx="2853">
                  <c:v>14.462892319535896</c:v>
                </c:pt>
                <c:pt idx="2854">
                  <c:v>14.462892319535896</c:v>
                </c:pt>
                <c:pt idx="2855">
                  <c:v>14.462892319535896</c:v>
                </c:pt>
                <c:pt idx="2856">
                  <c:v>14.462892319535896</c:v>
                </c:pt>
                <c:pt idx="2857">
                  <c:v>14.462892319535896</c:v>
                </c:pt>
                <c:pt idx="2858">
                  <c:v>14.462892319535896</c:v>
                </c:pt>
                <c:pt idx="2859">
                  <c:v>14.462892319535896</c:v>
                </c:pt>
                <c:pt idx="2860">
                  <c:v>14.462892319535896</c:v>
                </c:pt>
                <c:pt idx="2861">
                  <c:v>14.462892319535896</c:v>
                </c:pt>
                <c:pt idx="2862">
                  <c:v>14.462892319535896</c:v>
                </c:pt>
                <c:pt idx="2863">
                  <c:v>14.462892319535896</c:v>
                </c:pt>
                <c:pt idx="2864">
                  <c:v>14.462892319535896</c:v>
                </c:pt>
                <c:pt idx="2865">
                  <c:v>14.462892319535896</c:v>
                </c:pt>
                <c:pt idx="2866">
                  <c:v>14.462892319535896</c:v>
                </c:pt>
                <c:pt idx="2867">
                  <c:v>14.462892319535896</c:v>
                </c:pt>
                <c:pt idx="2868">
                  <c:v>14.462892319535896</c:v>
                </c:pt>
                <c:pt idx="2869">
                  <c:v>14.462892319535896</c:v>
                </c:pt>
                <c:pt idx="2870">
                  <c:v>14.462892319535896</c:v>
                </c:pt>
                <c:pt idx="2871">
                  <c:v>14.462892319535896</c:v>
                </c:pt>
                <c:pt idx="2872">
                  <c:v>14.462892319535896</c:v>
                </c:pt>
                <c:pt idx="2873">
                  <c:v>14.462892319535896</c:v>
                </c:pt>
                <c:pt idx="2874">
                  <c:v>14.462892319535896</c:v>
                </c:pt>
                <c:pt idx="2875">
                  <c:v>14.462892319535896</c:v>
                </c:pt>
                <c:pt idx="2876">
                  <c:v>14.462892319535896</c:v>
                </c:pt>
                <c:pt idx="2877">
                  <c:v>14.462892319535896</c:v>
                </c:pt>
                <c:pt idx="2878">
                  <c:v>14.462892319535896</c:v>
                </c:pt>
                <c:pt idx="2879">
                  <c:v>14.462892319535896</c:v>
                </c:pt>
                <c:pt idx="2880">
                  <c:v>14.462892319535896</c:v>
                </c:pt>
                <c:pt idx="2881">
                  <c:v>14.462892319535896</c:v>
                </c:pt>
                <c:pt idx="2882">
                  <c:v>14.462892319535896</c:v>
                </c:pt>
                <c:pt idx="2883">
                  <c:v>14.462892319535896</c:v>
                </c:pt>
                <c:pt idx="2884">
                  <c:v>14.462892319535896</c:v>
                </c:pt>
                <c:pt idx="2885">
                  <c:v>14.462892319535896</c:v>
                </c:pt>
                <c:pt idx="2886">
                  <c:v>14.462892319535896</c:v>
                </c:pt>
                <c:pt idx="2887">
                  <c:v>14.462892319535896</c:v>
                </c:pt>
                <c:pt idx="2888">
                  <c:v>14.462892319535896</c:v>
                </c:pt>
                <c:pt idx="2889">
                  <c:v>14.462892319535896</c:v>
                </c:pt>
                <c:pt idx="2890">
                  <c:v>14.462892319535896</c:v>
                </c:pt>
                <c:pt idx="2891">
                  <c:v>14.462892319535896</c:v>
                </c:pt>
                <c:pt idx="2892">
                  <c:v>14.462892319535896</c:v>
                </c:pt>
                <c:pt idx="2893">
                  <c:v>14.462892319535896</c:v>
                </c:pt>
                <c:pt idx="2894">
                  <c:v>14.462892319535896</c:v>
                </c:pt>
                <c:pt idx="2895">
                  <c:v>14.462892319535896</c:v>
                </c:pt>
                <c:pt idx="2896">
                  <c:v>14.462892319535896</c:v>
                </c:pt>
                <c:pt idx="2897">
                  <c:v>14.462892319535896</c:v>
                </c:pt>
                <c:pt idx="2898">
                  <c:v>14.462892319535896</c:v>
                </c:pt>
                <c:pt idx="2899">
                  <c:v>14.462892319535896</c:v>
                </c:pt>
                <c:pt idx="2900">
                  <c:v>14.462892319535896</c:v>
                </c:pt>
                <c:pt idx="2901">
                  <c:v>14.462892319535896</c:v>
                </c:pt>
                <c:pt idx="2902">
                  <c:v>14.462892319535896</c:v>
                </c:pt>
                <c:pt idx="2903">
                  <c:v>14.462892319535896</c:v>
                </c:pt>
                <c:pt idx="2904">
                  <c:v>14.462892319535896</c:v>
                </c:pt>
                <c:pt idx="2905">
                  <c:v>14.462892319535896</c:v>
                </c:pt>
                <c:pt idx="2906">
                  <c:v>14.462892319535896</c:v>
                </c:pt>
                <c:pt idx="2907">
                  <c:v>14.462892319535896</c:v>
                </c:pt>
                <c:pt idx="2908">
                  <c:v>14.462892319535896</c:v>
                </c:pt>
                <c:pt idx="2909">
                  <c:v>14.462892319535896</c:v>
                </c:pt>
                <c:pt idx="2910">
                  <c:v>14.462892319535896</c:v>
                </c:pt>
                <c:pt idx="2911">
                  <c:v>14.462892319535896</c:v>
                </c:pt>
                <c:pt idx="2912">
                  <c:v>14.462892319535896</c:v>
                </c:pt>
                <c:pt idx="2913">
                  <c:v>14.462892319535896</c:v>
                </c:pt>
                <c:pt idx="2914">
                  <c:v>14.462892319535896</c:v>
                </c:pt>
                <c:pt idx="2915">
                  <c:v>14.462892319535896</c:v>
                </c:pt>
                <c:pt idx="2916">
                  <c:v>14.462892319535896</c:v>
                </c:pt>
                <c:pt idx="2917">
                  <c:v>14.462892319535896</c:v>
                </c:pt>
                <c:pt idx="2918">
                  <c:v>14.462892319535896</c:v>
                </c:pt>
                <c:pt idx="2919">
                  <c:v>14.462892319535896</c:v>
                </c:pt>
                <c:pt idx="2920">
                  <c:v>14.462892319535896</c:v>
                </c:pt>
                <c:pt idx="2921">
                  <c:v>14.462892319535896</c:v>
                </c:pt>
                <c:pt idx="2922">
                  <c:v>14.462892319535896</c:v>
                </c:pt>
                <c:pt idx="2923">
                  <c:v>14.462892319535896</c:v>
                </c:pt>
                <c:pt idx="2924">
                  <c:v>14.462892319535896</c:v>
                </c:pt>
                <c:pt idx="2925">
                  <c:v>14.462892319535896</c:v>
                </c:pt>
                <c:pt idx="2926">
                  <c:v>14.462892319535896</c:v>
                </c:pt>
                <c:pt idx="2927">
                  <c:v>14.462892319535896</c:v>
                </c:pt>
                <c:pt idx="2928">
                  <c:v>14.462892319535896</c:v>
                </c:pt>
                <c:pt idx="2929">
                  <c:v>14.462892319535896</c:v>
                </c:pt>
                <c:pt idx="2930">
                  <c:v>14.462892319535896</c:v>
                </c:pt>
                <c:pt idx="2931">
                  <c:v>14.462892319535896</c:v>
                </c:pt>
                <c:pt idx="2932">
                  <c:v>14.462892319535896</c:v>
                </c:pt>
                <c:pt idx="2933">
                  <c:v>14.462892319535896</c:v>
                </c:pt>
                <c:pt idx="2934">
                  <c:v>14.462892319535896</c:v>
                </c:pt>
                <c:pt idx="2935">
                  <c:v>14.462892319535896</c:v>
                </c:pt>
                <c:pt idx="2936">
                  <c:v>14.462892319535896</c:v>
                </c:pt>
                <c:pt idx="2937">
                  <c:v>14.462892319535896</c:v>
                </c:pt>
                <c:pt idx="2938">
                  <c:v>14.462892319535896</c:v>
                </c:pt>
                <c:pt idx="2939">
                  <c:v>14.462892319535896</c:v>
                </c:pt>
                <c:pt idx="2940">
                  <c:v>14.462892319535896</c:v>
                </c:pt>
                <c:pt idx="2941">
                  <c:v>14.462892319535896</c:v>
                </c:pt>
                <c:pt idx="2942">
                  <c:v>14.462892319535896</c:v>
                </c:pt>
                <c:pt idx="2943">
                  <c:v>14.462892319535896</c:v>
                </c:pt>
                <c:pt idx="2944">
                  <c:v>14.462892319535896</c:v>
                </c:pt>
                <c:pt idx="2945">
                  <c:v>14.462892319535896</c:v>
                </c:pt>
                <c:pt idx="2946">
                  <c:v>14.462892319535896</c:v>
                </c:pt>
                <c:pt idx="2947">
                  <c:v>14.462892319535896</c:v>
                </c:pt>
                <c:pt idx="2948">
                  <c:v>14.462892319535896</c:v>
                </c:pt>
                <c:pt idx="2949">
                  <c:v>14.462892319535896</c:v>
                </c:pt>
                <c:pt idx="2950">
                  <c:v>14.462892319535896</c:v>
                </c:pt>
                <c:pt idx="2951">
                  <c:v>14.462892319535896</c:v>
                </c:pt>
                <c:pt idx="2952">
                  <c:v>14.462892319535896</c:v>
                </c:pt>
                <c:pt idx="2953">
                  <c:v>14.462892319535896</c:v>
                </c:pt>
                <c:pt idx="2954">
                  <c:v>14.462892319535896</c:v>
                </c:pt>
                <c:pt idx="2955">
                  <c:v>14.462892319535896</c:v>
                </c:pt>
                <c:pt idx="2956">
                  <c:v>14.462892319535896</c:v>
                </c:pt>
                <c:pt idx="2957">
                  <c:v>14.462892319535896</c:v>
                </c:pt>
                <c:pt idx="2958">
                  <c:v>14.462892319535896</c:v>
                </c:pt>
                <c:pt idx="2959">
                  <c:v>14.462892319535896</c:v>
                </c:pt>
                <c:pt idx="2960">
                  <c:v>14.462892319535896</c:v>
                </c:pt>
                <c:pt idx="2961">
                  <c:v>14.462892319535896</c:v>
                </c:pt>
                <c:pt idx="2962">
                  <c:v>14.462892319535896</c:v>
                </c:pt>
                <c:pt idx="2963">
                  <c:v>14.462892319535896</c:v>
                </c:pt>
                <c:pt idx="2964">
                  <c:v>14.462892319535896</c:v>
                </c:pt>
                <c:pt idx="2965">
                  <c:v>14.462892319535896</c:v>
                </c:pt>
                <c:pt idx="2966">
                  <c:v>14.462892319535896</c:v>
                </c:pt>
                <c:pt idx="2967">
                  <c:v>14.462892319535896</c:v>
                </c:pt>
                <c:pt idx="2968">
                  <c:v>14.462892319535896</c:v>
                </c:pt>
                <c:pt idx="2969">
                  <c:v>14.462892319535896</c:v>
                </c:pt>
                <c:pt idx="2970">
                  <c:v>14.462892319535896</c:v>
                </c:pt>
                <c:pt idx="2971">
                  <c:v>14.462892319535896</c:v>
                </c:pt>
                <c:pt idx="2972">
                  <c:v>14.462892319535896</c:v>
                </c:pt>
                <c:pt idx="2973">
                  <c:v>14.462892319535896</c:v>
                </c:pt>
                <c:pt idx="2974">
                  <c:v>14.462892319535896</c:v>
                </c:pt>
                <c:pt idx="2975">
                  <c:v>14.462892319535896</c:v>
                </c:pt>
                <c:pt idx="2976">
                  <c:v>14.462892319535896</c:v>
                </c:pt>
                <c:pt idx="2977">
                  <c:v>14.462892319535896</c:v>
                </c:pt>
                <c:pt idx="2978">
                  <c:v>14.462892319535896</c:v>
                </c:pt>
                <c:pt idx="2979">
                  <c:v>14.462892319535896</c:v>
                </c:pt>
                <c:pt idx="2980">
                  <c:v>14.462892319535896</c:v>
                </c:pt>
                <c:pt idx="2981">
                  <c:v>14.462892319535896</c:v>
                </c:pt>
                <c:pt idx="2982">
                  <c:v>14.462892319535896</c:v>
                </c:pt>
                <c:pt idx="2983">
                  <c:v>14.462892319535896</c:v>
                </c:pt>
                <c:pt idx="2984">
                  <c:v>14.462892319535896</c:v>
                </c:pt>
                <c:pt idx="2985">
                  <c:v>14.462892319535896</c:v>
                </c:pt>
                <c:pt idx="2986">
                  <c:v>14.462892319535896</c:v>
                </c:pt>
                <c:pt idx="2987">
                  <c:v>14.462892319535896</c:v>
                </c:pt>
                <c:pt idx="2988">
                  <c:v>14.462892319535896</c:v>
                </c:pt>
                <c:pt idx="2989">
                  <c:v>14.462892319535896</c:v>
                </c:pt>
                <c:pt idx="2990">
                  <c:v>14.462892319535896</c:v>
                </c:pt>
                <c:pt idx="2991">
                  <c:v>14.462892319535896</c:v>
                </c:pt>
                <c:pt idx="2992">
                  <c:v>14.462892319535896</c:v>
                </c:pt>
                <c:pt idx="2993">
                  <c:v>14.462892319535896</c:v>
                </c:pt>
                <c:pt idx="2994">
                  <c:v>14.462892319535896</c:v>
                </c:pt>
                <c:pt idx="2995">
                  <c:v>14.462892319535896</c:v>
                </c:pt>
                <c:pt idx="2996">
                  <c:v>14.462892319535896</c:v>
                </c:pt>
                <c:pt idx="2997">
                  <c:v>14.462892319535896</c:v>
                </c:pt>
                <c:pt idx="2998">
                  <c:v>14.462892319535896</c:v>
                </c:pt>
                <c:pt idx="2999">
                  <c:v>14.462892319535896</c:v>
                </c:pt>
                <c:pt idx="3000">
                  <c:v>14.462892319535896</c:v>
                </c:pt>
                <c:pt idx="3001">
                  <c:v>14.462892319535896</c:v>
                </c:pt>
                <c:pt idx="3002">
                  <c:v>14.462892319535896</c:v>
                </c:pt>
                <c:pt idx="3003">
                  <c:v>14.462892319535896</c:v>
                </c:pt>
                <c:pt idx="3004">
                  <c:v>14.462892319535896</c:v>
                </c:pt>
                <c:pt idx="3005">
                  <c:v>14.462892319535896</c:v>
                </c:pt>
                <c:pt idx="3006">
                  <c:v>14.462892319535896</c:v>
                </c:pt>
                <c:pt idx="3007">
                  <c:v>14.462892319535896</c:v>
                </c:pt>
                <c:pt idx="3008">
                  <c:v>14.462892319535896</c:v>
                </c:pt>
                <c:pt idx="3009">
                  <c:v>14.462892319535896</c:v>
                </c:pt>
                <c:pt idx="3010">
                  <c:v>14.462892319535896</c:v>
                </c:pt>
                <c:pt idx="3011">
                  <c:v>14.462892319535896</c:v>
                </c:pt>
                <c:pt idx="3012">
                  <c:v>14.462892319535896</c:v>
                </c:pt>
                <c:pt idx="3013">
                  <c:v>14.462892319535896</c:v>
                </c:pt>
                <c:pt idx="3014">
                  <c:v>14.462892319535896</c:v>
                </c:pt>
                <c:pt idx="3015">
                  <c:v>14.462892319535896</c:v>
                </c:pt>
                <c:pt idx="3016">
                  <c:v>14.462892319535896</c:v>
                </c:pt>
                <c:pt idx="3017">
                  <c:v>14.462892319535896</c:v>
                </c:pt>
                <c:pt idx="3018">
                  <c:v>14.462892319535896</c:v>
                </c:pt>
                <c:pt idx="3019">
                  <c:v>14.462892319535896</c:v>
                </c:pt>
                <c:pt idx="3020">
                  <c:v>14.462892319535896</c:v>
                </c:pt>
                <c:pt idx="3021">
                  <c:v>14.462892319535896</c:v>
                </c:pt>
                <c:pt idx="3022">
                  <c:v>14.462892319535896</c:v>
                </c:pt>
                <c:pt idx="3023">
                  <c:v>14.462892319535896</c:v>
                </c:pt>
                <c:pt idx="3024">
                  <c:v>14.462892319535896</c:v>
                </c:pt>
                <c:pt idx="3025">
                  <c:v>14.462892319535896</c:v>
                </c:pt>
                <c:pt idx="3026">
                  <c:v>14.462892319535896</c:v>
                </c:pt>
                <c:pt idx="3027">
                  <c:v>14.462892319535896</c:v>
                </c:pt>
                <c:pt idx="3028">
                  <c:v>14.462892319535896</c:v>
                </c:pt>
                <c:pt idx="3029">
                  <c:v>14.462892319535896</c:v>
                </c:pt>
                <c:pt idx="3030">
                  <c:v>14.462892319535896</c:v>
                </c:pt>
                <c:pt idx="3031">
                  <c:v>14.462892319535896</c:v>
                </c:pt>
                <c:pt idx="3032">
                  <c:v>14.462892319535896</c:v>
                </c:pt>
                <c:pt idx="3033">
                  <c:v>14.462892319535896</c:v>
                </c:pt>
                <c:pt idx="3034">
                  <c:v>14.462892319535896</c:v>
                </c:pt>
                <c:pt idx="3035">
                  <c:v>14.462892319535896</c:v>
                </c:pt>
                <c:pt idx="3036">
                  <c:v>14.462892319535896</c:v>
                </c:pt>
                <c:pt idx="3037">
                  <c:v>14.462892319535896</c:v>
                </c:pt>
                <c:pt idx="3038">
                  <c:v>14.462892319535896</c:v>
                </c:pt>
                <c:pt idx="3039">
                  <c:v>14.462892319535896</c:v>
                </c:pt>
                <c:pt idx="3040">
                  <c:v>14.462892319535896</c:v>
                </c:pt>
                <c:pt idx="3041">
                  <c:v>14.462892319535896</c:v>
                </c:pt>
                <c:pt idx="3042">
                  <c:v>14.462892319535896</c:v>
                </c:pt>
                <c:pt idx="3043">
                  <c:v>14.462892319535896</c:v>
                </c:pt>
                <c:pt idx="3044">
                  <c:v>14.462892319535896</c:v>
                </c:pt>
                <c:pt idx="3045">
                  <c:v>14.462892319535896</c:v>
                </c:pt>
                <c:pt idx="3046">
                  <c:v>14.462892319535896</c:v>
                </c:pt>
                <c:pt idx="3047">
                  <c:v>14.462892319535896</c:v>
                </c:pt>
                <c:pt idx="3048">
                  <c:v>14.462892319535896</c:v>
                </c:pt>
                <c:pt idx="3049">
                  <c:v>14.462892319535896</c:v>
                </c:pt>
                <c:pt idx="3050">
                  <c:v>14.462892319535896</c:v>
                </c:pt>
                <c:pt idx="3051">
                  <c:v>14.462892319535896</c:v>
                </c:pt>
                <c:pt idx="3052">
                  <c:v>14.462892319535896</c:v>
                </c:pt>
                <c:pt idx="3053">
                  <c:v>14.462892319535896</c:v>
                </c:pt>
                <c:pt idx="3054">
                  <c:v>14.462892319535896</c:v>
                </c:pt>
                <c:pt idx="3055">
                  <c:v>14.462892319535896</c:v>
                </c:pt>
                <c:pt idx="3056">
                  <c:v>14.462892319535896</c:v>
                </c:pt>
                <c:pt idx="3057">
                  <c:v>14.462892319535896</c:v>
                </c:pt>
                <c:pt idx="3058">
                  <c:v>14.462892319535896</c:v>
                </c:pt>
                <c:pt idx="3059">
                  <c:v>14.462892319535896</c:v>
                </c:pt>
                <c:pt idx="3060">
                  <c:v>14.462892319535896</c:v>
                </c:pt>
                <c:pt idx="3061">
                  <c:v>14.462892319535896</c:v>
                </c:pt>
                <c:pt idx="3062">
                  <c:v>14.462892319535896</c:v>
                </c:pt>
                <c:pt idx="3063">
                  <c:v>14.462892319535896</c:v>
                </c:pt>
                <c:pt idx="3064">
                  <c:v>14.462892319535896</c:v>
                </c:pt>
              </c:numCache>
            </c:numRef>
          </c:val>
          <c:smooth val="0"/>
          <c:extLst>
            <c:ext xmlns:c16="http://schemas.microsoft.com/office/drawing/2014/chart" uri="{C3380CC4-5D6E-409C-BE32-E72D297353CC}">
              <c16:uniqueId val="{00000003-0E23-4483-B5D2-EB7A48FCEF90}"/>
            </c:ext>
          </c:extLst>
        </c:ser>
        <c:dLbls>
          <c:showLegendKey val="0"/>
          <c:showVal val="0"/>
          <c:showCatName val="0"/>
          <c:showSerName val="0"/>
          <c:showPercent val="0"/>
          <c:showBubbleSize val="0"/>
        </c:dLbls>
        <c:marker val="1"/>
        <c:smooth val="0"/>
        <c:axId val="392799216"/>
        <c:axId val="392798656"/>
      </c:lineChart>
      <c:dateAx>
        <c:axId val="392797536"/>
        <c:scaling>
          <c:orientation val="minMax"/>
          <c:min val="40603"/>
        </c:scaling>
        <c:delete val="0"/>
        <c:axPos val="b"/>
        <c:numFmt formatCode="mm/yyyy" sourceLinked="0"/>
        <c:majorTickMark val="out"/>
        <c:minorTickMark val="none"/>
        <c:tickLblPos val="nextTo"/>
        <c:spPr>
          <a:noFill/>
          <a:ln w="9525" cap="flat" cmpd="sng" algn="ctr">
            <a:solidFill>
              <a:schemeClr val="tx1">
                <a:lumMod val="15000"/>
                <a:lumOff val="85000"/>
              </a:schemeClr>
            </a:solidFill>
            <a:round/>
          </a:ln>
          <a:effectLst/>
        </c:spPr>
        <c:txPr>
          <a:bodyPr rot="-3300000" spcFirstLastPara="1" vertOverflow="ellipsis"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2798096"/>
        <c:crosses val="autoZero"/>
        <c:auto val="1"/>
        <c:lblOffset val="100"/>
        <c:baseTimeUnit val="days"/>
        <c:majorUnit val="1"/>
        <c:majorTimeUnit val="years"/>
      </c:dateAx>
      <c:valAx>
        <c:axId val="392798096"/>
        <c:scaling>
          <c:orientation val="minMax"/>
        </c:scaling>
        <c:delete val="0"/>
        <c:axPos val="l"/>
        <c:numFmt formatCode="#,##0" sourceLinked="0"/>
        <c:majorTickMark val="out"/>
        <c:minorTickMark val="in"/>
        <c:tickLblPos val="nextTo"/>
        <c:spPr>
          <a:noFill/>
          <a:ln>
            <a:solidFill>
              <a:schemeClr val="accent3">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2797536"/>
        <c:crosses val="autoZero"/>
        <c:crossBetween val="between"/>
      </c:valAx>
      <c:valAx>
        <c:axId val="392798656"/>
        <c:scaling>
          <c:orientation val="minMax"/>
        </c:scaling>
        <c:delete val="0"/>
        <c:axPos val="r"/>
        <c:numFmt formatCode="#,##0" sourceLinked="0"/>
        <c:majorTickMark val="out"/>
        <c:minorTickMark val="in"/>
        <c:tickLblPos val="nextTo"/>
        <c:spPr>
          <a:noFill/>
          <a:ln>
            <a:solidFill>
              <a:schemeClr val="accent3">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2799216"/>
        <c:crosses val="max"/>
        <c:crossBetween val="between"/>
      </c:valAx>
      <c:dateAx>
        <c:axId val="392799216"/>
        <c:scaling>
          <c:orientation val="minMax"/>
        </c:scaling>
        <c:delete val="1"/>
        <c:axPos val="b"/>
        <c:numFmt formatCode="mm/dd/yyyy" sourceLinked="1"/>
        <c:majorTickMark val="out"/>
        <c:minorTickMark val="none"/>
        <c:tickLblPos val="nextTo"/>
        <c:crossAx val="392798656"/>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r>
              <a:rPr lang="zh-CN" sz="1800" b="1" i="0" baseline="0" dirty="0">
                <a:solidFill>
                  <a:srgbClr val="1B6B93"/>
                </a:solidFill>
                <a:effectLst/>
              </a:rPr>
              <a:t>越南指数与</a:t>
            </a:r>
            <a:r>
              <a:rPr lang="zh-CN" altLang="en-US" sz="1800" b="1" i="0" baseline="0" dirty="0">
                <a:solidFill>
                  <a:srgbClr val="1B6B93"/>
                </a:solidFill>
                <a:effectLst/>
              </a:rPr>
              <a:t>市净率</a:t>
            </a:r>
            <a:r>
              <a:rPr lang="zh-CN" sz="1800" b="1" i="0" baseline="0" dirty="0">
                <a:solidFill>
                  <a:srgbClr val="1B6B93"/>
                </a:solidFill>
                <a:effectLst/>
              </a:rPr>
              <a:t>的波动</a:t>
            </a:r>
            <a:endParaRPr lang="en-US" sz="1600" dirty="0">
              <a:solidFill>
                <a:srgbClr val="1B6B93"/>
              </a:solidFill>
              <a:effectLst/>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'[(Tổng hợp) Tổng quan TTCK.xlsx]VNI PE PB'!$C$1</c:f>
              <c:strCache>
                <c:ptCount val="1"/>
                <c:pt idx="0">
                  <c:v>VN-Index</c:v>
                </c:pt>
              </c:strCache>
            </c:strRef>
          </c:tx>
          <c:spPr>
            <a:ln w="28575" cap="rnd">
              <a:solidFill>
                <a:schemeClr val="accent5">
                  <a:tint val="65000"/>
                </a:schemeClr>
              </a:solidFill>
              <a:round/>
            </a:ln>
            <a:effectLst/>
          </c:spPr>
          <c:marker>
            <c:symbol val="none"/>
          </c:marker>
          <c:cat>
            <c:numRef>
              <c:f>'[(Tổng hợp) Tổng quan TTCK.xlsx]VNI PE PB'!$B$2:$B$3066</c:f>
              <c:numCache>
                <c:formatCode>mm/dd/yyyy</c:formatCode>
                <c:ptCount val="3065"/>
                <c:pt idx="0">
                  <c:v>45007</c:v>
                </c:pt>
                <c:pt idx="1">
                  <c:v>45006</c:v>
                </c:pt>
                <c:pt idx="2">
                  <c:v>45005</c:v>
                </c:pt>
                <c:pt idx="3">
                  <c:v>45002</c:v>
                </c:pt>
                <c:pt idx="4">
                  <c:v>45001</c:v>
                </c:pt>
                <c:pt idx="5">
                  <c:v>45000</c:v>
                </c:pt>
                <c:pt idx="6">
                  <c:v>44999</c:v>
                </c:pt>
                <c:pt idx="7">
                  <c:v>44998</c:v>
                </c:pt>
                <c:pt idx="8">
                  <c:v>44995</c:v>
                </c:pt>
                <c:pt idx="9">
                  <c:v>44994</c:v>
                </c:pt>
                <c:pt idx="10">
                  <c:v>44993</c:v>
                </c:pt>
                <c:pt idx="11">
                  <c:v>44992</c:v>
                </c:pt>
                <c:pt idx="12">
                  <c:v>44991</c:v>
                </c:pt>
                <c:pt idx="13">
                  <c:v>44988</c:v>
                </c:pt>
                <c:pt idx="14">
                  <c:v>44987</c:v>
                </c:pt>
                <c:pt idx="15">
                  <c:v>44986</c:v>
                </c:pt>
                <c:pt idx="16">
                  <c:v>44985</c:v>
                </c:pt>
                <c:pt idx="17">
                  <c:v>44984</c:v>
                </c:pt>
                <c:pt idx="18">
                  <c:v>44981</c:v>
                </c:pt>
                <c:pt idx="19">
                  <c:v>44980</c:v>
                </c:pt>
                <c:pt idx="20">
                  <c:v>44979</c:v>
                </c:pt>
                <c:pt idx="21">
                  <c:v>44978</c:v>
                </c:pt>
                <c:pt idx="22">
                  <c:v>44977</c:v>
                </c:pt>
                <c:pt idx="23">
                  <c:v>44974</c:v>
                </c:pt>
                <c:pt idx="24">
                  <c:v>44973</c:v>
                </c:pt>
                <c:pt idx="25">
                  <c:v>44972</c:v>
                </c:pt>
                <c:pt idx="26">
                  <c:v>44971</c:v>
                </c:pt>
                <c:pt idx="27">
                  <c:v>44970</c:v>
                </c:pt>
                <c:pt idx="28">
                  <c:v>44967</c:v>
                </c:pt>
                <c:pt idx="29">
                  <c:v>44966</c:v>
                </c:pt>
                <c:pt idx="30">
                  <c:v>44965</c:v>
                </c:pt>
                <c:pt idx="31">
                  <c:v>44964</c:v>
                </c:pt>
                <c:pt idx="32">
                  <c:v>44963</c:v>
                </c:pt>
                <c:pt idx="33">
                  <c:v>44960</c:v>
                </c:pt>
                <c:pt idx="34">
                  <c:v>44959</c:v>
                </c:pt>
                <c:pt idx="35">
                  <c:v>44958</c:v>
                </c:pt>
                <c:pt idx="36">
                  <c:v>44957</c:v>
                </c:pt>
                <c:pt idx="37">
                  <c:v>44956</c:v>
                </c:pt>
                <c:pt idx="38">
                  <c:v>44953</c:v>
                </c:pt>
                <c:pt idx="39">
                  <c:v>44945</c:v>
                </c:pt>
                <c:pt idx="40">
                  <c:v>44944</c:v>
                </c:pt>
                <c:pt idx="41">
                  <c:v>44943</c:v>
                </c:pt>
                <c:pt idx="42">
                  <c:v>44942</c:v>
                </c:pt>
                <c:pt idx="43">
                  <c:v>44939</c:v>
                </c:pt>
                <c:pt idx="44">
                  <c:v>44938</c:v>
                </c:pt>
                <c:pt idx="45">
                  <c:v>44937</c:v>
                </c:pt>
                <c:pt idx="46">
                  <c:v>44936</c:v>
                </c:pt>
                <c:pt idx="47">
                  <c:v>44935</c:v>
                </c:pt>
                <c:pt idx="48">
                  <c:v>44932</c:v>
                </c:pt>
                <c:pt idx="49">
                  <c:v>44931</c:v>
                </c:pt>
                <c:pt idx="50">
                  <c:v>44930</c:v>
                </c:pt>
                <c:pt idx="51">
                  <c:v>44929</c:v>
                </c:pt>
                <c:pt idx="52" formatCode="m/d/yyyy">
                  <c:v>44925</c:v>
                </c:pt>
                <c:pt idx="53" formatCode="m/d/yyyy">
                  <c:v>44924</c:v>
                </c:pt>
                <c:pt idx="54" formatCode="m/d/yyyy">
                  <c:v>44923</c:v>
                </c:pt>
                <c:pt idx="55" formatCode="m/d/yyyy">
                  <c:v>44922</c:v>
                </c:pt>
                <c:pt idx="56" formatCode="m/d/yyyy">
                  <c:v>44921</c:v>
                </c:pt>
                <c:pt idx="57" formatCode="m/d/yyyy">
                  <c:v>44918</c:v>
                </c:pt>
                <c:pt idx="58" formatCode="m/d/yyyy">
                  <c:v>44917</c:v>
                </c:pt>
                <c:pt idx="59" formatCode="m/d/yyyy">
                  <c:v>44916</c:v>
                </c:pt>
                <c:pt idx="60" formatCode="m/d/yyyy">
                  <c:v>44915</c:v>
                </c:pt>
                <c:pt idx="61" formatCode="m/d/yyyy">
                  <c:v>44914</c:v>
                </c:pt>
                <c:pt idx="62" formatCode="m/d/yyyy">
                  <c:v>44911</c:v>
                </c:pt>
                <c:pt idx="63" formatCode="m/d/yyyy">
                  <c:v>44910</c:v>
                </c:pt>
                <c:pt idx="64" formatCode="m/d/yyyy">
                  <c:v>44909</c:v>
                </c:pt>
                <c:pt idx="65" formatCode="m/d/yyyy">
                  <c:v>44908</c:v>
                </c:pt>
                <c:pt idx="66" formatCode="m/d/yyyy">
                  <c:v>44907</c:v>
                </c:pt>
                <c:pt idx="67" formatCode="m/d/yyyy">
                  <c:v>44904</c:v>
                </c:pt>
                <c:pt idx="68" formatCode="m/d/yyyy">
                  <c:v>44903</c:v>
                </c:pt>
                <c:pt idx="69" formatCode="m/d/yyyy">
                  <c:v>44902</c:v>
                </c:pt>
                <c:pt idx="70" formatCode="m/d/yyyy">
                  <c:v>44901</c:v>
                </c:pt>
                <c:pt idx="71" formatCode="m/d/yyyy">
                  <c:v>44900</c:v>
                </c:pt>
                <c:pt idx="72" formatCode="m/d/yyyy">
                  <c:v>44897</c:v>
                </c:pt>
                <c:pt idx="73" formatCode="m/d/yyyy">
                  <c:v>44896</c:v>
                </c:pt>
                <c:pt idx="74" formatCode="m/d/yyyy">
                  <c:v>44895</c:v>
                </c:pt>
                <c:pt idx="75" formatCode="m/d/yyyy">
                  <c:v>44894</c:v>
                </c:pt>
                <c:pt idx="76" formatCode="m/d/yyyy">
                  <c:v>44893</c:v>
                </c:pt>
                <c:pt idx="77" formatCode="m/d/yyyy">
                  <c:v>44890</c:v>
                </c:pt>
                <c:pt idx="78" formatCode="m/d/yyyy">
                  <c:v>44889</c:v>
                </c:pt>
                <c:pt idx="79" formatCode="m/d/yyyy">
                  <c:v>44888</c:v>
                </c:pt>
                <c:pt idx="80" formatCode="m/d/yyyy">
                  <c:v>44887</c:v>
                </c:pt>
                <c:pt idx="81" formatCode="m/d/yyyy">
                  <c:v>44886</c:v>
                </c:pt>
                <c:pt idx="82" formatCode="m/d/yyyy">
                  <c:v>44883</c:v>
                </c:pt>
                <c:pt idx="83" formatCode="m/d/yyyy">
                  <c:v>44882</c:v>
                </c:pt>
                <c:pt idx="84" formatCode="m/d/yyyy">
                  <c:v>44881</c:v>
                </c:pt>
                <c:pt idx="85" formatCode="m/d/yyyy">
                  <c:v>44880</c:v>
                </c:pt>
                <c:pt idx="86" formatCode="m/d/yyyy">
                  <c:v>44879</c:v>
                </c:pt>
                <c:pt idx="87" formatCode="m/d/yyyy">
                  <c:v>44876</c:v>
                </c:pt>
                <c:pt idx="88" formatCode="m/d/yyyy">
                  <c:v>44875</c:v>
                </c:pt>
                <c:pt idx="89" formatCode="m/d/yyyy">
                  <c:v>44874</c:v>
                </c:pt>
                <c:pt idx="90" formatCode="m/d/yyyy">
                  <c:v>44873</c:v>
                </c:pt>
                <c:pt idx="91" formatCode="m/d/yyyy">
                  <c:v>44872</c:v>
                </c:pt>
                <c:pt idx="92" formatCode="m/d/yyyy">
                  <c:v>44869</c:v>
                </c:pt>
                <c:pt idx="93" formatCode="m/d/yyyy">
                  <c:v>44868</c:v>
                </c:pt>
                <c:pt idx="94" formatCode="m/d/yyyy">
                  <c:v>44867</c:v>
                </c:pt>
                <c:pt idx="95" formatCode="m/d/yyyy">
                  <c:v>44866</c:v>
                </c:pt>
                <c:pt idx="96" formatCode="m/d/yyyy">
                  <c:v>44865</c:v>
                </c:pt>
                <c:pt idx="97" formatCode="m/d/yyyy">
                  <c:v>44862</c:v>
                </c:pt>
                <c:pt idx="98" formatCode="m/d/yyyy">
                  <c:v>44861</c:v>
                </c:pt>
                <c:pt idx="99" formatCode="m/d/yyyy">
                  <c:v>44860</c:v>
                </c:pt>
                <c:pt idx="100" formatCode="m/d/yyyy">
                  <c:v>44859</c:v>
                </c:pt>
                <c:pt idx="101" formatCode="m/d/yyyy">
                  <c:v>44858</c:v>
                </c:pt>
                <c:pt idx="102" formatCode="m/d/yyyy">
                  <c:v>44855</c:v>
                </c:pt>
                <c:pt idx="103" formatCode="m/d/yyyy">
                  <c:v>44854</c:v>
                </c:pt>
                <c:pt idx="104" formatCode="m/d/yyyy">
                  <c:v>44853</c:v>
                </c:pt>
                <c:pt idx="105" formatCode="m/d/yyyy">
                  <c:v>44852</c:v>
                </c:pt>
                <c:pt idx="106" formatCode="m/d/yyyy">
                  <c:v>44851</c:v>
                </c:pt>
                <c:pt idx="107" formatCode="m/d/yyyy">
                  <c:v>44848</c:v>
                </c:pt>
                <c:pt idx="108" formatCode="m/d/yyyy">
                  <c:v>44847</c:v>
                </c:pt>
                <c:pt idx="109" formatCode="m/d/yyyy">
                  <c:v>44846</c:v>
                </c:pt>
                <c:pt idx="110" formatCode="m/d/yyyy">
                  <c:v>44845</c:v>
                </c:pt>
                <c:pt idx="111" formatCode="m/d/yyyy">
                  <c:v>44844</c:v>
                </c:pt>
                <c:pt idx="112" formatCode="m/d/yyyy">
                  <c:v>44841</c:v>
                </c:pt>
                <c:pt idx="113" formatCode="m/d/yyyy">
                  <c:v>44840</c:v>
                </c:pt>
                <c:pt idx="114" formatCode="m/d/yyyy">
                  <c:v>44839</c:v>
                </c:pt>
                <c:pt idx="115" formatCode="m/d/yyyy">
                  <c:v>44838</c:v>
                </c:pt>
                <c:pt idx="116" formatCode="m/d/yyyy">
                  <c:v>44837</c:v>
                </c:pt>
                <c:pt idx="117" formatCode="m/d/yyyy">
                  <c:v>44834</c:v>
                </c:pt>
                <c:pt idx="118" formatCode="m/d/yyyy">
                  <c:v>44833</c:v>
                </c:pt>
                <c:pt idx="119" formatCode="m/d/yyyy">
                  <c:v>44832</c:v>
                </c:pt>
                <c:pt idx="120" formatCode="m/d/yyyy">
                  <c:v>44831</c:v>
                </c:pt>
                <c:pt idx="121" formatCode="m/d/yyyy">
                  <c:v>44830</c:v>
                </c:pt>
                <c:pt idx="122" formatCode="m/d/yyyy">
                  <c:v>44827</c:v>
                </c:pt>
                <c:pt idx="123" formatCode="m/d/yyyy">
                  <c:v>44826</c:v>
                </c:pt>
                <c:pt idx="124" formatCode="m/d/yyyy">
                  <c:v>44825</c:v>
                </c:pt>
                <c:pt idx="125" formatCode="m/d/yyyy">
                  <c:v>44824</c:v>
                </c:pt>
                <c:pt idx="126" formatCode="m/d/yyyy">
                  <c:v>44823</c:v>
                </c:pt>
                <c:pt idx="127" formatCode="m/d/yyyy">
                  <c:v>44820</c:v>
                </c:pt>
                <c:pt idx="128" formatCode="m/d/yyyy">
                  <c:v>44819</c:v>
                </c:pt>
                <c:pt idx="129" formatCode="m/d/yyyy">
                  <c:v>44818</c:v>
                </c:pt>
                <c:pt idx="130" formatCode="m/d/yyyy">
                  <c:v>44817</c:v>
                </c:pt>
                <c:pt idx="131" formatCode="m/d/yyyy">
                  <c:v>44816</c:v>
                </c:pt>
                <c:pt idx="132" formatCode="m/d/yyyy">
                  <c:v>44813</c:v>
                </c:pt>
                <c:pt idx="133" formatCode="m/d/yyyy">
                  <c:v>44812</c:v>
                </c:pt>
                <c:pt idx="134" formatCode="m/d/yyyy">
                  <c:v>44811</c:v>
                </c:pt>
                <c:pt idx="135" formatCode="m/d/yyyy">
                  <c:v>44810</c:v>
                </c:pt>
                <c:pt idx="136" formatCode="m/d/yyyy">
                  <c:v>44809</c:v>
                </c:pt>
                <c:pt idx="137" formatCode="m/d/yyyy">
                  <c:v>44804</c:v>
                </c:pt>
                <c:pt idx="138" formatCode="m/d/yyyy">
                  <c:v>44803</c:v>
                </c:pt>
                <c:pt idx="139" formatCode="m/d/yyyy">
                  <c:v>44802</c:v>
                </c:pt>
                <c:pt idx="140" formatCode="m/d/yyyy">
                  <c:v>44799</c:v>
                </c:pt>
                <c:pt idx="141" formatCode="m/d/yyyy">
                  <c:v>44798</c:v>
                </c:pt>
                <c:pt idx="142" formatCode="m/d/yyyy">
                  <c:v>44797</c:v>
                </c:pt>
                <c:pt idx="143" formatCode="m/d/yyyy">
                  <c:v>44796</c:v>
                </c:pt>
                <c:pt idx="144" formatCode="m/d/yyyy">
                  <c:v>44795</c:v>
                </c:pt>
                <c:pt idx="145" formatCode="m/d/yyyy">
                  <c:v>44792</c:v>
                </c:pt>
                <c:pt idx="146" formatCode="m/d/yyyy">
                  <c:v>44791</c:v>
                </c:pt>
                <c:pt idx="147" formatCode="m/d/yyyy">
                  <c:v>44790</c:v>
                </c:pt>
                <c:pt idx="148" formatCode="m/d/yyyy">
                  <c:v>44789</c:v>
                </c:pt>
                <c:pt idx="149" formatCode="m/d/yyyy">
                  <c:v>44788</c:v>
                </c:pt>
                <c:pt idx="150" formatCode="m/d/yyyy">
                  <c:v>44785</c:v>
                </c:pt>
                <c:pt idx="151" formatCode="m/d/yyyy">
                  <c:v>44784</c:v>
                </c:pt>
                <c:pt idx="152" formatCode="m/d/yyyy">
                  <c:v>44783</c:v>
                </c:pt>
                <c:pt idx="153" formatCode="m/d/yyyy">
                  <c:v>44782</c:v>
                </c:pt>
                <c:pt idx="154" formatCode="m/d/yyyy">
                  <c:v>44781</c:v>
                </c:pt>
                <c:pt idx="155" formatCode="m/d/yyyy">
                  <c:v>44778</c:v>
                </c:pt>
                <c:pt idx="156" formatCode="m/d/yyyy">
                  <c:v>44777</c:v>
                </c:pt>
                <c:pt idx="157" formatCode="m/d/yyyy">
                  <c:v>44776</c:v>
                </c:pt>
                <c:pt idx="158" formatCode="m/d/yyyy">
                  <c:v>44775</c:v>
                </c:pt>
                <c:pt idx="159" formatCode="m/d/yyyy">
                  <c:v>44774</c:v>
                </c:pt>
                <c:pt idx="160" formatCode="m/d/yyyy">
                  <c:v>44771</c:v>
                </c:pt>
                <c:pt idx="161" formatCode="m/d/yyyy">
                  <c:v>44770</c:v>
                </c:pt>
                <c:pt idx="162" formatCode="m/d/yyyy">
                  <c:v>44769</c:v>
                </c:pt>
                <c:pt idx="163" formatCode="m/d/yyyy">
                  <c:v>44768</c:v>
                </c:pt>
                <c:pt idx="164" formatCode="m/d/yyyy">
                  <c:v>44767</c:v>
                </c:pt>
                <c:pt idx="165" formatCode="m/d/yyyy">
                  <c:v>44764</c:v>
                </c:pt>
                <c:pt idx="166" formatCode="m/d/yyyy">
                  <c:v>44763</c:v>
                </c:pt>
                <c:pt idx="167" formatCode="m/d/yyyy">
                  <c:v>44762</c:v>
                </c:pt>
                <c:pt idx="168" formatCode="m/d/yyyy">
                  <c:v>44761</c:v>
                </c:pt>
                <c:pt idx="169" formatCode="m/d/yyyy">
                  <c:v>44760</c:v>
                </c:pt>
                <c:pt idx="170" formatCode="m/d/yyyy">
                  <c:v>44757</c:v>
                </c:pt>
                <c:pt idx="171" formatCode="m/d/yyyy">
                  <c:v>44756</c:v>
                </c:pt>
                <c:pt idx="172" formatCode="m/d/yyyy">
                  <c:v>44755</c:v>
                </c:pt>
                <c:pt idx="173" formatCode="m/d/yyyy">
                  <c:v>44754</c:v>
                </c:pt>
                <c:pt idx="174" formatCode="m/d/yyyy">
                  <c:v>44753</c:v>
                </c:pt>
                <c:pt idx="175" formatCode="m/d/yyyy">
                  <c:v>44750</c:v>
                </c:pt>
                <c:pt idx="176" formatCode="m/d/yyyy">
                  <c:v>44749</c:v>
                </c:pt>
                <c:pt idx="177" formatCode="m/d/yyyy">
                  <c:v>44748</c:v>
                </c:pt>
                <c:pt idx="178" formatCode="m/d/yyyy">
                  <c:v>44747</c:v>
                </c:pt>
                <c:pt idx="179" formatCode="m/d/yyyy">
                  <c:v>44746</c:v>
                </c:pt>
                <c:pt idx="180" formatCode="m/d/yyyy">
                  <c:v>44743</c:v>
                </c:pt>
                <c:pt idx="181" formatCode="m/d/yyyy">
                  <c:v>44742</c:v>
                </c:pt>
                <c:pt idx="182" formatCode="m/d/yyyy">
                  <c:v>44741</c:v>
                </c:pt>
                <c:pt idx="183" formatCode="m/d/yyyy">
                  <c:v>44740</c:v>
                </c:pt>
                <c:pt idx="184" formatCode="m/d/yyyy">
                  <c:v>44739</c:v>
                </c:pt>
                <c:pt idx="185" formatCode="m/d/yyyy">
                  <c:v>44736</c:v>
                </c:pt>
                <c:pt idx="186" formatCode="m/d/yyyy">
                  <c:v>44735</c:v>
                </c:pt>
                <c:pt idx="187" formatCode="m/d/yyyy">
                  <c:v>44734</c:v>
                </c:pt>
                <c:pt idx="188" formatCode="m/d/yyyy">
                  <c:v>44733</c:v>
                </c:pt>
                <c:pt idx="189" formatCode="m/d/yyyy">
                  <c:v>44732</c:v>
                </c:pt>
                <c:pt idx="190" formatCode="m/d/yyyy">
                  <c:v>44729</c:v>
                </c:pt>
                <c:pt idx="191" formatCode="m/d/yyyy">
                  <c:v>44728</c:v>
                </c:pt>
                <c:pt idx="192" formatCode="m/d/yyyy">
                  <c:v>44727</c:v>
                </c:pt>
                <c:pt idx="193" formatCode="m/d/yyyy">
                  <c:v>44726</c:v>
                </c:pt>
                <c:pt idx="194" formatCode="m/d/yyyy">
                  <c:v>44725</c:v>
                </c:pt>
                <c:pt idx="195" formatCode="m/d/yyyy">
                  <c:v>44722</c:v>
                </c:pt>
                <c:pt idx="196" formatCode="m/d/yyyy">
                  <c:v>44721</c:v>
                </c:pt>
                <c:pt idx="197" formatCode="m/d/yyyy">
                  <c:v>44720</c:v>
                </c:pt>
                <c:pt idx="198" formatCode="m/d/yyyy">
                  <c:v>44719</c:v>
                </c:pt>
                <c:pt idx="199" formatCode="m/d/yyyy">
                  <c:v>44718</c:v>
                </c:pt>
                <c:pt idx="200" formatCode="m/d/yyyy">
                  <c:v>44715</c:v>
                </c:pt>
                <c:pt idx="201" formatCode="m/d/yyyy">
                  <c:v>44714</c:v>
                </c:pt>
                <c:pt idx="202" formatCode="m/d/yyyy">
                  <c:v>44713</c:v>
                </c:pt>
                <c:pt idx="203" formatCode="m/d/yyyy">
                  <c:v>44712</c:v>
                </c:pt>
                <c:pt idx="204" formatCode="m/d/yyyy">
                  <c:v>44711</c:v>
                </c:pt>
                <c:pt idx="205" formatCode="m/d/yyyy">
                  <c:v>44708</c:v>
                </c:pt>
                <c:pt idx="206" formatCode="m/d/yyyy">
                  <c:v>44707</c:v>
                </c:pt>
                <c:pt idx="207" formatCode="m/d/yyyy">
                  <c:v>44706</c:v>
                </c:pt>
                <c:pt idx="208" formatCode="m/d/yyyy">
                  <c:v>44705</c:v>
                </c:pt>
                <c:pt idx="209" formatCode="m/d/yyyy">
                  <c:v>44704</c:v>
                </c:pt>
                <c:pt idx="210" formatCode="m/d/yyyy">
                  <c:v>44701</c:v>
                </c:pt>
                <c:pt idx="211" formatCode="m/d/yyyy">
                  <c:v>44700</c:v>
                </c:pt>
                <c:pt idx="212" formatCode="m/d/yyyy">
                  <c:v>44699</c:v>
                </c:pt>
                <c:pt idx="213" formatCode="m/d/yyyy">
                  <c:v>44698</c:v>
                </c:pt>
                <c:pt idx="214" formatCode="m/d/yyyy">
                  <c:v>44697</c:v>
                </c:pt>
                <c:pt idx="215" formatCode="m/d/yyyy">
                  <c:v>44694</c:v>
                </c:pt>
                <c:pt idx="216" formatCode="m/d/yyyy">
                  <c:v>44693</c:v>
                </c:pt>
                <c:pt idx="217" formatCode="m/d/yyyy">
                  <c:v>44692</c:v>
                </c:pt>
                <c:pt idx="218" formatCode="m/d/yyyy">
                  <c:v>44691</c:v>
                </c:pt>
                <c:pt idx="219" formatCode="m/d/yyyy">
                  <c:v>44690</c:v>
                </c:pt>
                <c:pt idx="220" formatCode="m/d/yyyy">
                  <c:v>44687</c:v>
                </c:pt>
                <c:pt idx="221" formatCode="m/d/yyyy">
                  <c:v>44686</c:v>
                </c:pt>
                <c:pt idx="222" formatCode="m/d/yyyy">
                  <c:v>44685</c:v>
                </c:pt>
                <c:pt idx="223" formatCode="m/d/yyyy">
                  <c:v>44680</c:v>
                </c:pt>
                <c:pt idx="224" formatCode="m/d/yyyy">
                  <c:v>44679</c:v>
                </c:pt>
                <c:pt idx="225" formatCode="m/d/yyyy">
                  <c:v>44678</c:v>
                </c:pt>
                <c:pt idx="226" formatCode="m/d/yyyy">
                  <c:v>44677</c:v>
                </c:pt>
                <c:pt idx="227" formatCode="m/d/yyyy">
                  <c:v>44676</c:v>
                </c:pt>
                <c:pt idx="228" formatCode="m/d/yyyy">
                  <c:v>44673</c:v>
                </c:pt>
                <c:pt idx="229" formatCode="m/d/yyyy">
                  <c:v>44672</c:v>
                </c:pt>
                <c:pt idx="230" formatCode="m/d/yyyy">
                  <c:v>44671</c:v>
                </c:pt>
                <c:pt idx="231" formatCode="m/d/yyyy">
                  <c:v>44670</c:v>
                </c:pt>
                <c:pt idx="232" formatCode="m/d/yyyy">
                  <c:v>44669</c:v>
                </c:pt>
                <c:pt idx="233" formatCode="m/d/yyyy">
                  <c:v>44666</c:v>
                </c:pt>
                <c:pt idx="234" formatCode="m/d/yyyy">
                  <c:v>44665</c:v>
                </c:pt>
                <c:pt idx="235" formatCode="m/d/yyyy">
                  <c:v>44664</c:v>
                </c:pt>
                <c:pt idx="236" formatCode="m/d/yyyy">
                  <c:v>44663</c:v>
                </c:pt>
                <c:pt idx="237" formatCode="m/d/yyyy">
                  <c:v>44659</c:v>
                </c:pt>
                <c:pt idx="238" formatCode="m/d/yyyy">
                  <c:v>44658</c:v>
                </c:pt>
                <c:pt idx="239" formatCode="m/d/yyyy">
                  <c:v>44657</c:v>
                </c:pt>
                <c:pt idx="240" formatCode="m/d/yyyy">
                  <c:v>44656</c:v>
                </c:pt>
                <c:pt idx="241" formatCode="m/d/yyyy">
                  <c:v>44655</c:v>
                </c:pt>
                <c:pt idx="242" formatCode="m/d/yyyy">
                  <c:v>44652</c:v>
                </c:pt>
                <c:pt idx="243" formatCode="m/d/yyyy">
                  <c:v>44651</c:v>
                </c:pt>
                <c:pt idx="244" formatCode="m/d/yyyy">
                  <c:v>44650</c:v>
                </c:pt>
                <c:pt idx="245" formatCode="m/d/yyyy">
                  <c:v>44649</c:v>
                </c:pt>
                <c:pt idx="246" formatCode="m/d/yyyy">
                  <c:v>44648</c:v>
                </c:pt>
                <c:pt idx="247" formatCode="m/d/yyyy">
                  <c:v>44645</c:v>
                </c:pt>
                <c:pt idx="248" formatCode="m/d/yyyy">
                  <c:v>44644</c:v>
                </c:pt>
                <c:pt idx="249" formatCode="m/d/yyyy">
                  <c:v>44643</c:v>
                </c:pt>
                <c:pt idx="250" formatCode="m/d/yyyy">
                  <c:v>44642</c:v>
                </c:pt>
                <c:pt idx="251" formatCode="m/d/yyyy">
                  <c:v>44641</c:v>
                </c:pt>
                <c:pt idx="252" formatCode="m/d/yyyy">
                  <c:v>44638</c:v>
                </c:pt>
                <c:pt idx="253" formatCode="m/d/yyyy">
                  <c:v>44637</c:v>
                </c:pt>
                <c:pt idx="254" formatCode="m/d/yyyy">
                  <c:v>44636</c:v>
                </c:pt>
                <c:pt idx="255" formatCode="m/d/yyyy">
                  <c:v>44635</c:v>
                </c:pt>
                <c:pt idx="256" formatCode="m/d/yyyy">
                  <c:v>44634</c:v>
                </c:pt>
                <c:pt idx="257" formatCode="m/d/yyyy">
                  <c:v>44631</c:v>
                </c:pt>
                <c:pt idx="258" formatCode="m/d/yyyy">
                  <c:v>44630</c:v>
                </c:pt>
                <c:pt idx="259" formatCode="m/d/yyyy">
                  <c:v>44629</c:v>
                </c:pt>
                <c:pt idx="260" formatCode="m/d/yyyy">
                  <c:v>44628</c:v>
                </c:pt>
                <c:pt idx="261" formatCode="m/d/yyyy">
                  <c:v>44627</c:v>
                </c:pt>
                <c:pt idx="262" formatCode="m/d/yyyy">
                  <c:v>44624</c:v>
                </c:pt>
                <c:pt idx="263" formatCode="m/d/yyyy">
                  <c:v>44623</c:v>
                </c:pt>
                <c:pt idx="264" formatCode="m/d/yyyy">
                  <c:v>44622</c:v>
                </c:pt>
                <c:pt idx="265" formatCode="m/d/yyyy">
                  <c:v>44621</c:v>
                </c:pt>
                <c:pt idx="266" formatCode="m/d/yyyy">
                  <c:v>44620</c:v>
                </c:pt>
                <c:pt idx="267" formatCode="m/d/yyyy">
                  <c:v>44617</c:v>
                </c:pt>
                <c:pt idx="268" formatCode="m/d/yyyy">
                  <c:v>44616</c:v>
                </c:pt>
                <c:pt idx="269" formatCode="m/d/yyyy">
                  <c:v>44615</c:v>
                </c:pt>
                <c:pt idx="270" formatCode="m/d/yyyy">
                  <c:v>44614</c:v>
                </c:pt>
                <c:pt idx="271" formatCode="m/d/yyyy">
                  <c:v>44613</c:v>
                </c:pt>
                <c:pt idx="272" formatCode="m/d/yyyy">
                  <c:v>44610</c:v>
                </c:pt>
                <c:pt idx="273" formatCode="m/d/yyyy">
                  <c:v>44609</c:v>
                </c:pt>
                <c:pt idx="274" formatCode="m/d/yyyy">
                  <c:v>44608</c:v>
                </c:pt>
                <c:pt idx="275" formatCode="m/d/yyyy">
                  <c:v>44607</c:v>
                </c:pt>
                <c:pt idx="276" formatCode="m/d/yyyy">
                  <c:v>44606</c:v>
                </c:pt>
                <c:pt idx="277" formatCode="m/d/yyyy">
                  <c:v>44603</c:v>
                </c:pt>
                <c:pt idx="278" formatCode="m/d/yyyy">
                  <c:v>44602</c:v>
                </c:pt>
                <c:pt idx="279" formatCode="m/d/yyyy">
                  <c:v>44601</c:v>
                </c:pt>
                <c:pt idx="280" formatCode="m/d/yyyy">
                  <c:v>44600</c:v>
                </c:pt>
                <c:pt idx="281" formatCode="m/d/yyyy">
                  <c:v>44599</c:v>
                </c:pt>
                <c:pt idx="282" formatCode="m/d/yyyy">
                  <c:v>44589</c:v>
                </c:pt>
                <c:pt idx="283" formatCode="m/d/yyyy">
                  <c:v>44588</c:v>
                </c:pt>
                <c:pt idx="284" formatCode="m/d/yyyy">
                  <c:v>44587</c:v>
                </c:pt>
                <c:pt idx="285" formatCode="m/d/yyyy">
                  <c:v>44586</c:v>
                </c:pt>
                <c:pt idx="286" formatCode="m/d/yyyy">
                  <c:v>44585</c:v>
                </c:pt>
                <c:pt idx="287" formatCode="m/d/yyyy">
                  <c:v>44582</c:v>
                </c:pt>
                <c:pt idx="288" formatCode="m/d/yyyy">
                  <c:v>44581</c:v>
                </c:pt>
                <c:pt idx="289" formatCode="m/d/yyyy">
                  <c:v>44580</c:v>
                </c:pt>
                <c:pt idx="290" formatCode="m/d/yyyy">
                  <c:v>44579</c:v>
                </c:pt>
                <c:pt idx="291" formatCode="m/d/yyyy">
                  <c:v>44578</c:v>
                </c:pt>
                <c:pt idx="292" formatCode="m/d/yyyy">
                  <c:v>44575</c:v>
                </c:pt>
                <c:pt idx="293" formatCode="m/d/yyyy">
                  <c:v>44574</c:v>
                </c:pt>
                <c:pt idx="294" formatCode="m/d/yyyy">
                  <c:v>44573</c:v>
                </c:pt>
                <c:pt idx="295" formatCode="m/d/yyyy">
                  <c:v>44572</c:v>
                </c:pt>
                <c:pt idx="296" formatCode="m/d/yyyy">
                  <c:v>44571</c:v>
                </c:pt>
                <c:pt idx="297" formatCode="m/d/yyyy">
                  <c:v>44568</c:v>
                </c:pt>
                <c:pt idx="298" formatCode="m/d/yyyy">
                  <c:v>44567</c:v>
                </c:pt>
                <c:pt idx="299" formatCode="m/d/yyyy">
                  <c:v>44566</c:v>
                </c:pt>
                <c:pt idx="300" formatCode="m/d/yyyy">
                  <c:v>44565</c:v>
                </c:pt>
                <c:pt idx="301" formatCode="m/d/yyyy">
                  <c:v>44561</c:v>
                </c:pt>
                <c:pt idx="302" formatCode="m/d/yyyy">
                  <c:v>44560</c:v>
                </c:pt>
                <c:pt idx="303" formatCode="m/d/yyyy">
                  <c:v>44559</c:v>
                </c:pt>
                <c:pt idx="304" formatCode="m/d/yyyy">
                  <c:v>44558</c:v>
                </c:pt>
                <c:pt idx="305" formatCode="m/d/yyyy">
                  <c:v>44557</c:v>
                </c:pt>
                <c:pt idx="306" formatCode="m/d/yyyy">
                  <c:v>44554</c:v>
                </c:pt>
                <c:pt idx="307" formatCode="m/d/yyyy">
                  <c:v>44553</c:v>
                </c:pt>
                <c:pt idx="308" formatCode="m/d/yyyy">
                  <c:v>44552</c:v>
                </c:pt>
                <c:pt idx="309" formatCode="m/d/yyyy">
                  <c:v>44551</c:v>
                </c:pt>
                <c:pt idx="310" formatCode="m/d/yyyy">
                  <c:v>44550</c:v>
                </c:pt>
                <c:pt idx="311" formatCode="m/d/yyyy">
                  <c:v>44547</c:v>
                </c:pt>
                <c:pt idx="312" formatCode="m/d/yyyy">
                  <c:v>44546</c:v>
                </c:pt>
                <c:pt idx="313" formatCode="m/d/yyyy">
                  <c:v>44545</c:v>
                </c:pt>
                <c:pt idx="314" formatCode="m/d/yyyy">
                  <c:v>44544</c:v>
                </c:pt>
                <c:pt idx="315" formatCode="m/d/yyyy">
                  <c:v>44543</c:v>
                </c:pt>
                <c:pt idx="316" formatCode="m/d/yyyy">
                  <c:v>44540</c:v>
                </c:pt>
                <c:pt idx="317" formatCode="m/d/yyyy">
                  <c:v>44539</c:v>
                </c:pt>
                <c:pt idx="318" formatCode="m/d/yyyy">
                  <c:v>44538</c:v>
                </c:pt>
                <c:pt idx="319" formatCode="m/d/yyyy">
                  <c:v>44537</c:v>
                </c:pt>
                <c:pt idx="320" formatCode="m/d/yyyy">
                  <c:v>44536</c:v>
                </c:pt>
                <c:pt idx="321" formatCode="m/d/yyyy">
                  <c:v>44533</c:v>
                </c:pt>
                <c:pt idx="322" formatCode="m/d/yyyy">
                  <c:v>44532</c:v>
                </c:pt>
                <c:pt idx="323" formatCode="m/d/yyyy">
                  <c:v>44531</c:v>
                </c:pt>
                <c:pt idx="324" formatCode="m/d/yyyy">
                  <c:v>44530</c:v>
                </c:pt>
                <c:pt idx="325" formatCode="m/d/yyyy">
                  <c:v>44529</c:v>
                </c:pt>
                <c:pt idx="326" formatCode="m/d/yyyy">
                  <c:v>44526</c:v>
                </c:pt>
                <c:pt idx="327" formatCode="m/d/yyyy">
                  <c:v>44525</c:v>
                </c:pt>
                <c:pt idx="328" formatCode="m/d/yyyy">
                  <c:v>44524</c:v>
                </c:pt>
                <c:pt idx="329" formatCode="m/d/yyyy">
                  <c:v>44523</c:v>
                </c:pt>
                <c:pt idx="330" formatCode="m/d/yyyy">
                  <c:v>44522</c:v>
                </c:pt>
                <c:pt idx="331" formatCode="m/d/yyyy">
                  <c:v>44519</c:v>
                </c:pt>
                <c:pt idx="332" formatCode="m/d/yyyy">
                  <c:v>44518</c:v>
                </c:pt>
                <c:pt idx="333" formatCode="m/d/yyyy">
                  <c:v>44517</c:v>
                </c:pt>
                <c:pt idx="334" formatCode="m/d/yyyy">
                  <c:v>44516</c:v>
                </c:pt>
                <c:pt idx="335" formatCode="m/d/yyyy">
                  <c:v>44515</c:v>
                </c:pt>
                <c:pt idx="336" formatCode="m/d/yyyy">
                  <c:v>44512</c:v>
                </c:pt>
                <c:pt idx="337" formatCode="m/d/yyyy">
                  <c:v>44511</c:v>
                </c:pt>
                <c:pt idx="338" formatCode="m/d/yyyy">
                  <c:v>44510</c:v>
                </c:pt>
                <c:pt idx="339" formatCode="m/d/yyyy">
                  <c:v>44509</c:v>
                </c:pt>
                <c:pt idx="340" formatCode="m/d/yyyy">
                  <c:v>44508</c:v>
                </c:pt>
                <c:pt idx="341" formatCode="m/d/yyyy">
                  <c:v>44505</c:v>
                </c:pt>
                <c:pt idx="342" formatCode="m/d/yyyy">
                  <c:v>44504</c:v>
                </c:pt>
                <c:pt idx="343" formatCode="m/d/yyyy">
                  <c:v>44503</c:v>
                </c:pt>
                <c:pt idx="344" formatCode="m/d/yyyy">
                  <c:v>44502</c:v>
                </c:pt>
                <c:pt idx="345" formatCode="m/d/yyyy">
                  <c:v>44501</c:v>
                </c:pt>
                <c:pt idx="346" formatCode="m/d/yyyy">
                  <c:v>44498</c:v>
                </c:pt>
                <c:pt idx="347" formatCode="m/d/yyyy">
                  <c:v>44497</c:v>
                </c:pt>
                <c:pt idx="348" formatCode="m/d/yyyy">
                  <c:v>44496</c:v>
                </c:pt>
                <c:pt idx="349" formatCode="m/d/yyyy">
                  <c:v>44495</c:v>
                </c:pt>
                <c:pt idx="350" formatCode="m/d/yyyy">
                  <c:v>44494</c:v>
                </c:pt>
                <c:pt idx="351" formatCode="m/d/yyyy">
                  <c:v>44491</c:v>
                </c:pt>
                <c:pt idx="352" formatCode="m/d/yyyy">
                  <c:v>44490</c:v>
                </c:pt>
                <c:pt idx="353" formatCode="m/d/yyyy">
                  <c:v>44489</c:v>
                </c:pt>
                <c:pt idx="354" formatCode="m/d/yyyy">
                  <c:v>44488</c:v>
                </c:pt>
                <c:pt idx="355" formatCode="m/d/yyyy">
                  <c:v>44487</c:v>
                </c:pt>
                <c:pt idx="356" formatCode="m/d/yyyy">
                  <c:v>44484</c:v>
                </c:pt>
                <c:pt idx="357" formatCode="m/d/yyyy">
                  <c:v>44483</c:v>
                </c:pt>
                <c:pt idx="358" formatCode="m/d/yyyy">
                  <c:v>44482</c:v>
                </c:pt>
                <c:pt idx="359" formatCode="m/d/yyyy">
                  <c:v>44481</c:v>
                </c:pt>
                <c:pt idx="360" formatCode="m/d/yyyy">
                  <c:v>44480</c:v>
                </c:pt>
                <c:pt idx="361" formatCode="m/d/yyyy">
                  <c:v>44477</c:v>
                </c:pt>
                <c:pt idx="362" formatCode="m/d/yyyy">
                  <c:v>44476</c:v>
                </c:pt>
                <c:pt idx="363" formatCode="m/d/yyyy">
                  <c:v>44475</c:v>
                </c:pt>
                <c:pt idx="364" formatCode="m/d/yyyy">
                  <c:v>44474</c:v>
                </c:pt>
                <c:pt idx="365" formatCode="m/d/yyyy">
                  <c:v>44473</c:v>
                </c:pt>
                <c:pt idx="366" formatCode="m/d/yyyy">
                  <c:v>44470</c:v>
                </c:pt>
                <c:pt idx="367" formatCode="m/d/yyyy">
                  <c:v>44469</c:v>
                </c:pt>
                <c:pt idx="368" formatCode="m/d/yyyy">
                  <c:v>44468</c:v>
                </c:pt>
                <c:pt idx="369" formatCode="m/d/yyyy">
                  <c:v>44467</c:v>
                </c:pt>
                <c:pt idx="370" formatCode="m/d/yyyy">
                  <c:v>44466</c:v>
                </c:pt>
                <c:pt idx="371" formatCode="m/d/yyyy">
                  <c:v>44463</c:v>
                </c:pt>
                <c:pt idx="372" formatCode="m/d/yyyy">
                  <c:v>44462</c:v>
                </c:pt>
                <c:pt idx="373" formatCode="m/d/yyyy">
                  <c:v>44461</c:v>
                </c:pt>
                <c:pt idx="374" formatCode="m/d/yyyy">
                  <c:v>44460</c:v>
                </c:pt>
                <c:pt idx="375" formatCode="m/d/yyyy">
                  <c:v>44459</c:v>
                </c:pt>
                <c:pt idx="376" formatCode="m/d/yyyy">
                  <c:v>44456</c:v>
                </c:pt>
                <c:pt idx="377" formatCode="m/d/yyyy">
                  <c:v>44455</c:v>
                </c:pt>
                <c:pt idx="378" formatCode="m/d/yyyy">
                  <c:v>44454</c:v>
                </c:pt>
                <c:pt idx="379" formatCode="m/d/yyyy">
                  <c:v>44453</c:v>
                </c:pt>
                <c:pt idx="380" formatCode="m/d/yyyy">
                  <c:v>44452</c:v>
                </c:pt>
                <c:pt idx="381" formatCode="m/d/yyyy">
                  <c:v>44449</c:v>
                </c:pt>
                <c:pt idx="382" formatCode="m/d/yyyy">
                  <c:v>44448</c:v>
                </c:pt>
                <c:pt idx="383" formatCode="m/d/yyyy">
                  <c:v>44447</c:v>
                </c:pt>
                <c:pt idx="384" formatCode="m/d/yyyy">
                  <c:v>44446</c:v>
                </c:pt>
                <c:pt idx="385" formatCode="m/d/yyyy">
                  <c:v>44445</c:v>
                </c:pt>
                <c:pt idx="386" formatCode="m/d/yyyy">
                  <c:v>44440</c:v>
                </c:pt>
                <c:pt idx="387" formatCode="m/d/yyyy">
                  <c:v>44439</c:v>
                </c:pt>
                <c:pt idx="388" formatCode="m/d/yyyy">
                  <c:v>44438</c:v>
                </c:pt>
                <c:pt idx="389" formatCode="m/d/yyyy">
                  <c:v>44435</c:v>
                </c:pt>
                <c:pt idx="390" formatCode="m/d/yyyy">
                  <c:v>44434</c:v>
                </c:pt>
                <c:pt idx="391" formatCode="m/d/yyyy">
                  <c:v>44433</c:v>
                </c:pt>
                <c:pt idx="392" formatCode="m/d/yyyy">
                  <c:v>44432</c:v>
                </c:pt>
                <c:pt idx="393" formatCode="m/d/yyyy">
                  <c:v>44431</c:v>
                </c:pt>
                <c:pt idx="394" formatCode="m/d/yyyy">
                  <c:v>44428</c:v>
                </c:pt>
                <c:pt idx="395" formatCode="m/d/yyyy">
                  <c:v>44427</c:v>
                </c:pt>
                <c:pt idx="396" formatCode="m/d/yyyy">
                  <c:v>44426</c:v>
                </c:pt>
                <c:pt idx="397" formatCode="m/d/yyyy">
                  <c:v>44425</c:v>
                </c:pt>
                <c:pt idx="398" formatCode="m/d/yyyy">
                  <c:v>44424</c:v>
                </c:pt>
                <c:pt idx="399" formatCode="m/d/yyyy">
                  <c:v>44421</c:v>
                </c:pt>
                <c:pt idx="400" formatCode="m/d/yyyy">
                  <c:v>44420</c:v>
                </c:pt>
                <c:pt idx="401" formatCode="m/d/yyyy">
                  <c:v>44419</c:v>
                </c:pt>
                <c:pt idx="402" formatCode="m/d/yyyy">
                  <c:v>44418</c:v>
                </c:pt>
                <c:pt idx="403" formatCode="m/d/yyyy">
                  <c:v>44417</c:v>
                </c:pt>
                <c:pt idx="404" formatCode="m/d/yyyy">
                  <c:v>44414</c:v>
                </c:pt>
                <c:pt idx="405" formatCode="m/d/yyyy">
                  <c:v>44413</c:v>
                </c:pt>
                <c:pt idx="406" formatCode="m/d/yyyy">
                  <c:v>44412</c:v>
                </c:pt>
                <c:pt idx="407" formatCode="m/d/yyyy">
                  <c:v>44411</c:v>
                </c:pt>
                <c:pt idx="408" formatCode="m/d/yyyy">
                  <c:v>44410</c:v>
                </c:pt>
                <c:pt idx="409" formatCode="m/d/yyyy">
                  <c:v>44407</c:v>
                </c:pt>
                <c:pt idx="410" formatCode="m/d/yyyy">
                  <c:v>44406</c:v>
                </c:pt>
                <c:pt idx="411" formatCode="m/d/yyyy">
                  <c:v>44405</c:v>
                </c:pt>
                <c:pt idx="412" formatCode="m/d/yyyy">
                  <c:v>44404</c:v>
                </c:pt>
                <c:pt idx="413" formatCode="m/d/yyyy">
                  <c:v>44403</c:v>
                </c:pt>
                <c:pt idx="414" formatCode="m/d/yyyy">
                  <c:v>44400</c:v>
                </c:pt>
                <c:pt idx="415" formatCode="m/d/yyyy">
                  <c:v>44399</c:v>
                </c:pt>
                <c:pt idx="416" formatCode="m/d/yyyy">
                  <c:v>44398</c:v>
                </c:pt>
                <c:pt idx="417" formatCode="m/d/yyyy">
                  <c:v>44397</c:v>
                </c:pt>
                <c:pt idx="418" formatCode="m/d/yyyy">
                  <c:v>44396</c:v>
                </c:pt>
                <c:pt idx="419" formatCode="m/d/yyyy">
                  <c:v>44393</c:v>
                </c:pt>
                <c:pt idx="420" formatCode="m/d/yyyy">
                  <c:v>44392</c:v>
                </c:pt>
                <c:pt idx="421" formatCode="m/d/yyyy">
                  <c:v>44391</c:v>
                </c:pt>
                <c:pt idx="422" formatCode="m/d/yyyy">
                  <c:v>44390</c:v>
                </c:pt>
                <c:pt idx="423" formatCode="m/d/yyyy">
                  <c:v>44389</c:v>
                </c:pt>
                <c:pt idx="424" formatCode="m/d/yyyy">
                  <c:v>44386</c:v>
                </c:pt>
                <c:pt idx="425" formatCode="m/d/yyyy">
                  <c:v>44385</c:v>
                </c:pt>
                <c:pt idx="426" formatCode="m/d/yyyy">
                  <c:v>44384</c:v>
                </c:pt>
                <c:pt idx="427" formatCode="m/d/yyyy">
                  <c:v>44383</c:v>
                </c:pt>
                <c:pt idx="428" formatCode="m/d/yyyy">
                  <c:v>44382</c:v>
                </c:pt>
                <c:pt idx="429" formatCode="m/d/yyyy">
                  <c:v>44379</c:v>
                </c:pt>
                <c:pt idx="430" formatCode="m/d/yyyy">
                  <c:v>44378</c:v>
                </c:pt>
                <c:pt idx="431" formatCode="m/d/yyyy">
                  <c:v>44377</c:v>
                </c:pt>
                <c:pt idx="432" formatCode="m/d/yyyy">
                  <c:v>44376</c:v>
                </c:pt>
                <c:pt idx="433" formatCode="m/d/yyyy">
                  <c:v>44375</c:v>
                </c:pt>
                <c:pt idx="434" formatCode="m/d/yyyy">
                  <c:v>44372</c:v>
                </c:pt>
                <c:pt idx="435" formatCode="m/d/yyyy">
                  <c:v>44371</c:v>
                </c:pt>
                <c:pt idx="436" formatCode="m/d/yyyy">
                  <c:v>44370</c:v>
                </c:pt>
                <c:pt idx="437" formatCode="m/d/yyyy">
                  <c:v>44369</c:v>
                </c:pt>
                <c:pt idx="438" formatCode="m/d/yyyy">
                  <c:v>44368</c:v>
                </c:pt>
                <c:pt idx="439" formatCode="m/d/yyyy">
                  <c:v>44365</c:v>
                </c:pt>
                <c:pt idx="440" formatCode="m/d/yyyy">
                  <c:v>44364</c:v>
                </c:pt>
                <c:pt idx="441" formatCode="m/d/yyyy">
                  <c:v>44363</c:v>
                </c:pt>
                <c:pt idx="442" formatCode="m/d/yyyy">
                  <c:v>44362</c:v>
                </c:pt>
                <c:pt idx="443" formatCode="m/d/yyyy">
                  <c:v>44361</c:v>
                </c:pt>
                <c:pt idx="444" formatCode="m/d/yyyy">
                  <c:v>44358</c:v>
                </c:pt>
                <c:pt idx="445" formatCode="m/d/yyyy">
                  <c:v>44357</c:v>
                </c:pt>
                <c:pt idx="446" formatCode="m/d/yyyy">
                  <c:v>44356</c:v>
                </c:pt>
                <c:pt idx="447" formatCode="m/d/yyyy">
                  <c:v>44355</c:v>
                </c:pt>
                <c:pt idx="448" formatCode="m/d/yyyy">
                  <c:v>44354</c:v>
                </c:pt>
                <c:pt idx="449" formatCode="m/d/yyyy">
                  <c:v>44351</c:v>
                </c:pt>
                <c:pt idx="450" formatCode="m/d/yyyy">
                  <c:v>44350</c:v>
                </c:pt>
                <c:pt idx="451" formatCode="m/d/yyyy">
                  <c:v>44349</c:v>
                </c:pt>
                <c:pt idx="452" formatCode="m/d/yyyy">
                  <c:v>44348</c:v>
                </c:pt>
                <c:pt idx="453" formatCode="m/d/yyyy">
                  <c:v>44347</c:v>
                </c:pt>
                <c:pt idx="454" formatCode="m/d/yyyy">
                  <c:v>44344</c:v>
                </c:pt>
                <c:pt idx="455" formatCode="m/d/yyyy">
                  <c:v>44343</c:v>
                </c:pt>
                <c:pt idx="456" formatCode="m/d/yyyy">
                  <c:v>44342</c:v>
                </c:pt>
                <c:pt idx="457" formatCode="m/d/yyyy">
                  <c:v>44341</c:v>
                </c:pt>
                <c:pt idx="458" formatCode="m/d/yyyy">
                  <c:v>44340</c:v>
                </c:pt>
                <c:pt idx="459" formatCode="m/d/yyyy">
                  <c:v>44337</c:v>
                </c:pt>
                <c:pt idx="460" formatCode="m/d/yyyy">
                  <c:v>44336</c:v>
                </c:pt>
                <c:pt idx="461" formatCode="m/d/yyyy">
                  <c:v>44335</c:v>
                </c:pt>
                <c:pt idx="462" formatCode="m/d/yyyy">
                  <c:v>44334</c:v>
                </c:pt>
                <c:pt idx="463" formatCode="m/d/yyyy">
                  <c:v>44333</c:v>
                </c:pt>
                <c:pt idx="464" formatCode="m/d/yyyy">
                  <c:v>44330</c:v>
                </c:pt>
                <c:pt idx="465" formatCode="m/d/yyyy">
                  <c:v>44329</c:v>
                </c:pt>
                <c:pt idx="466" formatCode="m/d/yyyy">
                  <c:v>44328</c:v>
                </c:pt>
                <c:pt idx="467" formatCode="m/d/yyyy">
                  <c:v>44327</c:v>
                </c:pt>
                <c:pt idx="468" formatCode="m/d/yyyy">
                  <c:v>44326</c:v>
                </c:pt>
                <c:pt idx="469" formatCode="m/d/yyyy">
                  <c:v>44323</c:v>
                </c:pt>
                <c:pt idx="470" formatCode="m/d/yyyy">
                  <c:v>44322</c:v>
                </c:pt>
                <c:pt idx="471" formatCode="m/d/yyyy">
                  <c:v>44321</c:v>
                </c:pt>
                <c:pt idx="472" formatCode="m/d/yyyy">
                  <c:v>44320</c:v>
                </c:pt>
                <c:pt idx="473" formatCode="m/d/yyyy">
                  <c:v>44315</c:v>
                </c:pt>
                <c:pt idx="474" formatCode="m/d/yyyy">
                  <c:v>44314</c:v>
                </c:pt>
                <c:pt idx="475" formatCode="m/d/yyyy">
                  <c:v>44313</c:v>
                </c:pt>
                <c:pt idx="476" formatCode="m/d/yyyy">
                  <c:v>44312</c:v>
                </c:pt>
                <c:pt idx="477" formatCode="m/d/yyyy">
                  <c:v>44309</c:v>
                </c:pt>
                <c:pt idx="478" formatCode="m/d/yyyy">
                  <c:v>44308</c:v>
                </c:pt>
                <c:pt idx="479" formatCode="m/d/yyyy">
                  <c:v>44306</c:v>
                </c:pt>
                <c:pt idx="480" formatCode="m/d/yyyy">
                  <c:v>44305</c:v>
                </c:pt>
                <c:pt idx="481" formatCode="m/d/yyyy">
                  <c:v>44302</c:v>
                </c:pt>
                <c:pt idx="482" formatCode="m/d/yyyy">
                  <c:v>44301</c:v>
                </c:pt>
                <c:pt idx="483" formatCode="m/d/yyyy">
                  <c:v>44300</c:v>
                </c:pt>
                <c:pt idx="484" formatCode="m/d/yyyy">
                  <c:v>44299</c:v>
                </c:pt>
                <c:pt idx="485" formatCode="m/d/yyyy">
                  <c:v>44298</c:v>
                </c:pt>
                <c:pt idx="486" formatCode="m/d/yyyy">
                  <c:v>44295</c:v>
                </c:pt>
                <c:pt idx="487" formatCode="m/d/yyyy">
                  <c:v>44294</c:v>
                </c:pt>
                <c:pt idx="488" formatCode="m/d/yyyy">
                  <c:v>44293</c:v>
                </c:pt>
                <c:pt idx="489" formatCode="m/d/yyyy">
                  <c:v>44292</c:v>
                </c:pt>
                <c:pt idx="490" formatCode="m/d/yyyy">
                  <c:v>44291</c:v>
                </c:pt>
                <c:pt idx="491" formatCode="m/d/yyyy">
                  <c:v>44288</c:v>
                </c:pt>
                <c:pt idx="492" formatCode="m/d/yyyy">
                  <c:v>44287</c:v>
                </c:pt>
                <c:pt idx="493" formatCode="m/d/yyyy">
                  <c:v>44286</c:v>
                </c:pt>
                <c:pt idx="494" formatCode="m/d/yyyy">
                  <c:v>44285</c:v>
                </c:pt>
                <c:pt idx="495" formatCode="m/d/yyyy">
                  <c:v>44284</c:v>
                </c:pt>
                <c:pt idx="496" formatCode="m/d/yyyy">
                  <c:v>44281</c:v>
                </c:pt>
                <c:pt idx="497" formatCode="m/d/yyyy">
                  <c:v>44280</c:v>
                </c:pt>
                <c:pt idx="498" formatCode="m/d/yyyy">
                  <c:v>44279</c:v>
                </c:pt>
                <c:pt idx="499" formatCode="m/d/yyyy">
                  <c:v>44278</c:v>
                </c:pt>
                <c:pt idx="500" formatCode="m/d/yyyy">
                  <c:v>44277</c:v>
                </c:pt>
                <c:pt idx="501" formatCode="m/d/yyyy">
                  <c:v>44274</c:v>
                </c:pt>
                <c:pt idx="502" formatCode="m/d/yyyy">
                  <c:v>44273</c:v>
                </c:pt>
                <c:pt idx="503" formatCode="m/d/yyyy">
                  <c:v>44272</c:v>
                </c:pt>
                <c:pt idx="504" formatCode="m/d/yyyy">
                  <c:v>44271</c:v>
                </c:pt>
                <c:pt idx="505" formatCode="m/d/yyyy">
                  <c:v>44270</c:v>
                </c:pt>
                <c:pt idx="506" formatCode="m/d/yyyy">
                  <c:v>44267</c:v>
                </c:pt>
                <c:pt idx="507" formatCode="m/d/yyyy">
                  <c:v>44266</c:v>
                </c:pt>
                <c:pt idx="508" formatCode="m/d/yyyy">
                  <c:v>44265</c:v>
                </c:pt>
                <c:pt idx="509" formatCode="m/d/yyyy">
                  <c:v>44264</c:v>
                </c:pt>
                <c:pt idx="510" formatCode="m/d/yyyy">
                  <c:v>44263</c:v>
                </c:pt>
                <c:pt idx="511" formatCode="m/d/yyyy">
                  <c:v>44260</c:v>
                </c:pt>
                <c:pt idx="512" formatCode="m/d/yyyy">
                  <c:v>44259</c:v>
                </c:pt>
                <c:pt idx="513" formatCode="m/d/yyyy">
                  <c:v>44258</c:v>
                </c:pt>
                <c:pt idx="514" formatCode="m/d/yyyy">
                  <c:v>44257</c:v>
                </c:pt>
                <c:pt idx="515" formatCode="m/d/yyyy">
                  <c:v>44256</c:v>
                </c:pt>
                <c:pt idx="516" formatCode="m/d/yyyy">
                  <c:v>44253</c:v>
                </c:pt>
                <c:pt idx="517" formatCode="m/d/yyyy">
                  <c:v>44252</c:v>
                </c:pt>
                <c:pt idx="518" formatCode="m/d/yyyy">
                  <c:v>44251</c:v>
                </c:pt>
                <c:pt idx="519" formatCode="m/d/yyyy">
                  <c:v>44250</c:v>
                </c:pt>
                <c:pt idx="520" formatCode="m/d/yyyy">
                  <c:v>44249</c:v>
                </c:pt>
                <c:pt idx="521" formatCode="m/d/yyyy">
                  <c:v>44246</c:v>
                </c:pt>
                <c:pt idx="522" formatCode="m/d/yyyy">
                  <c:v>44245</c:v>
                </c:pt>
                <c:pt idx="523" formatCode="m/d/yyyy">
                  <c:v>44244</c:v>
                </c:pt>
                <c:pt idx="524" formatCode="m/d/yyyy">
                  <c:v>44236</c:v>
                </c:pt>
                <c:pt idx="525" formatCode="m/d/yyyy">
                  <c:v>44235</c:v>
                </c:pt>
                <c:pt idx="526" formatCode="m/d/yyyy">
                  <c:v>44232</c:v>
                </c:pt>
                <c:pt idx="527" formatCode="m/d/yyyy">
                  <c:v>44231</c:v>
                </c:pt>
                <c:pt idx="528" formatCode="m/d/yyyy">
                  <c:v>44230</c:v>
                </c:pt>
                <c:pt idx="529" formatCode="m/d/yyyy">
                  <c:v>44229</c:v>
                </c:pt>
                <c:pt idx="530" formatCode="m/d/yyyy">
                  <c:v>44228</c:v>
                </c:pt>
                <c:pt idx="531" formatCode="m/d/yyyy">
                  <c:v>44225</c:v>
                </c:pt>
                <c:pt idx="532" formatCode="m/d/yyyy">
                  <c:v>44224</c:v>
                </c:pt>
                <c:pt idx="533" formatCode="m/d/yyyy">
                  <c:v>44223</c:v>
                </c:pt>
                <c:pt idx="534" formatCode="m/d/yyyy">
                  <c:v>44222</c:v>
                </c:pt>
                <c:pt idx="535" formatCode="m/d/yyyy">
                  <c:v>44221</c:v>
                </c:pt>
                <c:pt idx="536" formatCode="m/d/yyyy">
                  <c:v>44218</c:v>
                </c:pt>
                <c:pt idx="537" formatCode="m/d/yyyy">
                  <c:v>44217</c:v>
                </c:pt>
                <c:pt idx="538" formatCode="m/d/yyyy">
                  <c:v>44216</c:v>
                </c:pt>
                <c:pt idx="539" formatCode="m/d/yyyy">
                  <c:v>44215</c:v>
                </c:pt>
                <c:pt idx="540" formatCode="m/d/yyyy">
                  <c:v>44214</c:v>
                </c:pt>
                <c:pt idx="541" formatCode="m/d/yyyy">
                  <c:v>44211</c:v>
                </c:pt>
                <c:pt idx="542" formatCode="m/d/yyyy">
                  <c:v>44210</c:v>
                </c:pt>
                <c:pt idx="543" formatCode="m/d/yyyy">
                  <c:v>44209</c:v>
                </c:pt>
                <c:pt idx="544" formatCode="m/d/yyyy">
                  <c:v>44208</c:v>
                </c:pt>
                <c:pt idx="545" formatCode="m/d/yyyy">
                  <c:v>44207</c:v>
                </c:pt>
                <c:pt idx="546" formatCode="m/d/yyyy">
                  <c:v>44204</c:v>
                </c:pt>
                <c:pt idx="547" formatCode="m/d/yyyy">
                  <c:v>44203</c:v>
                </c:pt>
                <c:pt idx="548" formatCode="m/d/yyyy">
                  <c:v>44202</c:v>
                </c:pt>
                <c:pt idx="549" formatCode="m/d/yyyy">
                  <c:v>44201</c:v>
                </c:pt>
                <c:pt idx="550" formatCode="m/d/yyyy">
                  <c:v>44200</c:v>
                </c:pt>
                <c:pt idx="551" formatCode="m/d/yyyy">
                  <c:v>44196</c:v>
                </c:pt>
                <c:pt idx="552" formatCode="m/d/yyyy">
                  <c:v>44195</c:v>
                </c:pt>
                <c:pt idx="553" formatCode="m/d/yyyy">
                  <c:v>44194</c:v>
                </c:pt>
                <c:pt idx="554" formatCode="m/d/yyyy">
                  <c:v>44193</c:v>
                </c:pt>
                <c:pt idx="555" formatCode="m/d/yyyy">
                  <c:v>44190</c:v>
                </c:pt>
                <c:pt idx="556" formatCode="m/d/yyyy">
                  <c:v>44189</c:v>
                </c:pt>
                <c:pt idx="557" formatCode="m/d/yyyy">
                  <c:v>44188</c:v>
                </c:pt>
                <c:pt idx="558" formatCode="m/d/yyyy">
                  <c:v>44187</c:v>
                </c:pt>
                <c:pt idx="559" formatCode="m/d/yyyy">
                  <c:v>44186</c:v>
                </c:pt>
                <c:pt idx="560" formatCode="m/d/yyyy">
                  <c:v>44183</c:v>
                </c:pt>
                <c:pt idx="561" formatCode="m/d/yyyy">
                  <c:v>44182</c:v>
                </c:pt>
                <c:pt idx="562" formatCode="m/d/yyyy">
                  <c:v>44181</c:v>
                </c:pt>
                <c:pt idx="563" formatCode="m/d/yyyy">
                  <c:v>44180</c:v>
                </c:pt>
                <c:pt idx="564" formatCode="m/d/yyyy">
                  <c:v>44179</c:v>
                </c:pt>
                <c:pt idx="565" formatCode="m/d/yyyy">
                  <c:v>44176</c:v>
                </c:pt>
                <c:pt idx="566" formatCode="m/d/yyyy">
                  <c:v>44175</c:v>
                </c:pt>
                <c:pt idx="567" formatCode="m/d/yyyy">
                  <c:v>44174</c:v>
                </c:pt>
                <c:pt idx="568" formatCode="m/d/yyyy">
                  <c:v>44173</c:v>
                </c:pt>
                <c:pt idx="569" formatCode="m/d/yyyy">
                  <c:v>44172</c:v>
                </c:pt>
                <c:pt idx="570" formatCode="m/d/yyyy">
                  <c:v>44169</c:v>
                </c:pt>
                <c:pt idx="571" formatCode="m/d/yyyy">
                  <c:v>44168</c:v>
                </c:pt>
                <c:pt idx="572" formatCode="m/d/yyyy">
                  <c:v>44167</c:v>
                </c:pt>
                <c:pt idx="573" formatCode="m/d/yyyy">
                  <c:v>44166</c:v>
                </c:pt>
                <c:pt idx="574" formatCode="m/d/yyyy">
                  <c:v>44165</c:v>
                </c:pt>
                <c:pt idx="575" formatCode="m/d/yyyy">
                  <c:v>44162</c:v>
                </c:pt>
                <c:pt idx="576" formatCode="m/d/yyyy">
                  <c:v>44161</c:v>
                </c:pt>
                <c:pt idx="577" formatCode="m/d/yyyy">
                  <c:v>44160</c:v>
                </c:pt>
                <c:pt idx="578" formatCode="m/d/yyyy">
                  <c:v>44159</c:v>
                </c:pt>
                <c:pt idx="579" formatCode="m/d/yyyy">
                  <c:v>44158</c:v>
                </c:pt>
                <c:pt idx="580" formatCode="m/d/yyyy">
                  <c:v>44155</c:v>
                </c:pt>
                <c:pt idx="581" formatCode="m/d/yyyy">
                  <c:v>44154</c:v>
                </c:pt>
                <c:pt idx="582" formatCode="m/d/yyyy">
                  <c:v>44153</c:v>
                </c:pt>
                <c:pt idx="583" formatCode="m/d/yyyy">
                  <c:v>44152</c:v>
                </c:pt>
                <c:pt idx="584" formatCode="m/d/yyyy">
                  <c:v>44151</c:v>
                </c:pt>
                <c:pt idx="585" formatCode="m/d/yyyy">
                  <c:v>44148</c:v>
                </c:pt>
                <c:pt idx="586" formatCode="m/d/yyyy">
                  <c:v>44147</c:v>
                </c:pt>
                <c:pt idx="587" formatCode="m/d/yyyy">
                  <c:v>44146</c:v>
                </c:pt>
                <c:pt idx="588" formatCode="m/d/yyyy">
                  <c:v>44145</c:v>
                </c:pt>
                <c:pt idx="589" formatCode="m/d/yyyy">
                  <c:v>44144</c:v>
                </c:pt>
                <c:pt idx="590" formatCode="m/d/yyyy">
                  <c:v>44141</c:v>
                </c:pt>
                <c:pt idx="591" formatCode="m/d/yyyy">
                  <c:v>44140</c:v>
                </c:pt>
                <c:pt idx="592" formatCode="m/d/yyyy">
                  <c:v>44139</c:v>
                </c:pt>
                <c:pt idx="593" formatCode="m/d/yyyy">
                  <c:v>44138</c:v>
                </c:pt>
                <c:pt idx="594" formatCode="m/d/yyyy">
                  <c:v>44137</c:v>
                </c:pt>
                <c:pt idx="595" formatCode="m/d/yyyy">
                  <c:v>44134</c:v>
                </c:pt>
                <c:pt idx="596" formatCode="m/d/yyyy">
                  <c:v>44133</c:v>
                </c:pt>
                <c:pt idx="597" formatCode="m/d/yyyy">
                  <c:v>44132</c:v>
                </c:pt>
                <c:pt idx="598" formatCode="m/d/yyyy">
                  <c:v>44131</c:v>
                </c:pt>
                <c:pt idx="599" formatCode="m/d/yyyy">
                  <c:v>44130</c:v>
                </c:pt>
                <c:pt idx="600" formatCode="m/d/yyyy">
                  <c:v>44127</c:v>
                </c:pt>
                <c:pt idx="601" formatCode="m/d/yyyy">
                  <c:v>44126</c:v>
                </c:pt>
                <c:pt idx="602" formatCode="m/d/yyyy">
                  <c:v>44125</c:v>
                </c:pt>
                <c:pt idx="603" formatCode="m/d/yyyy">
                  <c:v>44124</c:v>
                </c:pt>
                <c:pt idx="604" formatCode="m/d/yyyy">
                  <c:v>44123</c:v>
                </c:pt>
                <c:pt idx="605" formatCode="m/d/yyyy">
                  <c:v>44120</c:v>
                </c:pt>
                <c:pt idx="606" formatCode="m/d/yyyy">
                  <c:v>44119</c:v>
                </c:pt>
                <c:pt idx="607" formatCode="m/d/yyyy">
                  <c:v>44118</c:v>
                </c:pt>
                <c:pt idx="608" formatCode="m/d/yyyy">
                  <c:v>44117</c:v>
                </c:pt>
                <c:pt idx="609" formatCode="m/d/yyyy">
                  <c:v>44116</c:v>
                </c:pt>
                <c:pt idx="610" formatCode="m/d/yyyy">
                  <c:v>44113</c:v>
                </c:pt>
                <c:pt idx="611" formatCode="m/d/yyyy">
                  <c:v>44112</c:v>
                </c:pt>
                <c:pt idx="612" formatCode="m/d/yyyy">
                  <c:v>44111</c:v>
                </c:pt>
                <c:pt idx="613" formatCode="m/d/yyyy">
                  <c:v>44110</c:v>
                </c:pt>
                <c:pt idx="614" formatCode="m/d/yyyy">
                  <c:v>44109</c:v>
                </c:pt>
                <c:pt idx="615" formatCode="m/d/yyyy">
                  <c:v>44106</c:v>
                </c:pt>
                <c:pt idx="616" formatCode="m/d/yyyy">
                  <c:v>44105</c:v>
                </c:pt>
                <c:pt idx="617" formatCode="m/d/yyyy">
                  <c:v>44104</c:v>
                </c:pt>
                <c:pt idx="618" formatCode="m/d/yyyy">
                  <c:v>44103</c:v>
                </c:pt>
                <c:pt idx="619" formatCode="m/d/yyyy">
                  <c:v>44102</c:v>
                </c:pt>
                <c:pt idx="620" formatCode="m/d/yyyy">
                  <c:v>44099</c:v>
                </c:pt>
                <c:pt idx="621" formatCode="m/d/yyyy">
                  <c:v>44098</c:v>
                </c:pt>
                <c:pt idx="622" formatCode="m/d/yyyy">
                  <c:v>44097</c:v>
                </c:pt>
                <c:pt idx="623" formatCode="m/d/yyyy">
                  <c:v>44096</c:v>
                </c:pt>
                <c:pt idx="624" formatCode="m/d/yyyy">
                  <c:v>44095</c:v>
                </c:pt>
                <c:pt idx="625" formatCode="m/d/yyyy">
                  <c:v>44092</c:v>
                </c:pt>
                <c:pt idx="626" formatCode="m/d/yyyy">
                  <c:v>44091</c:v>
                </c:pt>
                <c:pt idx="627" formatCode="m/d/yyyy">
                  <c:v>44090</c:v>
                </c:pt>
                <c:pt idx="628" formatCode="m/d/yyyy">
                  <c:v>44089</c:v>
                </c:pt>
                <c:pt idx="629" formatCode="m/d/yyyy">
                  <c:v>44088</c:v>
                </c:pt>
                <c:pt idx="630" formatCode="m/d/yyyy">
                  <c:v>44085</c:v>
                </c:pt>
                <c:pt idx="631" formatCode="m/d/yyyy">
                  <c:v>44084</c:v>
                </c:pt>
                <c:pt idx="632" formatCode="m/d/yyyy">
                  <c:v>44083</c:v>
                </c:pt>
                <c:pt idx="633" formatCode="m/d/yyyy">
                  <c:v>44082</c:v>
                </c:pt>
                <c:pt idx="634" formatCode="m/d/yyyy">
                  <c:v>44081</c:v>
                </c:pt>
                <c:pt idx="635" formatCode="m/d/yyyy">
                  <c:v>44078</c:v>
                </c:pt>
                <c:pt idx="636" formatCode="m/d/yyyy">
                  <c:v>44077</c:v>
                </c:pt>
                <c:pt idx="637" formatCode="m/d/yyyy">
                  <c:v>44075</c:v>
                </c:pt>
                <c:pt idx="638" formatCode="m/d/yyyy">
                  <c:v>44074</c:v>
                </c:pt>
                <c:pt idx="639" formatCode="m/d/yyyy">
                  <c:v>44071</c:v>
                </c:pt>
                <c:pt idx="640" formatCode="m/d/yyyy">
                  <c:v>44070</c:v>
                </c:pt>
                <c:pt idx="641" formatCode="m/d/yyyy">
                  <c:v>44069</c:v>
                </c:pt>
                <c:pt idx="642" formatCode="m/d/yyyy">
                  <c:v>44068</c:v>
                </c:pt>
                <c:pt idx="643" formatCode="m/d/yyyy">
                  <c:v>44067</c:v>
                </c:pt>
                <c:pt idx="644" formatCode="m/d/yyyy">
                  <c:v>44064</c:v>
                </c:pt>
                <c:pt idx="645" formatCode="m/d/yyyy">
                  <c:v>44063</c:v>
                </c:pt>
                <c:pt idx="646" formatCode="m/d/yyyy">
                  <c:v>44062</c:v>
                </c:pt>
                <c:pt idx="647" formatCode="m/d/yyyy">
                  <c:v>44061</c:v>
                </c:pt>
                <c:pt idx="648" formatCode="m/d/yyyy">
                  <c:v>44060</c:v>
                </c:pt>
                <c:pt idx="649" formatCode="m/d/yyyy">
                  <c:v>44057</c:v>
                </c:pt>
                <c:pt idx="650" formatCode="m/d/yyyy">
                  <c:v>44056</c:v>
                </c:pt>
                <c:pt idx="651" formatCode="m/d/yyyy">
                  <c:v>44055</c:v>
                </c:pt>
                <c:pt idx="652" formatCode="m/d/yyyy">
                  <c:v>44054</c:v>
                </c:pt>
                <c:pt idx="653" formatCode="m/d/yyyy">
                  <c:v>44053</c:v>
                </c:pt>
                <c:pt idx="654" formatCode="m/d/yyyy">
                  <c:v>44050</c:v>
                </c:pt>
                <c:pt idx="655" formatCode="m/d/yyyy">
                  <c:v>44049</c:v>
                </c:pt>
                <c:pt idx="656" formatCode="m/d/yyyy">
                  <c:v>44048</c:v>
                </c:pt>
                <c:pt idx="657" formatCode="m/d/yyyy">
                  <c:v>44047</c:v>
                </c:pt>
                <c:pt idx="658" formatCode="m/d/yyyy">
                  <c:v>44046</c:v>
                </c:pt>
                <c:pt idx="659" formatCode="m/d/yyyy">
                  <c:v>44043</c:v>
                </c:pt>
                <c:pt idx="660" formatCode="m/d/yyyy">
                  <c:v>44042</c:v>
                </c:pt>
                <c:pt idx="661" formatCode="m/d/yyyy">
                  <c:v>44041</c:v>
                </c:pt>
                <c:pt idx="662" formatCode="m/d/yyyy">
                  <c:v>44040</c:v>
                </c:pt>
                <c:pt idx="663" formatCode="m/d/yyyy">
                  <c:v>44039</c:v>
                </c:pt>
                <c:pt idx="664" formatCode="m/d/yyyy">
                  <c:v>44036</c:v>
                </c:pt>
                <c:pt idx="665" formatCode="m/d/yyyy">
                  <c:v>44035</c:v>
                </c:pt>
                <c:pt idx="666" formatCode="m/d/yyyy">
                  <c:v>44034</c:v>
                </c:pt>
                <c:pt idx="667" formatCode="m/d/yyyy">
                  <c:v>44033</c:v>
                </c:pt>
                <c:pt idx="668" formatCode="m/d/yyyy">
                  <c:v>44032</c:v>
                </c:pt>
                <c:pt idx="669" formatCode="m/d/yyyy">
                  <c:v>44029</c:v>
                </c:pt>
                <c:pt idx="670" formatCode="m/d/yyyy">
                  <c:v>44028</c:v>
                </c:pt>
                <c:pt idx="671" formatCode="m/d/yyyy">
                  <c:v>44027</c:v>
                </c:pt>
                <c:pt idx="672" formatCode="m/d/yyyy">
                  <c:v>44026</c:v>
                </c:pt>
                <c:pt idx="673" formatCode="m/d/yyyy">
                  <c:v>44025</c:v>
                </c:pt>
                <c:pt idx="674" formatCode="m/d/yyyy">
                  <c:v>44022</c:v>
                </c:pt>
                <c:pt idx="675" formatCode="m/d/yyyy">
                  <c:v>44021</c:v>
                </c:pt>
                <c:pt idx="676" formatCode="m/d/yyyy">
                  <c:v>44020</c:v>
                </c:pt>
                <c:pt idx="677" formatCode="m/d/yyyy">
                  <c:v>44019</c:v>
                </c:pt>
                <c:pt idx="678" formatCode="m/d/yyyy">
                  <c:v>44018</c:v>
                </c:pt>
                <c:pt idx="679" formatCode="m/d/yyyy">
                  <c:v>44015</c:v>
                </c:pt>
                <c:pt idx="680" formatCode="m/d/yyyy">
                  <c:v>44014</c:v>
                </c:pt>
                <c:pt idx="681" formatCode="m/d/yyyy">
                  <c:v>44013</c:v>
                </c:pt>
                <c:pt idx="682" formatCode="m/d/yyyy">
                  <c:v>44012</c:v>
                </c:pt>
                <c:pt idx="683" formatCode="m/d/yyyy">
                  <c:v>44011</c:v>
                </c:pt>
                <c:pt idx="684" formatCode="m/d/yyyy">
                  <c:v>44008</c:v>
                </c:pt>
                <c:pt idx="685" formatCode="m/d/yyyy">
                  <c:v>44007</c:v>
                </c:pt>
                <c:pt idx="686" formatCode="m/d/yyyy">
                  <c:v>44006</c:v>
                </c:pt>
                <c:pt idx="687" formatCode="m/d/yyyy">
                  <c:v>44005</c:v>
                </c:pt>
                <c:pt idx="688" formatCode="m/d/yyyy">
                  <c:v>44004</c:v>
                </c:pt>
                <c:pt idx="689" formatCode="m/d/yyyy">
                  <c:v>44001</c:v>
                </c:pt>
                <c:pt idx="690" formatCode="m/d/yyyy">
                  <c:v>44000</c:v>
                </c:pt>
                <c:pt idx="691" formatCode="m/d/yyyy">
                  <c:v>43999</c:v>
                </c:pt>
                <c:pt idx="692" formatCode="m/d/yyyy">
                  <c:v>43998</c:v>
                </c:pt>
                <c:pt idx="693" formatCode="m/d/yyyy">
                  <c:v>43997</c:v>
                </c:pt>
                <c:pt idx="694" formatCode="m/d/yyyy">
                  <c:v>43994</c:v>
                </c:pt>
                <c:pt idx="695" formatCode="m/d/yyyy">
                  <c:v>43993</c:v>
                </c:pt>
                <c:pt idx="696" formatCode="m/d/yyyy">
                  <c:v>43992</c:v>
                </c:pt>
                <c:pt idx="697" formatCode="m/d/yyyy">
                  <c:v>43991</c:v>
                </c:pt>
                <c:pt idx="698" formatCode="m/d/yyyy">
                  <c:v>43990</c:v>
                </c:pt>
                <c:pt idx="699" formatCode="m/d/yyyy">
                  <c:v>43987</c:v>
                </c:pt>
                <c:pt idx="700" formatCode="m/d/yyyy">
                  <c:v>43986</c:v>
                </c:pt>
                <c:pt idx="701" formatCode="m/d/yyyy">
                  <c:v>43985</c:v>
                </c:pt>
                <c:pt idx="702" formatCode="m/d/yyyy">
                  <c:v>43984</c:v>
                </c:pt>
                <c:pt idx="703" formatCode="m/d/yyyy">
                  <c:v>43983</c:v>
                </c:pt>
                <c:pt idx="704" formatCode="m/d/yyyy">
                  <c:v>43980</c:v>
                </c:pt>
                <c:pt idx="705" formatCode="m/d/yyyy">
                  <c:v>43979</c:v>
                </c:pt>
                <c:pt idx="706" formatCode="m/d/yyyy">
                  <c:v>43978</c:v>
                </c:pt>
                <c:pt idx="707" formatCode="m/d/yyyy">
                  <c:v>43977</c:v>
                </c:pt>
                <c:pt idx="708" formatCode="m/d/yyyy">
                  <c:v>43976</c:v>
                </c:pt>
                <c:pt idx="709" formatCode="m/d/yyyy">
                  <c:v>43973</c:v>
                </c:pt>
                <c:pt idx="710" formatCode="m/d/yyyy">
                  <c:v>43972</c:v>
                </c:pt>
                <c:pt idx="711" formatCode="m/d/yyyy">
                  <c:v>43971</c:v>
                </c:pt>
                <c:pt idx="712" formatCode="m/d/yyyy">
                  <c:v>43970</c:v>
                </c:pt>
                <c:pt idx="713" formatCode="m/d/yyyy">
                  <c:v>43969</c:v>
                </c:pt>
                <c:pt idx="714" formatCode="m/d/yyyy">
                  <c:v>43966</c:v>
                </c:pt>
                <c:pt idx="715" formatCode="m/d/yyyy">
                  <c:v>43965</c:v>
                </c:pt>
                <c:pt idx="716" formatCode="m/d/yyyy">
                  <c:v>43964</c:v>
                </c:pt>
                <c:pt idx="717" formatCode="m/d/yyyy">
                  <c:v>43963</c:v>
                </c:pt>
                <c:pt idx="718" formatCode="m/d/yyyy">
                  <c:v>43962</c:v>
                </c:pt>
                <c:pt idx="719" formatCode="m/d/yyyy">
                  <c:v>43959</c:v>
                </c:pt>
                <c:pt idx="720" formatCode="m/d/yyyy">
                  <c:v>43958</c:v>
                </c:pt>
                <c:pt idx="721" formatCode="m/d/yyyy">
                  <c:v>43957</c:v>
                </c:pt>
                <c:pt idx="722" formatCode="m/d/yyyy">
                  <c:v>43956</c:v>
                </c:pt>
                <c:pt idx="723" formatCode="m/d/yyyy">
                  <c:v>43955</c:v>
                </c:pt>
                <c:pt idx="724" formatCode="m/d/yyyy">
                  <c:v>43950</c:v>
                </c:pt>
                <c:pt idx="725" formatCode="m/d/yyyy">
                  <c:v>43949</c:v>
                </c:pt>
                <c:pt idx="726" formatCode="m/d/yyyy">
                  <c:v>43948</c:v>
                </c:pt>
                <c:pt idx="727" formatCode="m/d/yyyy">
                  <c:v>43945</c:v>
                </c:pt>
                <c:pt idx="728" formatCode="m/d/yyyy">
                  <c:v>43944</c:v>
                </c:pt>
                <c:pt idx="729" formatCode="m/d/yyyy">
                  <c:v>43943</c:v>
                </c:pt>
                <c:pt idx="730" formatCode="m/d/yyyy">
                  <c:v>43942</c:v>
                </c:pt>
                <c:pt idx="731" formatCode="m/d/yyyy">
                  <c:v>43941</c:v>
                </c:pt>
                <c:pt idx="732" formatCode="m/d/yyyy">
                  <c:v>43938</c:v>
                </c:pt>
                <c:pt idx="733" formatCode="m/d/yyyy">
                  <c:v>43937</c:v>
                </c:pt>
                <c:pt idx="734" formatCode="m/d/yyyy">
                  <c:v>43936</c:v>
                </c:pt>
                <c:pt idx="735" formatCode="m/d/yyyy">
                  <c:v>43935</c:v>
                </c:pt>
                <c:pt idx="736" formatCode="m/d/yyyy">
                  <c:v>43934</c:v>
                </c:pt>
                <c:pt idx="737" formatCode="m/d/yyyy">
                  <c:v>43931</c:v>
                </c:pt>
                <c:pt idx="738" formatCode="m/d/yyyy">
                  <c:v>43930</c:v>
                </c:pt>
                <c:pt idx="739" formatCode="m/d/yyyy">
                  <c:v>43929</c:v>
                </c:pt>
                <c:pt idx="740" formatCode="m/d/yyyy">
                  <c:v>43928</c:v>
                </c:pt>
                <c:pt idx="741" formatCode="m/d/yyyy">
                  <c:v>43927</c:v>
                </c:pt>
                <c:pt idx="742" formatCode="m/d/yyyy">
                  <c:v>43924</c:v>
                </c:pt>
                <c:pt idx="743" formatCode="m/d/yyyy">
                  <c:v>43922</c:v>
                </c:pt>
                <c:pt idx="744" formatCode="m/d/yyyy">
                  <c:v>43921</c:v>
                </c:pt>
                <c:pt idx="745" formatCode="m/d/yyyy">
                  <c:v>43920</c:v>
                </c:pt>
                <c:pt idx="746" formatCode="m/d/yyyy">
                  <c:v>43917</c:v>
                </c:pt>
                <c:pt idx="747" formatCode="m/d/yyyy">
                  <c:v>43916</c:v>
                </c:pt>
                <c:pt idx="748" formatCode="m/d/yyyy">
                  <c:v>43915</c:v>
                </c:pt>
                <c:pt idx="749" formatCode="m/d/yyyy">
                  <c:v>43914</c:v>
                </c:pt>
                <c:pt idx="750" formatCode="m/d/yyyy">
                  <c:v>43913</c:v>
                </c:pt>
                <c:pt idx="751" formatCode="m/d/yyyy">
                  <c:v>43910</c:v>
                </c:pt>
                <c:pt idx="752" formatCode="m/d/yyyy">
                  <c:v>43909</c:v>
                </c:pt>
                <c:pt idx="753" formatCode="m/d/yyyy">
                  <c:v>43908</c:v>
                </c:pt>
                <c:pt idx="754" formatCode="m/d/yyyy">
                  <c:v>43907</c:v>
                </c:pt>
                <c:pt idx="755" formatCode="m/d/yyyy">
                  <c:v>43906</c:v>
                </c:pt>
                <c:pt idx="756" formatCode="m/d/yyyy">
                  <c:v>43903</c:v>
                </c:pt>
                <c:pt idx="757" formatCode="m/d/yyyy">
                  <c:v>43902</c:v>
                </c:pt>
                <c:pt idx="758" formatCode="m/d/yyyy">
                  <c:v>43901</c:v>
                </c:pt>
                <c:pt idx="759" formatCode="m/d/yyyy">
                  <c:v>43900</c:v>
                </c:pt>
                <c:pt idx="760" formatCode="m/d/yyyy">
                  <c:v>43899</c:v>
                </c:pt>
                <c:pt idx="761" formatCode="m/d/yyyy">
                  <c:v>43896</c:v>
                </c:pt>
                <c:pt idx="762" formatCode="m/d/yyyy">
                  <c:v>43895</c:v>
                </c:pt>
                <c:pt idx="763" formatCode="m/d/yyyy">
                  <c:v>43894</c:v>
                </c:pt>
                <c:pt idx="764" formatCode="m/d/yyyy">
                  <c:v>43893</c:v>
                </c:pt>
                <c:pt idx="765" formatCode="m/d/yyyy">
                  <c:v>43892</c:v>
                </c:pt>
                <c:pt idx="766" formatCode="m/d/yyyy">
                  <c:v>43889</c:v>
                </c:pt>
                <c:pt idx="767" formatCode="m/d/yyyy">
                  <c:v>43888</c:v>
                </c:pt>
                <c:pt idx="768" formatCode="m/d/yyyy">
                  <c:v>43887</c:v>
                </c:pt>
                <c:pt idx="769" formatCode="m/d/yyyy">
                  <c:v>43886</c:v>
                </c:pt>
                <c:pt idx="770" formatCode="m/d/yyyy">
                  <c:v>43885</c:v>
                </c:pt>
                <c:pt idx="771" formatCode="m/d/yyyy">
                  <c:v>43882</c:v>
                </c:pt>
                <c:pt idx="772" formatCode="m/d/yyyy">
                  <c:v>43881</c:v>
                </c:pt>
                <c:pt idx="773" formatCode="m/d/yyyy">
                  <c:v>43880</c:v>
                </c:pt>
                <c:pt idx="774" formatCode="m/d/yyyy">
                  <c:v>43879</c:v>
                </c:pt>
                <c:pt idx="775" formatCode="m/d/yyyy">
                  <c:v>43878</c:v>
                </c:pt>
                <c:pt idx="776" formatCode="m/d/yyyy">
                  <c:v>43875</c:v>
                </c:pt>
                <c:pt idx="777" formatCode="m/d/yyyy">
                  <c:v>43874</c:v>
                </c:pt>
                <c:pt idx="778" formatCode="m/d/yyyy">
                  <c:v>43873</c:v>
                </c:pt>
                <c:pt idx="779" formatCode="m/d/yyyy">
                  <c:v>43872</c:v>
                </c:pt>
                <c:pt idx="780" formatCode="m/d/yyyy">
                  <c:v>43871</c:v>
                </c:pt>
                <c:pt idx="781" formatCode="m/d/yyyy">
                  <c:v>43868</c:v>
                </c:pt>
                <c:pt idx="782" formatCode="m/d/yyyy">
                  <c:v>43867</c:v>
                </c:pt>
                <c:pt idx="783" formatCode="m/d/yyyy">
                  <c:v>43866</c:v>
                </c:pt>
                <c:pt idx="784" formatCode="m/d/yyyy">
                  <c:v>43865</c:v>
                </c:pt>
                <c:pt idx="785" formatCode="m/d/yyyy">
                  <c:v>43864</c:v>
                </c:pt>
                <c:pt idx="786" formatCode="m/d/yyyy">
                  <c:v>43861</c:v>
                </c:pt>
                <c:pt idx="787" formatCode="m/d/yyyy">
                  <c:v>43860</c:v>
                </c:pt>
                <c:pt idx="788" formatCode="m/d/yyyy">
                  <c:v>43852</c:v>
                </c:pt>
                <c:pt idx="789" formatCode="m/d/yyyy">
                  <c:v>43851</c:v>
                </c:pt>
                <c:pt idx="790" formatCode="m/d/yyyy">
                  <c:v>43850</c:v>
                </c:pt>
                <c:pt idx="791" formatCode="m/d/yyyy">
                  <c:v>43847</c:v>
                </c:pt>
                <c:pt idx="792" formatCode="m/d/yyyy">
                  <c:v>43846</c:v>
                </c:pt>
                <c:pt idx="793" formatCode="m/d/yyyy">
                  <c:v>43845</c:v>
                </c:pt>
                <c:pt idx="794" formatCode="m/d/yyyy">
                  <c:v>43844</c:v>
                </c:pt>
                <c:pt idx="795" formatCode="m/d/yyyy">
                  <c:v>43843</c:v>
                </c:pt>
                <c:pt idx="796" formatCode="m/d/yyyy">
                  <c:v>43840</c:v>
                </c:pt>
                <c:pt idx="797" formatCode="m/d/yyyy">
                  <c:v>43839</c:v>
                </c:pt>
                <c:pt idx="798" formatCode="m/d/yyyy">
                  <c:v>43838</c:v>
                </c:pt>
                <c:pt idx="799" formatCode="m/d/yyyy">
                  <c:v>43837</c:v>
                </c:pt>
                <c:pt idx="800" formatCode="m/d/yyyy">
                  <c:v>43836</c:v>
                </c:pt>
                <c:pt idx="801" formatCode="m/d/yyyy">
                  <c:v>43833</c:v>
                </c:pt>
                <c:pt idx="802" formatCode="m/d/yyyy">
                  <c:v>43832</c:v>
                </c:pt>
                <c:pt idx="803" formatCode="m/d/yyyy">
                  <c:v>43830</c:v>
                </c:pt>
                <c:pt idx="804" formatCode="m/d/yyyy">
                  <c:v>43829</c:v>
                </c:pt>
                <c:pt idx="805" formatCode="m/d/yyyy">
                  <c:v>43826</c:v>
                </c:pt>
                <c:pt idx="806" formatCode="m/d/yyyy">
                  <c:v>43825</c:v>
                </c:pt>
                <c:pt idx="807" formatCode="m/d/yyyy">
                  <c:v>43824</c:v>
                </c:pt>
                <c:pt idx="808" formatCode="m/d/yyyy">
                  <c:v>43823</c:v>
                </c:pt>
                <c:pt idx="809" formatCode="m/d/yyyy">
                  <c:v>43822</c:v>
                </c:pt>
                <c:pt idx="810" formatCode="m/d/yyyy">
                  <c:v>43819</c:v>
                </c:pt>
                <c:pt idx="811" formatCode="m/d/yyyy">
                  <c:v>43818</c:v>
                </c:pt>
                <c:pt idx="812" formatCode="m/d/yyyy">
                  <c:v>43817</c:v>
                </c:pt>
                <c:pt idx="813" formatCode="m/d/yyyy">
                  <c:v>43816</c:v>
                </c:pt>
                <c:pt idx="814" formatCode="m/d/yyyy">
                  <c:v>43815</c:v>
                </c:pt>
                <c:pt idx="815" formatCode="m/d/yyyy">
                  <c:v>43812</c:v>
                </c:pt>
                <c:pt idx="816" formatCode="m/d/yyyy">
                  <c:v>43811</c:v>
                </c:pt>
                <c:pt idx="817" formatCode="m/d/yyyy">
                  <c:v>43810</c:v>
                </c:pt>
                <c:pt idx="818" formatCode="m/d/yyyy">
                  <c:v>43809</c:v>
                </c:pt>
                <c:pt idx="819" formatCode="m/d/yyyy">
                  <c:v>43808</c:v>
                </c:pt>
                <c:pt idx="820" formatCode="m/d/yyyy">
                  <c:v>43805</c:v>
                </c:pt>
                <c:pt idx="821" formatCode="m/d/yyyy">
                  <c:v>43804</c:v>
                </c:pt>
                <c:pt idx="822" formatCode="m/d/yyyy">
                  <c:v>43803</c:v>
                </c:pt>
                <c:pt idx="823" formatCode="m/d/yyyy">
                  <c:v>43802</c:v>
                </c:pt>
                <c:pt idx="824" formatCode="m/d/yyyy">
                  <c:v>43801</c:v>
                </c:pt>
                <c:pt idx="825" formatCode="m/d/yyyy">
                  <c:v>43798</c:v>
                </c:pt>
                <c:pt idx="826" formatCode="m/d/yyyy">
                  <c:v>43797</c:v>
                </c:pt>
                <c:pt idx="827" formatCode="m/d/yyyy">
                  <c:v>43796</c:v>
                </c:pt>
                <c:pt idx="828" formatCode="m/d/yyyy">
                  <c:v>43795</c:v>
                </c:pt>
                <c:pt idx="829" formatCode="m/d/yyyy">
                  <c:v>43794</c:v>
                </c:pt>
                <c:pt idx="830" formatCode="m/d/yyyy">
                  <c:v>43791</c:v>
                </c:pt>
                <c:pt idx="831" formatCode="m/d/yyyy">
                  <c:v>43790</c:v>
                </c:pt>
                <c:pt idx="832" formatCode="m/d/yyyy">
                  <c:v>43789</c:v>
                </c:pt>
                <c:pt idx="833" formatCode="m/d/yyyy">
                  <c:v>43788</c:v>
                </c:pt>
                <c:pt idx="834" formatCode="m/d/yyyy">
                  <c:v>43787</c:v>
                </c:pt>
                <c:pt idx="835" formatCode="m/d/yyyy">
                  <c:v>43784</c:v>
                </c:pt>
                <c:pt idx="836" formatCode="m/d/yyyy">
                  <c:v>43783</c:v>
                </c:pt>
                <c:pt idx="837" formatCode="m/d/yyyy">
                  <c:v>43782</c:v>
                </c:pt>
                <c:pt idx="838" formatCode="m/d/yyyy">
                  <c:v>43781</c:v>
                </c:pt>
                <c:pt idx="839" formatCode="m/d/yyyy">
                  <c:v>43780</c:v>
                </c:pt>
                <c:pt idx="840" formatCode="m/d/yyyy">
                  <c:v>43777</c:v>
                </c:pt>
                <c:pt idx="841" formatCode="m/d/yyyy">
                  <c:v>43776</c:v>
                </c:pt>
                <c:pt idx="842" formatCode="m/d/yyyy">
                  <c:v>43775</c:v>
                </c:pt>
                <c:pt idx="843" formatCode="m/d/yyyy">
                  <c:v>43774</c:v>
                </c:pt>
                <c:pt idx="844" formatCode="m/d/yyyy">
                  <c:v>43773</c:v>
                </c:pt>
                <c:pt idx="845" formatCode="m/d/yyyy">
                  <c:v>43770</c:v>
                </c:pt>
                <c:pt idx="846" formatCode="m/d/yyyy">
                  <c:v>43769</c:v>
                </c:pt>
                <c:pt idx="847" formatCode="m/d/yyyy">
                  <c:v>43768</c:v>
                </c:pt>
                <c:pt idx="848" formatCode="m/d/yyyy">
                  <c:v>43767</c:v>
                </c:pt>
                <c:pt idx="849" formatCode="m/d/yyyy">
                  <c:v>43766</c:v>
                </c:pt>
                <c:pt idx="850" formatCode="m/d/yyyy">
                  <c:v>43763</c:v>
                </c:pt>
                <c:pt idx="851" formatCode="m/d/yyyy">
                  <c:v>43762</c:v>
                </c:pt>
                <c:pt idx="852" formatCode="m/d/yyyy">
                  <c:v>43761</c:v>
                </c:pt>
                <c:pt idx="853" formatCode="m/d/yyyy">
                  <c:v>43760</c:v>
                </c:pt>
                <c:pt idx="854" formatCode="m/d/yyyy">
                  <c:v>43759</c:v>
                </c:pt>
                <c:pt idx="855" formatCode="m/d/yyyy">
                  <c:v>43756</c:v>
                </c:pt>
                <c:pt idx="856" formatCode="m/d/yyyy">
                  <c:v>43755</c:v>
                </c:pt>
                <c:pt idx="857" formatCode="m/d/yyyy">
                  <c:v>43754</c:v>
                </c:pt>
                <c:pt idx="858" formatCode="m/d/yyyy">
                  <c:v>43753</c:v>
                </c:pt>
                <c:pt idx="859" formatCode="m/d/yyyy">
                  <c:v>43752</c:v>
                </c:pt>
                <c:pt idx="860" formatCode="m/d/yyyy">
                  <c:v>43749</c:v>
                </c:pt>
                <c:pt idx="861" formatCode="m/d/yyyy">
                  <c:v>43748</c:v>
                </c:pt>
                <c:pt idx="862" formatCode="m/d/yyyy">
                  <c:v>43747</c:v>
                </c:pt>
                <c:pt idx="863" formatCode="m/d/yyyy">
                  <c:v>43746</c:v>
                </c:pt>
                <c:pt idx="864" formatCode="m/d/yyyy">
                  <c:v>43745</c:v>
                </c:pt>
                <c:pt idx="865" formatCode="m/d/yyyy">
                  <c:v>43742</c:v>
                </c:pt>
                <c:pt idx="866" formatCode="m/d/yyyy">
                  <c:v>43741</c:v>
                </c:pt>
                <c:pt idx="867" formatCode="m/d/yyyy">
                  <c:v>43740</c:v>
                </c:pt>
                <c:pt idx="868" formatCode="m/d/yyyy">
                  <c:v>43739</c:v>
                </c:pt>
                <c:pt idx="869" formatCode="m/d/yyyy">
                  <c:v>43738</c:v>
                </c:pt>
                <c:pt idx="870" formatCode="m/d/yyyy">
                  <c:v>43735</c:v>
                </c:pt>
                <c:pt idx="871" formatCode="m/d/yyyy">
                  <c:v>43734</c:v>
                </c:pt>
                <c:pt idx="872" formatCode="m/d/yyyy">
                  <c:v>43733</c:v>
                </c:pt>
                <c:pt idx="873" formatCode="m/d/yyyy">
                  <c:v>43732</c:v>
                </c:pt>
                <c:pt idx="874" formatCode="m/d/yyyy">
                  <c:v>43731</c:v>
                </c:pt>
                <c:pt idx="875" formatCode="m/d/yyyy">
                  <c:v>43728</c:v>
                </c:pt>
                <c:pt idx="876" formatCode="m/d/yyyy">
                  <c:v>43727</c:v>
                </c:pt>
                <c:pt idx="877" formatCode="m/d/yyyy">
                  <c:v>43726</c:v>
                </c:pt>
                <c:pt idx="878" formatCode="m/d/yyyy">
                  <c:v>43725</c:v>
                </c:pt>
                <c:pt idx="879" formatCode="m/d/yyyy">
                  <c:v>43724</c:v>
                </c:pt>
                <c:pt idx="880" formatCode="m/d/yyyy">
                  <c:v>43721</c:v>
                </c:pt>
                <c:pt idx="881" formatCode="m/d/yyyy">
                  <c:v>43720</c:v>
                </c:pt>
                <c:pt idx="882" formatCode="m/d/yyyy">
                  <c:v>43719</c:v>
                </c:pt>
                <c:pt idx="883" formatCode="m/d/yyyy">
                  <c:v>43718</c:v>
                </c:pt>
                <c:pt idx="884" formatCode="m/d/yyyy">
                  <c:v>43717</c:v>
                </c:pt>
                <c:pt idx="885" formatCode="m/d/yyyy">
                  <c:v>43714</c:v>
                </c:pt>
                <c:pt idx="886" formatCode="m/d/yyyy">
                  <c:v>43713</c:v>
                </c:pt>
                <c:pt idx="887" formatCode="m/d/yyyy">
                  <c:v>43712</c:v>
                </c:pt>
                <c:pt idx="888" formatCode="m/d/yyyy">
                  <c:v>43711</c:v>
                </c:pt>
                <c:pt idx="889" formatCode="m/d/yyyy">
                  <c:v>43707</c:v>
                </c:pt>
                <c:pt idx="890" formatCode="m/d/yyyy">
                  <c:v>43706</c:v>
                </c:pt>
                <c:pt idx="891" formatCode="m/d/yyyy">
                  <c:v>43705</c:v>
                </c:pt>
                <c:pt idx="892" formatCode="m/d/yyyy">
                  <c:v>43704</c:v>
                </c:pt>
                <c:pt idx="893" formatCode="m/d/yyyy">
                  <c:v>43703</c:v>
                </c:pt>
                <c:pt idx="894" formatCode="m/d/yyyy">
                  <c:v>43700</c:v>
                </c:pt>
                <c:pt idx="895" formatCode="m/d/yyyy">
                  <c:v>43699</c:v>
                </c:pt>
                <c:pt idx="896" formatCode="m/d/yyyy">
                  <c:v>43698</c:v>
                </c:pt>
                <c:pt idx="897" formatCode="m/d/yyyy">
                  <c:v>43697</c:v>
                </c:pt>
                <c:pt idx="898" formatCode="m/d/yyyy">
                  <c:v>43696</c:v>
                </c:pt>
                <c:pt idx="899" formatCode="m/d/yyyy">
                  <c:v>43693</c:v>
                </c:pt>
                <c:pt idx="900" formatCode="m/d/yyyy">
                  <c:v>43692</c:v>
                </c:pt>
                <c:pt idx="901" formatCode="m/d/yyyy">
                  <c:v>43691</c:v>
                </c:pt>
                <c:pt idx="902" formatCode="m/d/yyyy">
                  <c:v>43690</c:v>
                </c:pt>
                <c:pt idx="903" formatCode="m/d/yyyy">
                  <c:v>43689</c:v>
                </c:pt>
                <c:pt idx="904" formatCode="m/d/yyyy">
                  <c:v>43686</c:v>
                </c:pt>
                <c:pt idx="905" formatCode="m/d/yyyy">
                  <c:v>43685</c:v>
                </c:pt>
                <c:pt idx="906" formatCode="m/d/yyyy">
                  <c:v>43684</c:v>
                </c:pt>
                <c:pt idx="907" formatCode="m/d/yyyy">
                  <c:v>43683</c:v>
                </c:pt>
                <c:pt idx="908" formatCode="m/d/yyyy">
                  <c:v>43682</c:v>
                </c:pt>
                <c:pt idx="909" formatCode="m/d/yyyy">
                  <c:v>43679</c:v>
                </c:pt>
                <c:pt idx="910" formatCode="m/d/yyyy">
                  <c:v>43678</c:v>
                </c:pt>
                <c:pt idx="911" formatCode="m/d/yyyy">
                  <c:v>43677</c:v>
                </c:pt>
                <c:pt idx="912" formatCode="m/d/yyyy">
                  <c:v>43676</c:v>
                </c:pt>
                <c:pt idx="913" formatCode="m/d/yyyy">
                  <c:v>43675</c:v>
                </c:pt>
                <c:pt idx="914" formatCode="m/d/yyyy">
                  <c:v>43672</c:v>
                </c:pt>
                <c:pt idx="915" formatCode="m/d/yyyy">
                  <c:v>43671</c:v>
                </c:pt>
                <c:pt idx="916" formatCode="m/d/yyyy">
                  <c:v>43670</c:v>
                </c:pt>
                <c:pt idx="917" formatCode="m/d/yyyy">
                  <c:v>43669</c:v>
                </c:pt>
                <c:pt idx="918" formatCode="m/d/yyyy">
                  <c:v>43668</c:v>
                </c:pt>
                <c:pt idx="919" formatCode="m/d/yyyy">
                  <c:v>43665</c:v>
                </c:pt>
                <c:pt idx="920" formatCode="m/d/yyyy">
                  <c:v>43664</c:v>
                </c:pt>
                <c:pt idx="921" formatCode="m/d/yyyy">
                  <c:v>43663</c:v>
                </c:pt>
                <c:pt idx="922" formatCode="m/d/yyyy">
                  <c:v>43662</c:v>
                </c:pt>
                <c:pt idx="923" formatCode="m/d/yyyy">
                  <c:v>43661</c:v>
                </c:pt>
                <c:pt idx="924" formatCode="m/d/yyyy">
                  <c:v>43658</c:v>
                </c:pt>
                <c:pt idx="925" formatCode="m/d/yyyy">
                  <c:v>43657</c:v>
                </c:pt>
                <c:pt idx="926" formatCode="m/d/yyyy">
                  <c:v>43656</c:v>
                </c:pt>
                <c:pt idx="927" formatCode="m/d/yyyy">
                  <c:v>43655</c:v>
                </c:pt>
                <c:pt idx="928" formatCode="m/d/yyyy">
                  <c:v>43654</c:v>
                </c:pt>
                <c:pt idx="929" formatCode="m/d/yyyy">
                  <c:v>43651</c:v>
                </c:pt>
                <c:pt idx="930" formatCode="m/d/yyyy">
                  <c:v>43650</c:v>
                </c:pt>
                <c:pt idx="931" formatCode="m/d/yyyy">
                  <c:v>43649</c:v>
                </c:pt>
                <c:pt idx="932" formatCode="m/d/yyyy">
                  <c:v>43648</c:v>
                </c:pt>
                <c:pt idx="933" formatCode="m/d/yyyy">
                  <c:v>43647</c:v>
                </c:pt>
                <c:pt idx="934" formatCode="m/d/yyyy">
                  <c:v>43644</c:v>
                </c:pt>
                <c:pt idx="935" formatCode="m/d/yyyy">
                  <c:v>43643</c:v>
                </c:pt>
                <c:pt idx="936" formatCode="m/d/yyyy">
                  <c:v>43642</c:v>
                </c:pt>
                <c:pt idx="937" formatCode="m/d/yyyy">
                  <c:v>43641</c:v>
                </c:pt>
                <c:pt idx="938" formatCode="m/d/yyyy">
                  <c:v>43640</c:v>
                </c:pt>
                <c:pt idx="939" formatCode="m/d/yyyy">
                  <c:v>43637</c:v>
                </c:pt>
                <c:pt idx="940" formatCode="m/d/yyyy">
                  <c:v>43636</c:v>
                </c:pt>
                <c:pt idx="941" formatCode="m/d/yyyy">
                  <c:v>43635</c:v>
                </c:pt>
                <c:pt idx="942" formatCode="m/d/yyyy">
                  <c:v>43634</c:v>
                </c:pt>
                <c:pt idx="943" formatCode="m/d/yyyy">
                  <c:v>43633</c:v>
                </c:pt>
                <c:pt idx="944" formatCode="m/d/yyyy">
                  <c:v>43630</c:v>
                </c:pt>
                <c:pt idx="945" formatCode="m/d/yyyy">
                  <c:v>43629</c:v>
                </c:pt>
                <c:pt idx="946" formatCode="m/d/yyyy">
                  <c:v>43628</c:v>
                </c:pt>
                <c:pt idx="947" formatCode="m/d/yyyy">
                  <c:v>43627</c:v>
                </c:pt>
                <c:pt idx="948" formatCode="m/d/yyyy">
                  <c:v>43626</c:v>
                </c:pt>
                <c:pt idx="949" formatCode="m/d/yyyy">
                  <c:v>43623</c:v>
                </c:pt>
                <c:pt idx="950" formatCode="m/d/yyyy">
                  <c:v>43622</c:v>
                </c:pt>
                <c:pt idx="951" formatCode="m/d/yyyy">
                  <c:v>43621</c:v>
                </c:pt>
                <c:pt idx="952" formatCode="m/d/yyyy">
                  <c:v>43620</c:v>
                </c:pt>
                <c:pt idx="953" formatCode="m/d/yyyy">
                  <c:v>43619</c:v>
                </c:pt>
                <c:pt idx="954" formatCode="m/d/yyyy">
                  <c:v>43616</c:v>
                </c:pt>
                <c:pt idx="955" formatCode="m/d/yyyy">
                  <c:v>43615</c:v>
                </c:pt>
                <c:pt idx="956" formatCode="m/d/yyyy">
                  <c:v>43614</c:v>
                </c:pt>
                <c:pt idx="957" formatCode="m/d/yyyy">
                  <c:v>43613</c:v>
                </c:pt>
                <c:pt idx="958" formatCode="m/d/yyyy">
                  <c:v>43612</c:v>
                </c:pt>
                <c:pt idx="959" formatCode="m/d/yyyy">
                  <c:v>43609</c:v>
                </c:pt>
                <c:pt idx="960" formatCode="m/d/yyyy">
                  <c:v>43608</c:v>
                </c:pt>
                <c:pt idx="961" formatCode="m/d/yyyy">
                  <c:v>43607</c:v>
                </c:pt>
                <c:pt idx="962" formatCode="m/d/yyyy">
                  <c:v>43606</c:v>
                </c:pt>
                <c:pt idx="963" formatCode="m/d/yyyy">
                  <c:v>43605</c:v>
                </c:pt>
                <c:pt idx="964" formatCode="m/d/yyyy">
                  <c:v>43602</c:v>
                </c:pt>
                <c:pt idx="965" formatCode="m/d/yyyy">
                  <c:v>43601</c:v>
                </c:pt>
                <c:pt idx="966" formatCode="m/d/yyyy">
                  <c:v>43600</c:v>
                </c:pt>
                <c:pt idx="967" formatCode="m/d/yyyy">
                  <c:v>43599</c:v>
                </c:pt>
                <c:pt idx="968" formatCode="m/d/yyyy">
                  <c:v>43598</c:v>
                </c:pt>
                <c:pt idx="969" formatCode="m/d/yyyy">
                  <c:v>43595</c:v>
                </c:pt>
                <c:pt idx="970" formatCode="m/d/yyyy">
                  <c:v>43594</c:v>
                </c:pt>
                <c:pt idx="971" formatCode="m/d/yyyy">
                  <c:v>43593</c:v>
                </c:pt>
                <c:pt idx="972" formatCode="m/d/yyyy">
                  <c:v>43592</c:v>
                </c:pt>
                <c:pt idx="973" formatCode="m/d/yyyy">
                  <c:v>43591</c:v>
                </c:pt>
                <c:pt idx="974" formatCode="m/d/yyyy">
                  <c:v>43588</c:v>
                </c:pt>
                <c:pt idx="975" formatCode="m/d/yyyy">
                  <c:v>43587</c:v>
                </c:pt>
                <c:pt idx="976" formatCode="m/d/yyyy">
                  <c:v>43581</c:v>
                </c:pt>
                <c:pt idx="977" formatCode="m/d/yyyy">
                  <c:v>43580</c:v>
                </c:pt>
                <c:pt idx="978" formatCode="m/d/yyyy">
                  <c:v>43579</c:v>
                </c:pt>
                <c:pt idx="979" formatCode="m/d/yyyy">
                  <c:v>43578</c:v>
                </c:pt>
                <c:pt idx="980" formatCode="m/d/yyyy">
                  <c:v>43577</c:v>
                </c:pt>
                <c:pt idx="981" formatCode="m/d/yyyy">
                  <c:v>43574</c:v>
                </c:pt>
                <c:pt idx="982" formatCode="m/d/yyyy">
                  <c:v>43573</c:v>
                </c:pt>
                <c:pt idx="983" formatCode="m/d/yyyy">
                  <c:v>43572</c:v>
                </c:pt>
                <c:pt idx="984" formatCode="m/d/yyyy">
                  <c:v>43571</c:v>
                </c:pt>
                <c:pt idx="985" formatCode="m/d/yyyy">
                  <c:v>43567</c:v>
                </c:pt>
                <c:pt idx="986" formatCode="m/d/yyyy">
                  <c:v>43566</c:v>
                </c:pt>
                <c:pt idx="987" formatCode="m/d/yyyy">
                  <c:v>43565</c:v>
                </c:pt>
                <c:pt idx="988" formatCode="m/d/yyyy">
                  <c:v>43564</c:v>
                </c:pt>
                <c:pt idx="989" formatCode="m/d/yyyy">
                  <c:v>43563</c:v>
                </c:pt>
                <c:pt idx="990" formatCode="m/d/yyyy">
                  <c:v>43560</c:v>
                </c:pt>
                <c:pt idx="991" formatCode="m/d/yyyy">
                  <c:v>43559</c:v>
                </c:pt>
                <c:pt idx="992" formatCode="m/d/yyyy">
                  <c:v>43558</c:v>
                </c:pt>
                <c:pt idx="993" formatCode="m/d/yyyy">
                  <c:v>43557</c:v>
                </c:pt>
                <c:pt idx="994" formatCode="m/d/yyyy">
                  <c:v>43556</c:v>
                </c:pt>
                <c:pt idx="995" formatCode="m/d/yyyy">
                  <c:v>43553</c:v>
                </c:pt>
                <c:pt idx="996" formatCode="m/d/yyyy">
                  <c:v>43552</c:v>
                </c:pt>
                <c:pt idx="997" formatCode="m/d/yyyy">
                  <c:v>43551</c:v>
                </c:pt>
                <c:pt idx="998" formatCode="m/d/yyyy">
                  <c:v>43550</c:v>
                </c:pt>
                <c:pt idx="999" formatCode="m/d/yyyy">
                  <c:v>43549</c:v>
                </c:pt>
                <c:pt idx="1000" formatCode="m/d/yyyy">
                  <c:v>43546</c:v>
                </c:pt>
                <c:pt idx="1001" formatCode="m/d/yyyy">
                  <c:v>43545</c:v>
                </c:pt>
                <c:pt idx="1002" formatCode="m/d/yyyy">
                  <c:v>43544</c:v>
                </c:pt>
                <c:pt idx="1003" formatCode="m/d/yyyy">
                  <c:v>43543</c:v>
                </c:pt>
                <c:pt idx="1004" formatCode="m/d/yyyy">
                  <c:v>43542</c:v>
                </c:pt>
                <c:pt idx="1005" formatCode="m/d/yyyy">
                  <c:v>43539</c:v>
                </c:pt>
                <c:pt idx="1006" formatCode="m/d/yyyy">
                  <c:v>43538</c:v>
                </c:pt>
                <c:pt idx="1007" formatCode="m/d/yyyy">
                  <c:v>43537</c:v>
                </c:pt>
                <c:pt idx="1008" formatCode="m/d/yyyy">
                  <c:v>43536</c:v>
                </c:pt>
                <c:pt idx="1009" formatCode="m/d/yyyy">
                  <c:v>43535</c:v>
                </c:pt>
                <c:pt idx="1010" formatCode="m/d/yyyy">
                  <c:v>43532</c:v>
                </c:pt>
                <c:pt idx="1011" formatCode="m/d/yyyy">
                  <c:v>43531</c:v>
                </c:pt>
                <c:pt idx="1012" formatCode="m/d/yyyy">
                  <c:v>43530</c:v>
                </c:pt>
                <c:pt idx="1013" formatCode="m/d/yyyy">
                  <c:v>43529</c:v>
                </c:pt>
                <c:pt idx="1014" formatCode="m/d/yyyy">
                  <c:v>43528</c:v>
                </c:pt>
                <c:pt idx="1015" formatCode="m/d/yyyy">
                  <c:v>43525</c:v>
                </c:pt>
                <c:pt idx="1016" formatCode="m/d/yyyy">
                  <c:v>43524</c:v>
                </c:pt>
                <c:pt idx="1017" formatCode="m/d/yyyy">
                  <c:v>43523</c:v>
                </c:pt>
                <c:pt idx="1018" formatCode="m/d/yyyy">
                  <c:v>43522</c:v>
                </c:pt>
                <c:pt idx="1019" formatCode="m/d/yyyy">
                  <c:v>43521</c:v>
                </c:pt>
                <c:pt idx="1020" formatCode="m/d/yyyy">
                  <c:v>43518</c:v>
                </c:pt>
                <c:pt idx="1021" formatCode="m/d/yyyy">
                  <c:v>43517</c:v>
                </c:pt>
                <c:pt idx="1022" formatCode="m/d/yyyy">
                  <c:v>43516</c:v>
                </c:pt>
                <c:pt idx="1023" formatCode="m/d/yyyy">
                  <c:v>43515</c:v>
                </c:pt>
                <c:pt idx="1024" formatCode="m/d/yyyy">
                  <c:v>43514</c:v>
                </c:pt>
                <c:pt idx="1025" formatCode="m/d/yyyy">
                  <c:v>43511</c:v>
                </c:pt>
                <c:pt idx="1026" formatCode="m/d/yyyy">
                  <c:v>43510</c:v>
                </c:pt>
                <c:pt idx="1027" formatCode="m/d/yyyy">
                  <c:v>43509</c:v>
                </c:pt>
                <c:pt idx="1028" formatCode="m/d/yyyy">
                  <c:v>43508</c:v>
                </c:pt>
                <c:pt idx="1029" formatCode="m/d/yyyy">
                  <c:v>43507</c:v>
                </c:pt>
                <c:pt idx="1030" formatCode="m/d/yyyy">
                  <c:v>43497</c:v>
                </c:pt>
                <c:pt idx="1031" formatCode="m/d/yyyy">
                  <c:v>43496</c:v>
                </c:pt>
                <c:pt idx="1032" formatCode="m/d/yyyy">
                  <c:v>43495</c:v>
                </c:pt>
                <c:pt idx="1033" formatCode="m/d/yyyy">
                  <c:v>43494</c:v>
                </c:pt>
                <c:pt idx="1034" formatCode="m/d/yyyy">
                  <c:v>43493</c:v>
                </c:pt>
                <c:pt idx="1035" formatCode="m/d/yyyy">
                  <c:v>43490</c:v>
                </c:pt>
                <c:pt idx="1036" formatCode="m/d/yyyy">
                  <c:v>43489</c:v>
                </c:pt>
                <c:pt idx="1037" formatCode="m/d/yyyy">
                  <c:v>43488</c:v>
                </c:pt>
                <c:pt idx="1038" formatCode="m/d/yyyy">
                  <c:v>43487</c:v>
                </c:pt>
                <c:pt idx="1039" formatCode="m/d/yyyy">
                  <c:v>43486</c:v>
                </c:pt>
                <c:pt idx="1040" formatCode="m/d/yyyy">
                  <c:v>43483</c:v>
                </c:pt>
                <c:pt idx="1041" formatCode="m/d/yyyy">
                  <c:v>43482</c:v>
                </c:pt>
                <c:pt idx="1042" formatCode="m/d/yyyy">
                  <c:v>43481</c:v>
                </c:pt>
                <c:pt idx="1043" formatCode="m/d/yyyy">
                  <c:v>43480</c:v>
                </c:pt>
                <c:pt idx="1044" formatCode="m/d/yyyy">
                  <c:v>43479</c:v>
                </c:pt>
                <c:pt idx="1045" formatCode="m/d/yyyy">
                  <c:v>43476</c:v>
                </c:pt>
                <c:pt idx="1046" formatCode="m/d/yyyy">
                  <c:v>43475</c:v>
                </c:pt>
                <c:pt idx="1047" formatCode="m/d/yyyy">
                  <c:v>43474</c:v>
                </c:pt>
                <c:pt idx="1048" formatCode="m/d/yyyy">
                  <c:v>43473</c:v>
                </c:pt>
                <c:pt idx="1049" formatCode="m/d/yyyy">
                  <c:v>43472</c:v>
                </c:pt>
                <c:pt idx="1050" formatCode="m/d/yyyy">
                  <c:v>43469</c:v>
                </c:pt>
                <c:pt idx="1051" formatCode="m/d/yyyy">
                  <c:v>43468</c:v>
                </c:pt>
                <c:pt idx="1052" formatCode="m/d/yyyy">
                  <c:v>43467</c:v>
                </c:pt>
                <c:pt idx="1053" formatCode="m/d/yyyy">
                  <c:v>43462</c:v>
                </c:pt>
                <c:pt idx="1054" formatCode="m/d/yyyy">
                  <c:v>43461</c:v>
                </c:pt>
                <c:pt idx="1055" formatCode="m/d/yyyy">
                  <c:v>43460</c:v>
                </c:pt>
                <c:pt idx="1056" formatCode="m/d/yyyy">
                  <c:v>43459</c:v>
                </c:pt>
                <c:pt idx="1057" formatCode="m/d/yyyy">
                  <c:v>43458</c:v>
                </c:pt>
                <c:pt idx="1058" formatCode="m/d/yyyy">
                  <c:v>43455</c:v>
                </c:pt>
                <c:pt idx="1059" formatCode="m/d/yyyy">
                  <c:v>43454</c:v>
                </c:pt>
                <c:pt idx="1060" formatCode="m/d/yyyy">
                  <c:v>43453</c:v>
                </c:pt>
                <c:pt idx="1061" formatCode="m/d/yyyy">
                  <c:v>43452</c:v>
                </c:pt>
                <c:pt idx="1062" formatCode="m/d/yyyy">
                  <c:v>43451</c:v>
                </c:pt>
                <c:pt idx="1063" formatCode="m/d/yyyy">
                  <c:v>43448</c:v>
                </c:pt>
                <c:pt idx="1064" formatCode="m/d/yyyy">
                  <c:v>43447</c:v>
                </c:pt>
                <c:pt idx="1065" formatCode="m/d/yyyy">
                  <c:v>43446</c:v>
                </c:pt>
                <c:pt idx="1066" formatCode="m/d/yyyy">
                  <c:v>43445</c:v>
                </c:pt>
                <c:pt idx="1067" formatCode="m/d/yyyy">
                  <c:v>43444</c:v>
                </c:pt>
                <c:pt idx="1068" formatCode="m/d/yyyy">
                  <c:v>43441</c:v>
                </c:pt>
                <c:pt idx="1069" formatCode="m/d/yyyy">
                  <c:v>43440</c:v>
                </c:pt>
                <c:pt idx="1070" formatCode="m/d/yyyy">
                  <c:v>43439</c:v>
                </c:pt>
                <c:pt idx="1071" formatCode="m/d/yyyy">
                  <c:v>43438</c:v>
                </c:pt>
                <c:pt idx="1072" formatCode="m/d/yyyy">
                  <c:v>43437</c:v>
                </c:pt>
                <c:pt idx="1073" formatCode="m/d/yyyy">
                  <c:v>43434</c:v>
                </c:pt>
                <c:pt idx="1074" formatCode="m/d/yyyy">
                  <c:v>43433</c:v>
                </c:pt>
                <c:pt idx="1075" formatCode="m/d/yyyy">
                  <c:v>43432</c:v>
                </c:pt>
                <c:pt idx="1076" formatCode="m/d/yyyy">
                  <c:v>43431</c:v>
                </c:pt>
                <c:pt idx="1077" formatCode="m/d/yyyy">
                  <c:v>43430</c:v>
                </c:pt>
                <c:pt idx="1078" formatCode="m/d/yyyy">
                  <c:v>43427</c:v>
                </c:pt>
                <c:pt idx="1079" formatCode="m/d/yyyy">
                  <c:v>43426</c:v>
                </c:pt>
                <c:pt idx="1080" formatCode="m/d/yyyy">
                  <c:v>43425</c:v>
                </c:pt>
                <c:pt idx="1081" formatCode="m/d/yyyy">
                  <c:v>43424</c:v>
                </c:pt>
                <c:pt idx="1082" formatCode="m/d/yyyy">
                  <c:v>43423</c:v>
                </c:pt>
                <c:pt idx="1083" formatCode="m/d/yyyy">
                  <c:v>43420</c:v>
                </c:pt>
                <c:pt idx="1084" formatCode="m/d/yyyy">
                  <c:v>43419</c:v>
                </c:pt>
                <c:pt idx="1085" formatCode="m/d/yyyy">
                  <c:v>43418</c:v>
                </c:pt>
                <c:pt idx="1086" formatCode="m/d/yyyy">
                  <c:v>43417</c:v>
                </c:pt>
                <c:pt idx="1087" formatCode="m/d/yyyy">
                  <c:v>43416</c:v>
                </c:pt>
                <c:pt idx="1088" formatCode="m/d/yyyy">
                  <c:v>43413</c:v>
                </c:pt>
                <c:pt idx="1089" formatCode="m/d/yyyy">
                  <c:v>43412</c:v>
                </c:pt>
                <c:pt idx="1090" formatCode="m/d/yyyy">
                  <c:v>43411</c:v>
                </c:pt>
                <c:pt idx="1091" formatCode="m/d/yyyy">
                  <c:v>43410</c:v>
                </c:pt>
                <c:pt idx="1092" formatCode="m/d/yyyy">
                  <c:v>43409</c:v>
                </c:pt>
                <c:pt idx="1093" formatCode="m/d/yyyy">
                  <c:v>43406</c:v>
                </c:pt>
                <c:pt idx="1094" formatCode="m/d/yyyy">
                  <c:v>43405</c:v>
                </c:pt>
                <c:pt idx="1095" formatCode="m/d/yyyy">
                  <c:v>43404</c:v>
                </c:pt>
                <c:pt idx="1096" formatCode="m/d/yyyy">
                  <c:v>43403</c:v>
                </c:pt>
                <c:pt idx="1097" formatCode="m/d/yyyy">
                  <c:v>43402</c:v>
                </c:pt>
                <c:pt idx="1098" formatCode="m/d/yyyy">
                  <c:v>43399</c:v>
                </c:pt>
                <c:pt idx="1099" formatCode="m/d/yyyy">
                  <c:v>43398</c:v>
                </c:pt>
                <c:pt idx="1100" formatCode="m/d/yyyy">
                  <c:v>43397</c:v>
                </c:pt>
                <c:pt idx="1101" formatCode="m/d/yyyy">
                  <c:v>43396</c:v>
                </c:pt>
                <c:pt idx="1102" formatCode="m/d/yyyy">
                  <c:v>43395</c:v>
                </c:pt>
                <c:pt idx="1103" formatCode="m/d/yyyy">
                  <c:v>43392</c:v>
                </c:pt>
                <c:pt idx="1104" formatCode="m/d/yyyy">
                  <c:v>43391</c:v>
                </c:pt>
                <c:pt idx="1105" formatCode="m/d/yyyy">
                  <c:v>43390</c:v>
                </c:pt>
                <c:pt idx="1106" formatCode="m/d/yyyy">
                  <c:v>43389</c:v>
                </c:pt>
                <c:pt idx="1107" formatCode="m/d/yyyy">
                  <c:v>43388</c:v>
                </c:pt>
                <c:pt idx="1108" formatCode="m/d/yyyy">
                  <c:v>43385</c:v>
                </c:pt>
                <c:pt idx="1109" formatCode="m/d/yyyy">
                  <c:v>43384</c:v>
                </c:pt>
                <c:pt idx="1110" formatCode="m/d/yyyy">
                  <c:v>43383</c:v>
                </c:pt>
                <c:pt idx="1111" formatCode="m/d/yyyy">
                  <c:v>43382</c:v>
                </c:pt>
                <c:pt idx="1112" formatCode="m/d/yyyy">
                  <c:v>43381</c:v>
                </c:pt>
                <c:pt idx="1113" formatCode="m/d/yyyy">
                  <c:v>43378</c:v>
                </c:pt>
                <c:pt idx="1114" formatCode="m/d/yyyy">
                  <c:v>43377</c:v>
                </c:pt>
                <c:pt idx="1115" formatCode="m/d/yyyy">
                  <c:v>43376</c:v>
                </c:pt>
                <c:pt idx="1116" formatCode="m/d/yyyy">
                  <c:v>43375</c:v>
                </c:pt>
                <c:pt idx="1117" formatCode="m/d/yyyy">
                  <c:v>43374</c:v>
                </c:pt>
                <c:pt idx="1118" formatCode="m/d/yyyy">
                  <c:v>43371</c:v>
                </c:pt>
                <c:pt idx="1119" formatCode="m/d/yyyy">
                  <c:v>43370</c:v>
                </c:pt>
                <c:pt idx="1120" formatCode="m/d/yyyy">
                  <c:v>43369</c:v>
                </c:pt>
                <c:pt idx="1121" formatCode="m/d/yyyy">
                  <c:v>43368</c:v>
                </c:pt>
                <c:pt idx="1122" formatCode="m/d/yyyy">
                  <c:v>43367</c:v>
                </c:pt>
                <c:pt idx="1123" formatCode="m/d/yyyy">
                  <c:v>43364</c:v>
                </c:pt>
                <c:pt idx="1124" formatCode="m/d/yyyy">
                  <c:v>43363</c:v>
                </c:pt>
                <c:pt idx="1125" formatCode="m/d/yyyy">
                  <c:v>43362</c:v>
                </c:pt>
                <c:pt idx="1126" formatCode="m/d/yyyy">
                  <c:v>43361</c:v>
                </c:pt>
                <c:pt idx="1127" formatCode="m/d/yyyy">
                  <c:v>43360</c:v>
                </c:pt>
                <c:pt idx="1128" formatCode="m/d/yyyy">
                  <c:v>43357</c:v>
                </c:pt>
                <c:pt idx="1129" formatCode="m/d/yyyy">
                  <c:v>43356</c:v>
                </c:pt>
                <c:pt idx="1130" formatCode="m/d/yyyy">
                  <c:v>43355</c:v>
                </c:pt>
                <c:pt idx="1131" formatCode="m/d/yyyy">
                  <c:v>43354</c:v>
                </c:pt>
                <c:pt idx="1132" formatCode="m/d/yyyy">
                  <c:v>43353</c:v>
                </c:pt>
                <c:pt idx="1133" formatCode="m/d/yyyy">
                  <c:v>43350</c:v>
                </c:pt>
                <c:pt idx="1134" formatCode="m/d/yyyy">
                  <c:v>43349</c:v>
                </c:pt>
                <c:pt idx="1135" formatCode="m/d/yyyy">
                  <c:v>43348</c:v>
                </c:pt>
                <c:pt idx="1136" formatCode="m/d/yyyy">
                  <c:v>43347</c:v>
                </c:pt>
                <c:pt idx="1137" formatCode="m/d/yyyy">
                  <c:v>43343</c:v>
                </c:pt>
                <c:pt idx="1138" formatCode="m/d/yyyy">
                  <c:v>43342</c:v>
                </c:pt>
                <c:pt idx="1139" formatCode="m/d/yyyy">
                  <c:v>43341</c:v>
                </c:pt>
                <c:pt idx="1140" formatCode="m/d/yyyy">
                  <c:v>43340</c:v>
                </c:pt>
                <c:pt idx="1141" formatCode="m/d/yyyy">
                  <c:v>43339</c:v>
                </c:pt>
                <c:pt idx="1142" formatCode="m/d/yyyy">
                  <c:v>43336</c:v>
                </c:pt>
                <c:pt idx="1143" formatCode="m/d/yyyy">
                  <c:v>43335</c:v>
                </c:pt>
                <c:pt idx="1144" formatCode="m/d/yyyy">
                  <c:v>43334</c:v>
                </c:pt>
                <c:pt idx="1145" formatCode="m/d/yyyy">
                  <c:v>43333</c:v>
                </c:pt>
                <c:pt idx="1146" formatCode="m/d/yyyy">
                  <c:v>43332</c:v>
                </c:pt>
                <c:pt idx="1147" formatCode="m/d/yyyy">
                  <c:v>43329</c:v>
                </c:pt>
                <c:pt idx="1148" formatCode="m/d/yyyy">
                  <c:v>43328</c:v>
                </c:pt>
                <c:pt idx="1149" formatCode="m/d/yyyy">
                  <c:v>43327</c:v>
                </c:pt>
                <c:pt idx="1150" formatCode="m/d/yyyy">
                  <c:v>43326</c:v>
                </c:pt>
                <c:pt idx="1151" formatCode="m/d/yyyy">
                  <c:v>43325</c:v>
                </c:pt>
                <c:pt idx="1152" formatCode="m/d/yyyy">
                  <c:v>43322</c:v>
                </c:pt>
                <c:pt idx="1153" formatCode="m/d/yyyy">
                  <c:v>43321</c:v>
                </c:pt>
                <c:pt idx="1154" formatCode="m/d/yyyy">
                  <c:v>43320</c:v>
                </c:pt>
                <c:pt idx="1155" formatCode="m/d/yyyy">
                  <c:v>43319</c:v>
                </c:pt>
                <c:pt idx="1156" formatCode="m/d/yyyy">
                  <c:v>43318</c:v>
                </c:pt>
                <c:pt idx="1157" formatCode="m/d/yyyy">
                  <c:v>43315</c:v>
                </c:pt>
                <c:pt idx="1158" formatCode="m/d/yyyy">
                  <c:v>43314</c:v>
                </c:pt>
                <c:pt idx="1159" formatCode="m/d/yyyy">
                  <c:v>43313</c:v>
                </c:pt>
                <c:pt idx="1160" formatCode="m/d/yyyy">
                  <c:v>43312</c:v>
                </c:pt>
                <c:pt idx="1161" formatCode="m/d/yyyy">
                  <c:v>43311</c:v>
                </c:pt>
                <c:pt idx="1162" formatCode="m/d/yyyy">
                  <c:v>43308</c:v>
                </c:pt>
                <c:pt idx="1163" formatCode="m/d/yyyy">
                  <c:v>43307</c:v>
                </c:pt>
                <c:pt idx="1164" formatCode="m/d/yyyy">
                  <c:v>43306</c:v>
                </c:pt>
                <c:pt idx="1165" formatCode="m/d/yyyy">
                  <c:v>43305</c:v>
                </c:pt>
                <c:pt idx="1166" formatCode="m/d/yyyy">
                  <c:v>43304</c:v>
                </c:pt>
                <c:pt idx="1167" formatCode="m/d/yyyy">
                  <c:v>43301</c:v>
                </c:pt>
                <c:pt idx="1168" formatCode="m/d/yyyy">
                  <c:v>43300</c:v>
                </c:pt>
                <c:pt idx="1169" formatCode="m/d/yyyy">
                  <c:v>43299</c:v>
                </c:pt>
                <c:pt idx="1170" formatCode="m/d/yyyy">
                  <c:v>43298</c:v>
                </c:pt>
                <c:pt idx="1171" formatCode="m/d/yyyy">
                  <c:v>43297</c:v>
                </c:pt>
                <c:pt idx="1172" formatCode="m/d/yyyy">
                  <c:v>43294</c:v>
                </c:pt>
                <c:pt idx="1173" formatCode="m/d/yyyy">
                  <c:v>43293</c:v>
                </c:pt>
                <c:pt idx="1174" formatCode="m/d/yyyy">
                  <c:v>43292</c:v>
                </c:pt>
                <c:pt idx="1175" formatCode="m/d/yyyy">
                  <c:v>43291</c:v>
                </c:pt>
                <c:pt idx="1176" formatCode="m/d/yyyy">
                  <c:v>43290</c:v>
                </c:pt>
                <c:pt idx="1177" formatCode="m/d/yyyy">
                  <c:v>43287</c:v>
                </c:pt>
                <c:pt idx="1178" formatCode="m/d/yyyy">
                  <c:v>43286</c:v>
                </c:pt>
                <c:pt idx="1179" formatCode="m/d/yyyy">
                  <c:v>43285</c:v>
                </c:pt>
                <c:pt idx="1180" formatCode="m/d/yyyy">
                  <c:v>43284</c:v>
                </c:pt>
                <c:pt idx="1181" formatCode="m/d/yyyy">
                  <c:v>43283</c:v>
                </c:pt>
                <c:pt idx="1182" formatCode="m/d/yyyy">
                  <c:v>43280</c:v>
                </c:pt>
                <c:pt idx="1183" formatCode="m/d/yyyy">
                  <c:v>43279</c:v>
                </c:pt>
                <c:pt idx="1184" formatCode="m/d/yyyy">
                  <c:v>43278</c:v>
                </c:pt>
                <c:pt idx="1185" formatCode="m/d/yyyy">
                  <c:v>43277</c:v>
                </c:pt>
                <c:pt idx="1186" formatCode="m/d/yyyy">
                  <c:v>43276</c:v>
                </c:pt>
                <c:pt idx="1187" formatCode="m/d/yyyy">
                  <c:v>43273</c:v>
                </c:pt>
                <c:pt idx="1188" formatCode="m/d/yyyy">
                  <c:v>43272</c:v>
                </c:pt>
                <c:pt idx="1189" formatCode="m/d/yyyy">
                  <c:v>43271</c:v>
                </c:pt>
                <c:pt idx="1190" formatCode="m/d/yyyy">
                  <c:v>43270</c:v>
                </c:pt>
                <c:pt idx="1191" formatCode="m/d/yyyy">
                  <c:v>43269</c:v>
                </c:pt>
                <c:pt idx="1192" formatCode="m/d/yyyy">
                  <c:v>43266</c:v>
                </c:pt>
                <c:pt idx="1193" formatCode="m/d/yyyy">
                  <c:v>43265</c:v>
                </c:pt>
                <c:pt idx="1194" formatCode="m/d/yyyy">
                  <c:v>43264</c:v>
                </c:pt>
                <c:pt idx="1195" formatCode="m/d/yyyy">
                  <c:v>43263</c:v>
                </c:pt>
                <c:pt idx="1196" formatCode="m/d/yyyy">
                  <c:v>43262</c:v>
                </c:pt>
                <c:pt idx="1197" formatCode="m/d/yyyy">
                  <c:v>43259</c:v>
                </c:pt>
                <c:pt idx="1198" formatCode="m/d/yyyy">
                  <c:v>43258</c:v>
                </c:pt>
                <c:pt idx="1199" formatCode="m/d/yyyy">
                  <c:v>43257</c:v>
                </c:pt>
                <c:pt idx="1200" formatCode="m/d/yyyy">
                  <c:v>43256</c:v>
                </c:pt>
                <c:pt idx="1201" formatCode="m/d/yyyy">
                  <c:v>43255</c:v>
                </c:pt>
                <c:pt idx="1202" formatCode="m/d/yyyy">
                  <c:v>43252</c:v>
                </c:pt>
                <c:pt idx="1203" formatCode="m/d/yyyy">
                  <c:v>43251</c:v>
                </c:pt>
                <c:pt idx="1204" formatCode="m/d/yyyy">
                  <c:v>43250</c:v>
                </c:pt>
                <c:pt idx="1205" formatCode="m/d/yyyy">
                  <c:v>43249</c:v>
                </c:pt>
                <c:pt idx="1206" formatCode="m/d/yyyy">
                  <c:v>43248</c:v>
                </c:pt>
                <c:pt idx="1207" formatCode="m/d/yyyy">
                  <c:v>43245</c:v>
                </c:pt>
                <c:pt idx="1208" formatCode="m/d/yyyy">
                  <c:v>43244</c:v>
                </c:pt>
                <c:pt idx="1209" formatCode="m/d/yyyy">
                  <c:v>43243</c:v>
                </c:pt>
                <c:pt idx="1210" formatCode="m/d/yyyy">
                  <c:v>43242</c:v>
                </c:pt>
                <c:pt idx="1211" formatCode="m/d/yyyy">
                  <c:v>43241</c:v>
                </c:pt>
                <c:pt idx="1212" formatCode="m/d/yyyy">
                  <c:v>43238</c:v>
                </c:pt>
                <c:pt idx="1213" formatCode="m/d/yyyy">
                  <c:v>43237</c:v>
                </c:pt>
                <c:pt idx="1214" formatCode="m/d/yyyy">
                  <c:v>43236</c:v>
                </c:pt>
                <c:pt idx="1215" formatCode="m/d/yyyy">
                  <c:v>43235</c:v>
                </c:pt>
                <c:pt idx="1216" formatCode="m/d/yyyy">
                  <c:v>43234</c:v>
                </c:pt>
                <c:pt idx="1217" formatCode="m/d/yyyy">
                  <c:v>43231</c:v>
                </c:pt>
                <c:pt idx="1218" formatCode="m/d/yyyy">
                  <c:v>43230</c:v>
                </c:pt>
                <c:pt idx="1219" formatCode="m/d/yyyy">
                  <c:v>43229</c:v>
                </c:pt>
                <c:pt idx="1220" formatCode="m/d/yyyy">
                  <c:v>43228</c:v>
                </c:pt>
                <c:pt idx="1221" formatCode="m/d/yyyy">
                  <c:v>43227</c:v>
                </c:pt>
                <c:pt idx="1222" formatCode="m/d/yyyy">
                  <c:v>43224</c:v>
                </c:pt>
                <c:pt idx="1223" formatCode="m/d/yyyy">
                  <c:v>43223</c:v>
                </c:pt>
                <c:pt idx="1224" formatCode="m/d/yyyy">
                  <c:v>43222</c:v>
                </c:pt>
                <c:pt idx="1225" formatCode="m/d/yyyy">
                  <c:v>43217</c:v>
                </c:pt>
                <c:pt idx="1226" formatCode="m/d/yyyy">
                  <c:v>43216</c:v>
                </c:pt>
                <c:pt idx="1227" formatCode="m/d/yyyy">
                  <c:v>43214</c:v>
                </c:pt>
                <c:pt idx="1228" formatCode="m/d/yyyy">
                  <c:v>43213</c:v>
                </c:pt>
                <c:pt idx="1229" formatCode="m/d/yyyy">
                  <c:v>43210</c:v>
                </c:pt>
                <c:pt idx="1230" formatCode="m/d/yyyy">
                  <c:v>43209</c:v>
                </c:pt>
                <c:pt idx="1231" formatCode="m/d/yyyy">
                  <c:v>43208</c:v>
                </c:pt>
                <c:pt idx="1232" formatCode="m/d/yyyy">
                  <c:v>43207</c:v>
                </c:pt>
                <c:pt idx="1233" formatCode="m/d/yyyy">
                  <c:v>43206</c:v>
                </c:pt>
                <c:pt idx="1234" formatCode="m/d/yyyy">
                  <c:v>43203</c:v>
                </c:pt>
                <c:pt idx="1235" formatCode="m/d/yyyy">
                  <c:v>43202</c:v>
                </c:pt>
                <c:pt idx="1236" formatCode="m/d/yyyy">
                  <c:v>43201</c:v>
                </c:pt>
                <c:pt idx="1237" formatCode="m/d/yyyy">
                  <c:v>43200</c:v>
                </c:pt>
                <c:pt idx="1238" formatCode="m/d/yyyy">
                  <c:v>43199</c:v>
                </c:pt>
                <c:pt idx="1239" formatCode="m/d/yyyy">
                  <c:v>43196</c:v>
                </c:pt>
                <c:pt idx="1240" formatCode="m/d/yyyy">
                  <c:v>43195</c:v>
                </c:pt>
                <c:pt idx="1241" formatCode="m/d/yyyy">
                  <c:v>43194</c:v>
                </c:pt>
                <c:pt idx="1242" formatCode="m/d/yyyy">
                  <c:v>43193</c:v>
                </c:pt>
                <c:pt idx="1243" formatCode="m/d/yyyy">
                  <c:v>43192</c:v>
                </c:pt>
                <c:pt idx="1244" formatCode="m/d/yyyy">
                  <c:v>43189</c:v>
                </c:pt>
                <c:pt idx="1245" formatCode="m/d/yyyy">
                  <c:v>43188</c:v>
                </c:pt>
                <c:pt idx="1246" formatCode="m/d/yyyy">
                  <c:v>43187</c:v>
                </c:pt>
                <c:pt idx="1247" formatCode="m/d/yyyy">
                  <c:v>43186</c:v>
                </c:pt>
                <c:pt idx="1248" formatCode="m/d/yyyy">
                  <c:v>43185</c:v>
                </c:pt>
                <c:pt idx="1249" formatCode="m/d/yyyy">
                  <c:v>43182</c:v>
                </c:pt>
                <c:pt idx="1250" formatCode="m/d/yyyy">
                  <c:v>43181</c:v>
                </c:pt>
                <c:pt idx="1251" formatCode="m/d/yyyy">
                  <c:v>43180</c:v>
                </c:pt>
                <c:pt idx="1252" formatCode="m/d/yyyy">
                  <c:v>43179</c:v>
                </c:pt>
                <c:pt idx="1253" formatCode="m/d/yyyy">
                  <c:v>43178</c:v>
                </c:pt>
                <c:pt idx="1254" formatCode="m/d/yyyy">
                  <c:v>43175</c:v>
                </c:pt>
                <c:pt idx="1255" formatCode="m/d/yyyy">
                  <c:v>43174</c:v>
                </c:pt>
                <c:pt idx="1256" formatCode="m/d/yyyy">
                  <c:v>43173</c:v>
                </c:pt>
                <c:pt idx="1257" formatCode="m/d/yyyy">
                  <c:v>43172</c:v>
                </c:pt>
                <c:pt idx="1258" formatCode="m/d/yyyy">
                  <c:v>43171</c:v>
                </c:pt>
                <c:pt idx="1259" formatCode="m/d/yyyy">
                  <c:v>43168</c:v>
                </c:pt>
                <c:pt idx="1260" formatCode="m/d/yyyy">
                  <c:v>43167</c:v>
                </c:pt>
                <c:pt idx="1261" formatCode="m/d/yyyy">
                  <c:v>43166</c:v>
                </c:pt>
                <c:pt idx="1262" formatCode="m/d/yyyy">
                  <c:v>43165</c:v>
                </c:pt>
                <c:pt idx="1263" formatCode="m/d/yyyy">
                  <c:v>43164</c:v>
                </c:pt>
                <c:pt idx="1264" formatCode="m/d/yyyy">
                  <c:v>43161</c:v>
                </c:pt>
                <c:pt idx="1265" formatCode="m/d/yyyy">
                  <c:v>43160</c:v>
                </c:pt>
                <c:pt idx="1266" formatCode="m/d/yyyy">
                  <c:v>43159</c:v>
                </c:pt>
                <c:pt idx="1267" formatCode="m/d/yyyy">
                  <c:v>43158</c:v>
                </c:pt>
                <c:pt idx="1268" formatCode="m/d/yyyy">
                  <c:v>43157</c:v>
                </c:pt>
                <c:pt idx="1269" formatCode="m/d/yyyy">
                  <c:v>43154</c:v>
                </c:pt>
                <c:pt idx="1270" formatCode="m/d/yyyy">
                  <c:v>43153</c:v>
                </c:pt>
                <c:pt idx="1271" formatCode="m/d/yyyy">
                  <c:v>43152</c:v>
                </c:pt>
                <c:pt idx="1272" formatCode="m/d/yyyy">
                  <c:v>43144</c:v>
                </c:pt>
                <c:pt idx="1273" formatCode="m/d/yyyy">
                  <c:v>43143</c:v>
                </c:pt>
                <c:pt idx="1274" formatCode="m/d/yyyy">
                  <c:v>43140</c:v>
                </c:pt>
                <c:pt idx="1275" formatCode="m/d/yyyy">
                  <c:v>43139</c:v>
                </c:pt>
                <c:pt idx="1276" formatCode="m/d/yyyy">
                  <c:v>43138</c:v>
                </c:pt>
                <c:pt idx="1277" formatCode="m/d/yyyy">
                  <c:v>43137</c:v>
                </c:pt>
                <c:pt idx="1278" formatCode="m/d/yyyy">
                  <c:v>43136</c:v>
                </c:pt>
                <c:pt idx="1279" formatCode="m/d/yyyy">
                  <c:v>43133</c:v>
                </c:pt>
                <c:pt idx="1280" formatCode="m/d/yyyy">
                  <c:v>43132</c:v>
                </c:pt>
                <c:pt idx="1281" formatCode="m/d/yyyy">
                  <c:v>43131</c:v>
                </c:pt>
                <c:pt idx="1282" formatCode="m/d/yyyy">
                  <c:v>43130</c:v>
                </c:pt>
                <c:pt idx="1283" formatCode="m/d/yyyy">
                  <c:v>43129</c:v>
                </c:pt>
                <c:pt idx="1284" formatCode="m/d/yyyy">
                  <c:v>43126</c:v>
                </c:pt>
                <c:pt idx="1285" formatCode="m/d/yyyy">
                  <c:v>43125</c:v>
                </c:pt>
                <c:pt idx="1286" formatCode="m/d/yyyy">
                  <c:v>43124</c:v>
                </c:pt>
                <c:pt idx="1287" formatCode="m/d/yyyy">
                  <c:v>43123</c:v>
                </c:pt>
                <c:pt idx="1288" formatCode="m/d/yyyy">
                  <c:v>43122</c:v>
                </c:pt>
                <c:pt idx="1289" formatCode="m/d/yyyy">
                  <c:v>43119</c:v>
                </c:pt>
                <c:pt idx="1290" formatCode="m/d/yyyy">
                  <c:v>43118</c:v>
                </c:pt>
                <c:pt idx="1291" formatCode="m/d/yyyy">
                  <c:v>43117</c:v>
                </c:pt>
                <c:pt idx="1292" formatCode="m/d/yyyy">
                  <c:v>43116</c:v>
                </c:pt>
                <c:pt idx="1293" formatCode="m/d/yyyy">
                  <c:v>43115</c:v>
                </c:pt>
                <c:pt idx="1294" formatCode="m/d/yyyy">
                  <c:v>43112</c:v>
                </c:pt>
                <c:pt idx="1295" formatCode="m/d/yyyy">
                  <c:v>43111</c:v>
                </c:pt>
                <c:pt idx="1296" formatCode="m/d/yyyy">
                  <c:v>43110</c:v>
                </c:pt>
                <c:pt idx="1297" formatCode="m/d/yyyy">
                  <c:v>43109</c:v>
                </c:pt>
                <c:pt idx="1298" formatCode="m/d/yyyy">
                  <c:v>43108</c:v>
                </c:pt>
                <c:pt idx="1299" formatCode="m/d/yyyy">
                  <c:v>43105</c:v>
                </c:pt>
                <c:pt idx="1300" formatCode="m/d/yyyy">
                  <c:v>43104</c:v>
                </c:pt>
                <c:pt idx="1301" formatCode="m/d/yyyy">
                  <c:v>43103</c:v>
                </c:pt>
                <c:pt idx="1302" formatCode="m/d/yyyy">
                  <c:v>43102</c:v>
                </c:pt>
                <c:pt idx="1303" formatCode="m/d/yyyy">
                  <c:v>43098</c:v>
                </c:pt>
                <c:pt idx="1304" formatCode="m/d/yyyy">
                  <c:v>43097</c:v>
                </c:pt>
                <c:pt idx="1305" formatCode="m/d/yyyy">
                  <c:v>43096</c:v>
                </c:pt>
                <c:pt idx="1306" formatCode="m/d/yyyy">
                  <c:v>43095</c:v>
                </c:pt>
                <c:pt idx="1307" formatCode="m/d/yyyy">
                  <c:v>43094</c:v>
                </c:pt>
                <c:pt idx="1308" formatCode="m/d/yyyy">
                  <c:v>43091</c:v>
                </c:pt>
                <c:pt idx="1309" formatCode="m/d/yyyy">
                  <c:v>43090</c:v>
                </c:pt>
                <c:pt idx="1310" formatCode="m/d/yyyy">
                  <c:v>43089</c:v>
                </c:pt>
                <c:pt idx="1311" formatCode="m/d/yyyy">
                  <c:v>43088</c:v>
                </c:pt>
                <c:pt idx="1312" formatCode="m/d/yyyy">
                  <c:v>43087</c:v>
                </c:pt>
                <c:pt idx="1313" formatCode="m/d/yyyy">
                  <c:v>43084</c:v>
                </c:pt>
                <c:pt idx="1314" formatCode="m/d/yyyy">
                  <c:v>43083</c:v>
                </c:pt>
                <c:pt idx="1315" formatCode="m/d/yyyy">
                  <c:v>43082</c:v>
                </c:pt>
                <c:pt idx="1316" formatCode="m/d/yyyy">
                  <c:v>43081</c:v>
                </c:pt>
                <c:pt idx="1317" formatCode="m/d/yyyy">
                  <c:v>43080</c:v>
                </c:pt>
                <c:pt idx="1318" formatCode="m/d/yyyy">
                  <c:v>43077</c:v>
                </c:pt>
                <c:pt idx="1319" formatCode="m/d/yyyy">
                  <c:v>43076</c:v>
                </c:pt>
                <c:pt idx="1320" formatCode="m/d/yyyy">
                  <c:v>43075</c:v>
                </c:pt>
                <c:pt idx="1321" formatCode="m/d/yyyy">
                  <c:v>43074</c:v>
                </c:pt>
                <c:pt idx="1322" formatCode="m/d/yyyy">
                  <c:v>43073</c:v>
                </c:pt>
                <c:pt idx="1323" formatCode="m/d/yyyy">
                  <c:v>43070</c:v>
                </c:pt>
                <c:pt idx="1324" formatCode="m/d/yyyy">
                  <c:v>43069</c:v>
                </c:pt>
                <c:pt idx="1325" formatCode="m/d/yyyy">
                  <c:v>43068</c:v>
                </c:pt>
                <c:pt idx="1326" formatCode="m/d/yyyy">
                  <c:v>43067</c:v>
                </c:pt>
                <c:pt idx="1327" formatCode="m/d/yyyy">
                  <c:v>43066</c:v>
                </c:pt>
                <c:pt idx="1328" formatCode="m/d/yyyy">
                  <c:v>43063</c:v>
                </c:pt>
                <c:pt idx="1329" formatCode="m/d/yyyy">
                  <c:v>43062</c:v>
                </c:pt>
                <c:pt idx="1330" formatCode="m/d/yyyy">
                  <c:v>43061</c:v>
                </c:pt>
                <c:pt idx="1331" formatCode="m/d/yyyy">
                  <c:v>43060</c:v>
                </c:pt>
                <c:pt idx="1332" formatCode="m/d/yyyy">
                  <c:v>43059</c:v>
                </c:pt>
                <c:pt idx="1333" formatCode="m/d/yyyy">
                  <c:v>43056</c:v>
                </c:pt>
                <c:pt idx="1334" formatCode="m/d/yyyy">
                  <c:v>43055</c:v>
                </c:pt>
                <c:pt idx="1335" formatCode="m/d/yyyy">
                  <c:v>43054</c:v>
                </c:pt>
                <c:pt idx="1336" formatCode="m/d/yyyy">
                  <c:v>43053</c:v>
                </c:pt>
                <c:pt idx="1337" formatCode="m/d/yyyy">
                  <c:v>43052</c:v>
                </c:pt>
                <c:pt idx="1338" formatCode="m/d/yyyy">
                  <c:v>43049</c:v>
                </c:pt>
                <c:pt idx="1339" formatCode="m/d/yyyy">
                  <c:v>43048</c:v>
                </c:pt>
                <c:pt idx="1340" formatCode="m/d/yyyy">
                  <c:v>43047</c:v>
                </c:pt>
                <c:pt idx="1341" formatCode="m/d/yyyy">
                  <c:v>43046</c:v>
                </c:pt>
                <c:pt idx="1342" formatCode="m/d/yyyy">
                  <c:v>43045</c:v>
                </c:pt>
                <c:pt idx="1343" formatCode="m/d/yyyy">
                  <c:v>43042</c:v>
                </c:pt>
                <c:pt idx="1344" formatCode="m/d/yyyy">
                  <c:v>43041</c:v>
                </c:pt>
                <c:pt idx="1345" formatCode="m/d/yyyy">
                  <c:v>43040</c:v>
                </c:pt>
                <c:pt idx="1346" formatCode="m/d/yyyy">
                  <c:v>43039</c:v>
                </c:pt>
                <c:pt idx="1347" formatCode="m/d/yyyy">
                  <c:v>43038</c:v>
                </c:pt>
                <c:pt idx="1348" formatCode="m/d/yyyy">
                  <c:v>43035</c:v>
                </c:pt>
                <c:pt idx="1349" formatCode="m/d/yyyy">
                  <c:v>43034</c:v>
                </c:pt>
                <c:pt idx="1350" formatCode="m/d/yyyy">
                  <c:v>43033</c:v>
                </c:pt>
                <c:pt idx="1351" formatCode="m/d/yyyy">
                  <c:v>43032</c:v>
                </c:pt>
                <c:pt idx="1352" formatCode="m/d/yyyy">
                  <c:v>43031</c:v>
                </c:pt>
                <c:pt idx="1353" formatCode="m/d/yyyy">
                  <c:v>43028</c:v>
                </c:pt>
                <c:pt idx="1354" formatCode="m/d/yyyy">
                  <c:v>43027</c:v>
                </c:pt>
                <c:pt idx="1355" formatCode="m/d/yyyy">
                  <c:v>43026</c:v>
                </c:pt>
                <c:pt idx="1356" formatCode="m/d/yyyy">
                  <c:v>43025</c:v>
                </c:pt>
                <c:pt idx="1357" formatCode="m/d/yyyy">
                  <c:v>43024</c:v>
                </c:pt>
                <c:pt idx="1358" formatCode="m/d/yyyy">
                  <c:v>43021</c:v>
                </c:pt>
                <c:pt idx="1359" formatCode="m/d/yyyy">
                  <c:v>43020</c:v>
                </c:pt>
                <c:pt idx="1360" formatCode="m/d/yyyy">
                  <c:v>43019</c:v>
                </c:pt>
                <c:pt idx="1361" formatCode="m/d/yyyy">
                  <c:v>43018</c:v>
                </c:pt>
                <c:pt idx="1362" formatCode="m/d/yyyy">
                  <c:v>43017</c:v>
                </c:pt>
                <c:pt idx="1363" formatCode="m/d/yyyy">
                  <c:v>43014</c:v>
                </c:pt>
                <c:pt idx="1364" formatCode="m/d/yyyy">
                  <c:v>43013</c:v>
                </c:pt>
                <c:pt idx="1365" formatCode="m/d/yyyy">
                  <c:v>43012</c:v>
                </c:pt>
                <c:pt idx="1366" formatCode="m/d/yyyy">
                  <c:v>43011</c:v>
                </c:pt>
                <c:pt idx="1367" formatCode="m/d/yyyy">
                  <c:v>43010</c:v>
                </c:pt>
                <c:pt idx="1368" formatCode="m/d/yyyy">
                  <c:v>43007</c:v>
                </c:pt>
                <c:pt idx="1369" formatCode="m/d/yyyy">
                  <c:v>43006</c:v>
                </c:pt>
                <c:pt idx="1370" formatCode="m/d/yyyy">
                  <c:v>43005</c:v>
                </c:pt>
                <c:pt idx="1371" formatCode="m/d/yyyy">
                  <c:v>43004</c:v>
                </c:pt>
                <c:pt idx="1372" formatCode="m/d/yyyy">
                  <c:v>43003</c:v>
                </c:pt>
                <c:pt idx="1373" formatCode="m/d/yyyy">
                  <c:v>43000</c:v>
                </c:pt>
                <c:pt idx="1374" formatCode="m/d/yyyy">
                  <c:v>42999</c:v>
                </c:pt>
                <c:pt idx="1375" formatCode="m/d/yyyy">
                  <c:v>42998</c:v>
                </c:pt>
                <c:pt idx="1376" formatCode="m/d/yyyy">
                  <c:v>42997</c:v>
                </c:pt>
                <c:pt idx="1377" formatCode="m/d/yyyy">
                  <c:v>42996</c:v>
                </c:pt>
                <c:pt idx="1378" formatCode="m/d/yyyy">
                  <c:v>42993</c:v>
                </c:pt>
                <c:pt idx="1379" formatCode="m/d/yyyy">
                  <c:v>42992</c:v>
                </c:pt>
                <c:pt idx="1380" formatCode="m/d/yyyy">
                  <c:v>42991</c:v>
                </c:pt>
                <c:pt idx="1381" formatCode="m/d/yyyy">
                  <c:v>42990</c:v>
                </c:pt>
                <c:pt idx="1382" formatCode="m/d/yyyy">
                  <c:v>42989</c:v>
                </c:pt>
                <c:pt idx="1383" formatCode="m/d/yyyy">
                  <c:v>42986</c:v>
                </c:pt>
                <c:pt idx="1384" formatCode="m/d/yyyy">
                  <c:v>42985</c:v>
                </c:pt>
                <c:pt idx="1385" formatCode="m/d/yyyy">
                  <c:v>42984</c:v>
                </c:pt>
                <c:pt idx="1386" formatCode="m/d/yyyy">
                  <c:v>42983</c:v>
                </c:pt>
                <c:pt idx="1387" formatCode="m/d/yyyy">
                  <c:v>42979</c:v>
                </c:pt>
                <c:pt idx="1388" formatCode="m/d/yyyy">
                  <c:v>42978</c:v>
                </c:pt>
                <c:pt idx="1389" formatCode="m/d/yyyy">
                  <c:v>42977</c:v>
                </c:pt>
                <c:pt idx="1390" formatCode="m/d/yyyy">
                  <c:v>42976</c:v>
                </c:pt>
                <c:pt idx="1391" formatCode="m/d/yyyy">
                  <c:v>42975</c:v>
                </c:pt>
                <c:pt idx="1392" formatCode="m/d/yyyy">
                  <c:v>42972</c:v>
                </c:pt>
                <c:pt idx="1393" formatCode="m/d/yyyy">
                  <c:v>42971</c:v>
                </c:pt>
                <c:pt idx="1394" formatCode="m/d/yyyy">
                  <c:v>42970</c:v>
                </c:pt>
                <c:pt idx="1395" formatCode="m/d/yyyy">
                  <c:v>42969</c:v>
                </c:pt>
                <c:pt idx="1396" formatCode="m/d/yyyy">
                  <c:v>42968</c:v>
                </c:pt>
                <c:pt idx="1397" formatCode="m/d/yyyy">
                  <c:v>42965</c:v>
                </c:pt>
                <c:pt idx="1398" formatCode="m/d/yyyy">
                  <c:v>42964</c:v>
                </c:pt>
                <c:pt idx="1399" formatCode="m/d/yyyy">
                  <c:v>42963</c:v>
                </c:pt>
                <c:pt idx="1400" formatCode="m/d/yyyy">
                  <c:v>42962</c:v>
                </c:pt>
                <c:pt idx="1401" formatCode="m/d/yyyy">
                  <c:v>42961</c:v>
                </c:pt>
                <c:pt idx="1402" formatCode="m/d/yyyy">
                  <c:v>42958</c:v>
                </c:pt>
                <c:pt idx="1403" formatCode="m/d/yyyy">
                  <c:v>42957</c:v>
                </c:pt>
                <c:pt idx="1404" formatCode="m/d/yyyy">
                  <c:v>42956</c:v>
                </c:pt>
                <c:pt idx="1405" formatCode="m/d/yyyy">
                  <c:v>42955</c:v>
                </c:pt>
                <c:pt idx="1406" formatCode="m/d/yyyy">
                  <c:v>42954</c:v>
                </c:pt>
                <c:pt idx="1407" formatCode="m/d/yyyy">
                  <c:v>42951</c:v>
                </c:pt>
                <c:pt idx="1408" formatCode="m/d/yyyy">
                  <c:v>42950</c:v>
                </c:pt>
                <c:pt idx="1409" formatCode="m/d/yyyy">
                  <c:v>42949</c:v>
                </c:pt>
                <c:pt idx="1410" formatCode="m/d/yyyy">
                  <c:v>42948</c:v>
                </c:pt>
                <c:pt idx="1411" formatCode="m/d/yyyy">
                  <c:v>42947</c:v>
                </c:pt>
                <c:pt idx="1412" formatCode="m/d/yyyy">
                  <c:v>42944</c:v>
                </c:pt>
                <c:pt idx="1413" formatCode="m/d/yyyy">
                  <c:v>42943</c:v>
                </c:pt>
                <c:pt idx="1414" formatCode="m/d/yyyy">
                  <c:v>42942</c:v>
                </c:pt>
                <c:pt idx="1415" formatCode="m/d/yyyy">
                  <c:v>42941</c:v>
                </c:pt>
                <c:pt idx="1416" formatCode="m/d/yyyy">
                  <c:v>42940</c:v>
                </c:pt>
                <c:pt idx="1417" formatCode="m/d/yyyy">
                  <c:v>42937</c:v>
                </c:pt>
                <c:pt idx="1418" formatCode="m/d/yyyy">
                  <c:v>42936</c:v>
                </c:pt>
                <c:pt idx="1419" formatCode="m/d/yyyy">
                  <c:v>42935</c:v>
                </c:pt>
                <c:pt idx="1420" formatCode="m/d/yyyy">
                  <c:v>42934</c:v>
                </c:pt>
                <c:pt idx="1421" formatCode="m/d/yyyy">
                  <c:v>42933</c:v>
                </c:pt>
                <c:pt idx="1422" formatCode="m/d/yyyy">
                  <c:v>42930</c:v>
                </c:pt>
                <c:pt idx="1423" formatCode="m/d/yyyy">
                  <c:v>42929</c:v>
                </c:pt>
                <c:pt idx="1424" formatCode="m/d/yyyy">
                  <c:v>42928</c:v>
                </c:pt>
                <c:pt idx="1425" formatCode="m/d/yyyy">
                  <c:v>42927</c:v>
                </c:pt>
                <c:pt idx="1426" formatCode="m/d/yyyy">
                  <c:v>42926</c:v>
                </c:pt>
                <c:pt idx="1427" formatCode="m/d/yyyy">
                  <c:v>42923</c:v>
                </c:pt>
                <c:pt idx="1428" formatCode="m/d/yyyy">
                  <c:v>42922</c:v>
                </c:pt>
                <c:pt idx="1429" formatCode="m/d/yyyy">
                  <c:v>42921</c:v>
                </c:pt>
                <c:pt idx="1430" formatCode="m/d/yyyy">
                  <c:v>42920</c:v>
                </c:pt>
                <c:pt idx="1431" formatCode="m/d/yyyy">
                  <c:v>42919</c:v>
                </c:pt>
                <c:pt idx="1432" formatCode="m/d/yyyy">
                  <c:v>42916</c:v>
                </c:pt>
                <c:pt idx="1433" formatCode="m/d/yyyy">
                  <c:v>42915</c:v>
                </c:pt>
                <c:pt idx="1434" formatCode="m/d/yyyy">
                  <c:v>42914</c:v>
                </c:pt>
                <c:pt idx="1435" formatCode="m/d/yyyy">
                  <c:v>42913</c:v>
                </c:pt>
                <c:pt idx="1436" formatCode="m/d/yyyy">
                  <c:v>42912</c:v>
                </c:pt>
                <c:pt idx="1437" formatCode="m/d/yyyy">
                  <c:v>42909</c:v>
                </c:pt>
                <c:pt idx="1438" formatCode="m/d/yyyy">
                  <c:v>42908</c:v>
                </c:pt>
                <c:pt idx="1439" formatCode="m/d/yyyy">
                  <c:v>42907</c:v>
                </c:pt>
                <c:pt idx="1440" formatCode="m/d/yyyy">
                  <c:v>42906</c:v>
                </c:pt>
                <c:pt idx="1441" formatCode="m/d/yyyy">
                  <c:v>42905</c:v>
                </c:pt>
                <c:pt idx="1442" formatCode="m/d/yyyy">
                  <c:v>42902</c:v>
                </c:pt>
                <c:pt idx="1443" formatCode="m/d/yyyy">
                  <c:v>42901</c:v>
                </c:pt>
                <c:pt idx="1444" formatCode="m/d/yyyy">
                  <c:v>42900</c:v>
                </c:pt>
                <c:pt idx="1445" formatCode="m/d/yyyy">
                  <c:v>42899</c:v>
                </c:pt>
                <c:pt idx="1446" formatCode="m/d/yyyy">
                  <c:v>42898</c:v>
                </c:pt>
                <c:pt idx="1447" formatCode="m/d/yyyy">
                  <c:v>42895</c:v>
                </c:pt>
                <c:pt idx="1448" formatCode="m/d/yyyy">
                  <c:v>42894</c:v>
                </c:pt>
                <c:pt idx="1449" formatCode="m/d/yyyy">
                  <c:v>42893</c:v>
                </c:pt>
                <c:pt idx="1450" formatCode="m/d/yyyy">
                  <c:v>42892</c:v>
                </c:pt>
                <c:pt idx="1451" formatCode="m/d/yyyy">
                  <c:v>42891</c:v>
                </c:pt>
                <c:pt idx="1452" formatCode="m/d/yyyy">
                  <c:v>42888</c:v>
                </c:pt>
                <c:pt idx="1453" formatCode="m/d/yyyy">
                  <c:v>42887</c:v>
                </c:pt>
                <c:pt idx="1454" formatCode="m/d/yyyy">
                  <c:v>42886</c:v>
                </c:pt>
                <c:pt idx="1455" formatCode="m/d/yyyy">
                  <c:v>42885</c:v>
                </c:pt>
                <c:pt idx="1456" formatCode="m/d/yyyy">
                  <c:v>42884</c:v>
                </c:pt>
                <c:pt idx="1457" formatCode="m/d/yyyy">
                  <c:v>42881</c:v>
                </c:pt>
                <c:pt idx="1458" formatCode="m/d/yyyy">
                  <c:v>42880</c:v>
                </c:pt>
                <c:pt idx="1459" formatCode="m/d/yyyy">
                  <c:v>42879</c:v>
                </c:pt>
                <c:pt idx="1460" formatCode="m/d/yyyy">
                  <c:v>42878</c:v>
                </c:pt>
                <c:pt idx="1461" formatCode="m/d/yyyy">
                  <c:v>42877</c:v>
                </c:pt>
                <c:pt idx="1462" formatCode="m/d/yyyy">
                  <c:v>42874</c:v>
                </c:pt>
                <c:pt idx="1463" formatCode="m/d/yyyy">
                  <c:v>42873</c:v>
                </c:pt>
                <c:pt idx="1464" formatCode="m/d/yyyy">
                  <c:v>42872</c:v>
                </c:pt>
                <c:pt idx="1465" formatCode="m/d/yyyy">
                  <c:v>42871</c:v>
                </c:pt>
                <c:pt idx="1466" formatCode="m/d/yyyy">
                  <c:v>42870</c:v>
                </c:pt>
                <c:pt idx="1467" formatCode="m/d/yyyy">
                  <c:v>42867</c:v>
                </c:pt>
                <c:pt idx="1468" formatCode="m/d/yyyy">
                  <c:v>42866</c:v>
                </c:pt>
                <c:pt idx="1469" formatCode="m/d/yyyy">
                  <c:v>42865</c:v>
                </c:pt>
                <c:pt idx="1470" formatCode="m/d/yyyy">
                  <c:v>42864</c:v>
                </c:pt>
                <c:pt idx="1471" formatCode="m/d/yyyy">
                  <c:v>42863</c:v>
                </c:pt>
                <c:pt idx="1472" formatCode="m/d/yyyy">
                  <c:v>42860</c:v>
                </c:pt>
                <c:pt idx="1473" formatCode="m/d/yyyy">
                  <c:v>42859</c:v>
                </c:pt>
                <c:pt idx="1474" formatCode="m/d/yyyy">
                  <c:v>42858</c:v>
                </c:pt>
                <c:pt idx="1475" formatCode="m/d/yyyy">
                  <c:v>42853</c:v>
                </c:pt>
                <c:pt idx="1476" formatCode="m/d/yyyy">
                  <c:v>42852</c:v>
                </c:pt>
                <c:pt idx="1477" formatCode="m/d/yyyy">
                  <c:v>42851</c:v>
                </c:pt>
                <c:pt idx="1478" formatCode="m/d/yyyy">
                  <c:v>42850</c:v>
                </c:pt>
                <c:pt idx="1479" formatCode="m/d/yyyy">
                  <c:v>42849</c:v>
                </c:pt>
                <c:pt idx="1480" formatCode="m/d/yyyy">
                  <c:v>42846</c:v>
                </c:pt>
                <c:pt idx="1481" formatCode="m/d/yyyy">
                  <c:v>42845</c:v>
                </c:pt>
                <c:pt idx="1482" formatCode="m/d/yyyy">
                  <c:v>42844</c:v>
                </c:pt>
                <c:pt idx="1483" formatCode="m/d/yyyy">
                  <c:v>42843</c:v>
                </c:pt>
                <c:pt idx="1484" formatCode="m/d/yyyy">
                  <c:v>42842</c:v>
                </c:pt>
                <c:pt idx="1485" formatCode="m/d/yyyy">
                  <c:v>42839</c:v>
                </c:pt>
                <c:pt idx="1486" formatCode="m/d/yyyy">
                  <c:v>42838</c:v>
                </c:pt>
                <c:pt idx="1487" formatCode="m/d/yyyy">
                  <c:v>42837</c:v>
                </c:pt>
                <c:pt idx="1488" formatCode="m/d/yyyy">
                  <c:v>42836</c:v>
                </c:pt>
                <c:pt idx="1489" formatCode="m/d/yyyy">
                  <c:v>42835</c:v>
                </c:pt>
                <c:pt idx="1490" formatCode="m/d/yyyy">
                  <c:v>42832</c:v>
                </c:pt>
                <c:pt idx="1491" formatCode="m/d/yyyy">
                  <c:v>42830</c:v>
                </c:pt>
                <c:pt idx="1492" formatCode="m/d/yyyy">
                  <c:v>42829</c:v>
                </c:pt>
                <c:pt idx="1493" formatCode="m/d/yyyy">
                  <c:v>42828</c:v>
                </c:pt>
                <c:pt idx="1494" formatCode="m/d/yyyy">
                  <c:v>42825</c:v>
                </c:pt>
                <c:pt idx="1495" formatCode="m/d/yyyy">
                  <c:v>42824</c:v>
                </c:pt>
                <c:pt idx="1496" formatCode="m/d/yyyy">
                  <c:v>42823</c:v>
                </c:pt>
                <c:pt idx="1497" formatCode="m/d/yyyy">
                  <c:v>42822</c:v>
                </c:pt>
                <c:pt idx="1498" formatCode="m/d/yyyy">
                  <c:v>42821</c:v>
                </c:pt>
                <c:pt idx="1499" formatCode="m/d/yyyy">
                  <c:v>42818</c:v>
                </c:pt>
                <c:pt idx="1500" formatCode="m/d/yyyy">
                  <c:v>42817</c:v>
                </c:pt>
                <c:pt idx="1501" formatCode="m/d/yyyy">
                  <c:v>42816</c:v>
                </c:pt>
                <c:pt idx="1502" formatCode="m/d/yyyy">
                  <c:v>42815</c:v>
                </c:pt>
                <c:pt idx="1503" formatCode="m/d/yyyy">
                  <c:v>42814</c:v>
                </c:pt>
                <c:pt idx="1504" formatCode="m/d/yyyy">
                  <c:v>42811</c:v>
                </c:pt>
                <c:pt idx="1505" formatCode="m/d/yyyy">
                  <c:v>42810</c:v>
                </c:pt>
                <c:pt idx="1506" formatCode="m/d/yyyy">
                  <c:v>42809</c:v>
                </c:pt>
                <c:pt idx="1507" formatCode="m/d/yyyy">
                  <c:v>42808</c:v>
                </c:pt>
                <c:pt idx="1508" formatCode="m/d/yyyy">
                  <c:v>42807</c:v>
                </c:pt>
                <c:pt idx="1509" formatCode="m/d/yyyy">
                  <c:v>42804</c:v>
                </c:pt>
                <c:pt idx="1510" formatCode="m/d/yyyy">
                  <c:v>42803</c:v>
                </c:pt>
                <c:pt idx="1511" formatCode="m/d/yyyy">
                  <c:v>42802</c:v>
                </c:pt>
                <c:pt idx="1512" formatCode="m/d/yyyy">
                  <c:v>42801</c:v>
                </c:pt>
                <c:pt idx="1513" formatCode="m/d/yyyy">
                  <c:v>42800</c:v>
                </c:pt>
                <c:pt idx="1514" formatCode="m/d/yyyy">
                  <c:v>42797</c:v>
                </c:pt>
                <c:pt idx="1515" formatCode="m/d/yyyy">
                  <c:v>42796</c:v>
                </c:pt>
                <c:pt idx="1516" formatCode="m/d/yyyy">
                  <c:v>42795</c:v>
                </c:pt>
                <c:pt idx="1517" formatCode="m/d/yyyy">
                  <c:v>42794</c:v>
                </c:pt>
                <c:pt idx="1518" formatCode="m/d/yyyy">
                  <c:v>42793</c:v>
                </c:pt>
                <c:pt idx="1519" formatCode="m/d/yyyy">
                  <c:v>42790</c:v>
                </c:pt>
                <c:pt idx="1520" formatCode="m/d/yyyy">
                  <c:v>42789</c:v>
                </c:pt>
                <c:pt idx="1521" formatCode="m/d/yyyy">
                  <c:v>42788</c:v>
                </c:pt>
                <c:pt idx="1522" formatCode="m/d/yyyy">
                  <c:v>42787</c:v>
                </c:pt>
                <c:pt idx="1523" formatCode="m/d/yyyy">
                  <c:v>42786</c:v>
                </c:pt>
                <c:pt idx="1524" formatCode="m/d/yyyy">
                  <c:v>42783</c:v>
                </c:pt>
                <c:pt idx="1525" formatCode="m/d/yyyy">
                  <c:v>42782</c:v>
                </c:pt>
                <c:pt idx="1526" formatCode="m/d/yyyy">
                  <c:v>42781</c:v>
                </c:pt>
                <c:pt idx="1527" formatCode="m/d/yyyy">
                  <c:v>42780</c:v>
                </c:pt>
                <c:pt idx="1528" formatCode="m/d/yyyy">
                  <c:v>42779</c:v>
                </c:pt>
                <c:pt idx="1529" formatCode="m/d/yyyy">
                  <c:v>42776</c:v>
                </c:pt>
                <c:pt idx="1530" formatCode="m/d/yyyy">
                  <c:v>42775</c:v>
                </c:pt>
                <c:pt idx="1531" formatCode="m/d/yyyy">
                  <c:v>42774</c:v>
                </c:pt>
                <c:pt idx="1532" formatCode="m/d/yyyy">
                  <c:v>42773</c:v>
                </c:pt>
                <c:pt idx="1533" formatCode="m/d/yyyy">
                  <c:v>42772</c:v>
                </c:pt>
                <c:pt idx="1534" formatCode="m/d/yyyy">
                  <c:v>42769</c:v>
                </c:pt>
                <c:pt idx="1535" formatCode="m/d/yyyy">
                  <c:v>42768</c:v>
                </c:pt>
                <c:pt idx="1536" formatCode="m/d/yyyy">
                  <c:v>42760</c:v>
                </c:pt>
                <c:pt idx="1537" formatCode="m/d/yyyy">
                  <c:v>42759</c:v>
                </c:pt>
                <c:pt idx="1538" formatCode="m/d/yyyy">
                  <c:v>42758</c:v>
                </c:pt>
                <c:pt idx="1539" formatCode="m/d/yyyy">
                  <c:v>42755</c:v>
                </c:pt>
                <c:pt idx="1540" formatCode="m/d/yyyy">
                  <c:v>42754</c:v>
                </c:pt>
                <c:pt idx="1541" formatCode="m/d/yyyy">
                  <c:v>42753</c:v>
                </c:pt>
                <c:pt idx="1542" formatCode="m/d/yyyy">
                  <c:v>42752</c:v>
                </c:pt>
                <c:pt idx="1543" formatCode="m/d/yyyy">
                  <c:v>42751</c:v>
                </c:pt>
                <c:pt idx="1544" formatCode="m/d/yyyy">
                  <c:v>42748</c:v>
                </c:pt>
                <c:pt idx="1545" formatCode="m/d/yyyy">
                  <c:v>42747</c:v>
                </c:pt>
                <c:pt idx="1546" formatCode="m/d/yyyy">
                  <c:v>42746</c:v>
                </c:pt>
                <c:pt idx="1547" formatCode="m/d/yyyy">
                  <c:v>42745</c:v>
                </c:pt>
                <c:pt idx="1548" formatCode="m/d/yyyy">
                  <c:v>42744</c:v>
                </c:pt>
                <c:pt idx="1549" formatCode="m/d/yyyy">
                  <c:v>42741</c:v>
                </c:pt>
                <c:pt idx="1550" formatCode="m/d/yyyy">
                  <c:v>42740</c:v>
                </c:pt>
                <c:pt idx="1551" formatCode="m/d/yyyy">
                  <c:v>42739</c:v>
                </c:pt>
                <c:pt idx="1552" formatCode="m/d/yyyy">
                  <c:v>42738</c:v>
                </c:pt>
                <c:pt idx="1553" formatCode="m/d/yyyy">
                  <c:v>42734</c:v>
                </c:pt>
                <c:pt idx="1554" formatCode="m/d/yyyy">
                  <c:v>42733</c:v>
                </c:pt>
                <c:pt idx="1555" formatCode="m/d/yyyy">
                  <c:v>42732</c:v>
                </c:pt>
                <c:pt idx="1556" formatCode="m/d/yyyy">
                  <c:v>42731</c:v>
                </c:pt>
                <c:pt idx="1557" formatCode="m/d/yyyy">
                  <c:v>42730</c:v>
                </c:pt>
                <c:pt idx="1558" formatCode="m/d/yyyy">
                  <c:v>42727</c:v>
                </c:pt>
                <c:pt idx="1559" formatCode="m/d/yyyy">
                  <c:v>42726</c:v>
                </c:pt>
                <c:pt idx="1560" formatCode="m/d/yyyy">
                  <c:v>42725</c:v>
                </c:pt>
                <c:pt idx="1561" formatCode="m/d/yyyy">
                  <c:v>42724</c:v>
                </c:pt>
                <c:pt idx="1562" formatCode="m/d/yyyy">
                  <c:v>42723</c:v>
                </c:pt>
                <c:pt idx="1563" formatCode="m/d/yyyy">
                  <c:v>42720</c:v>
                </c:pt>
                <c:pt idx="1564" formatCode="m/d/yyyy">
                  <c:v>42719</c:v>
                </c:pt>
                <c:pt idx="1565" formatCode="m/d/yyyy">
                  <c:v>42718</c:v>
                </c:pt>
                <c:pt idx="1566" formatCode="m/d/yyyy">
                  <c:v>42717</c:v>
                </c:pt>
                <c:pt idx="1567" formatCode="m/d/yyyy">
                  <c:v>42716</c:v>
                </c:pt>
                <c:pt idx="1568" formatCode="m/d/yyyy">
                  <c:v>42713</c:v>
                </c:pt>
                <c:pt idx="1569" formatCode="m/d/yyyy">
                  <c:v>42712</c:v>
                </c:pt>
                <c:pt idx="1570" formatCode="m/d/yyyy">
                  <c:v>42711</c:v>
                </c:pt>
                <c:pt idx="1571" formatCode="m/d/yyyy">
                  <c:v>42710</c:v>
                </c:pt>
                <c:pt idx="1572" formatCode="m/d/yyyy">
                  <c:v>42709</c:v>
                </c:pt>
                <c:pt idx="1573" formatCode="m/d/yyyy">
                  <c:v>42706</c:v>
                </c:pt>
                <c:pt idx="1574" formatCode="m/d/yyyy">
                  <c:v>42705</c:v>
                </c:pt>
                <c:pt idx="1575" formatCode="m/d/yyyy">
                  <c:v>42704</c:v>
                </c:pt>
                <c:pt idx="1576" formatCode="m/d/yyyy">
                  <c:v>42703</c:v>
                </c:pt>
                <c:pt idx="1577" formatCode="m/d/yyyy">
                  <c:v>42702</c:v>
                </c:pt>
                <c:pt idx="1578" formatCode="m/d/yyyy">
                  <c:v>42699</c:v>
                </c:pt>
                <c:pt idx="1579" formatCode="m/d/yyyy">
                  <c:v>42698</c:v>
                </c:pt>
                <c:pt idx="1580" formatCode="m/d/yyyy">
                  <c:v>42697</c:v>
                </c:pt>
                <c:pt idx="1581" formatCode="m/d/yyyy">
                  <c:v>42696</c:v>
                </c:pt>
                <c:pt idx="1582" formatCode="m/d/yyyy">
                  <c:v>42695</c:v>
                </c:pt>
                <c:pt idx="1583" formatCode="m/d/yyyy">
                  <c:v>42692</c:v>
                </c:pt>
                <c:pt idx="1584" formatCode="m/d/yyyy">
                  <c:v>42691</c:v>
                </c:pt>
                <c:pt idx="1585" formatCode="m/d/yyyy">
                  <c:v>42690</c:v>
                </c:pt>
                <c:pt idx="1586" formatCode="m/d/yyyy">
                  <c:v>42689</c:v>
                </c:pt>
                <c:pt idx="1587" formatCode="m/d/yyyy">
                  <c:v>42688</c:v>
                </c:pt>
                <c:pt idx="1588" formatCode="m/d/yyyy">
                  <c:v>42685</c:v>
                </c:pt>
                <c:pt idx="1589" formatCode="m/d/yyyy">
                  <c:v>42684</c:v>
                </c:pt>
                <c:pt idx="1590" formatCode="m/d/yyyy">
                  <c:v>42683</c:v>
                </c:pt>
                <c:pt idx="1591" formatCode="m/d/yyyy">
                  <c:v>42682</c:v>
                </c:pt>
                <c:pt idx="1592" formatCode="m/d/yyyy">
                  <c:v>42681</c:v>
                </c:pt>
                <c:pt idx="1593" formatCode="m/d/yyyy">
                  <c:v>42678</c:v>
                </c:pt>
                <c:pt idx="1594" formatCode="m/d/yyyy">
                  <c:v>42677</c:v>
                </c:pt>
                <c:pt idx="1595" formatCode="m/d/yyyy">
                  <c:v>42676</c:v>
                </c:pt>
                <c:pt idx="1596" formatCode="m/d/yyyy">
                  <c:v>42675</c:v>
                </c:pt>
                <c:pt idx="1597" formatCode="m/d/yyyy">
                  <c:v>42674</c:v>
                </c:pt>
                <c:pt idx="1598" formatCode="m/d/yyyy">
                  <c:v>42671</c:v>
                </c:pt>
                <c:pt idx="1599" formatCode="m/d/yyyy">
                  <c:v>42670</c:v>
                </c:pt>
                <c:pt idx="1600" formatCode="m/d/yyyy">
                  <c:v>42669</c:v>
                </c:pt>
                <c:pt idx="1601" formatCode="m/d/yyyy">
                  <c:v>42668</c:v>
                </c:pt>
                <c:pt idx="1602" formatCode="m/d/yyyy">
                  <c:v>42667</c:v>
                </c:pt>
                <c:pt idx="1603" formatCode="m/d/yyyy">
                  <c:v>42664</c:v>
                </c:pt>
                <c:pt idx="1604" formatCode="m/d/yyyy">
                  <c:v>42663</c:v>
                </c:pt>
                <c:pt idx="1605" formatCode="m/d/yyyy">
                  <c:v>42662</c:v>
                </c:pt>
                <c:pt idx="1606" formatCode="m/d/yyyy">
                  <c:v>42661</c:v>
                </c:pt>
                <c:pt idx="1607" formatCode="m/d/yyyy">
                  <c:v>42660</c:v>
                </c:pt>
                <c:pt idx="1608" formatCode="m/d/yyyy">
                  <c:v>42657</c:v>
                </c:pt>
                <c:pt idx="1609" formatCode="m/d/yyyy">
                  <c:v>42656</c:v>
                </c:pt>
                <c:pt idx="1610" formatCode="m/d/yyyy">
                  <c:v>42655</c:v>
                </c:pt>
                <c:pt idx="1611" formatCode="m/d/yyyy">
                  <c:v>42654</c:v>
                </c:pt>
                <c:pt idx="1612" formatCode="m/d/yyyy">
                  <c:v>42653</c:v>
                </c:pt>
                <c:pt idx="1613" formatCode="m/d/yyyy">
                  <c:v>42650</c:v>
                </c:pt>
                <c:pt idx="1614" formatCode="m/d/yyyy">
                  <c:v>42649</c:v>
                </c:pt>
                <c:pt idx="1615" formatCode="m/d/yyyy">
                  <c:v>42648</c:v>
                </c:pt>
                <c:pt idx="1616" formatCode="m/d/yyyy">
                  <c:v>42647</c:v>
                </c:pt>
                <c:pt idx="1617" formatCode="m/d/yyyy">
                  <c:v>42646</c:v>
                </c:pt>
                <c:pt idx="1618" formatCode="m/d/yyyy">
                  <c:v>42643</c:v>
                </c:pt>
                <c:pt idx="1619" formatCode="m/d/yyyy">
                  <c:v>42642</c:v>
                </c:pt>
                <c:pt idx="1620" formatCode="m/d/yyyy">
                  <c:v>42641</c:v>
                </c:pt>
                <c:pt idx="1621" formatCode="m/d/yyyy">
                  <c:v>42640</c:v>
                </c:pt>
                <c:pt idx="1622" formatCode="m/d/yyyy">
                  <c:v>42639</c:v>
                </c:pt>
                <c:pt idx="1623" formatCode="m/d/yyyy">
                  <c:v>42636</c:v>
                </c:pt>
                <c:pt idx="1624" formatCode="m/d/yyyy">
                  <c:v>42635</c:v>
                </c:pt>
                <c:pt idx="1625" formatCode="m/d/yyyy">
                  <c:v>42634</c:v>
                </c:pt>
                <c:pt idx="1626" formatCode="m/d/yyyy">
                  <c:v>42633</c:v>
                </c:pt>
                <c:pt idx="1627" formatCode="m/d/yyyy">
                  <c:v>42632</c:v>
                </c:pt>
                <c:pt idx="1628" formatCode="m/d/yyyy">
                  <c:v>42629</c:v>
                </c:pt>
                <c:pt idx="1629" formatCode="m/d/yyyy">
                  <c:v>42628</c:v>
                </c:pt>
                <c:pt idx="1630" formatCode="m/d/yyyy">
                  <c:v>42627</c:v>
                </c:pt>
                <c:pt idx="1631" formatCode="m/d/yyyy">
                  <c:v>42626</c:v>
                </c:pt>
                <c:pt idx="1632" formatCode="m/d/yyyy">
                  <c:v>42625</c:v>
                </c:pt>
                <c:pt idx="1633" formatCode="m/d/yyyy">
                  <c:v>42622</c:v>
                </c:pt>
                <c:pt idx="1634" formatCode="m/d/yyyy">
                  <c:v>42621</c:v>
                </c:pt>
                <c:pt idx="1635" formatCode="m/d/yyyy">
                  <c:v>42620</c:v>
                </c:pt>
                <c:pt idx="1636" formatCode="m/d/yyyy">
                  <c:v>42619</c:v>
                </c:pt>
                <c:pt idx="1637" formatCode="m/d/yyyy">
                  <c:v>42618</c:v>
                </c:pt>
                <c:pt idx="1638" formatCode="m/d/yyyy">
                  <c:v>42614</c:v>
                </c:pt>
                <c:pt idx="1639" formatCode="m/d/yyyy">
                  <c:v>42613</c:v>
                </c:pt>
                <c:pt idx="1640" formatCode="m/d/yyyy">
                  <c:v>42612</c:v>
                </c:pt>
                <c:pt idx="1641" formatCode="m/d/yyyy">
                  <c:v>42611</c:v>
                </c:pt>
                <c:pt idx="1642" formatCode="m/d/yyyy">
                  <c:v>42608</c:v>
                </c:pt>
                <c:pt idx="1643" formatCode="m/d/yyyy">
                  <c:v>42607</c:v>
                </c:pt>
                <c:pt idx="1644" formatCode="m/d/yyyy">
                  <c:v>42606</c:v>
                </c:pt>
                <c:pt idx="1645" formatCode="m/d/yyyy">
                  <c:v>42605</c:v>
                </c:pt>
                <c:pt idx="1646" formatCode="m/d/yyyy">
                  <c:v>42604</c:v>
                </c:pt>
                <c:pt idx="1647" formatCode="m/d/yyyy">
                  <c:v>42601</c:v>
                </c:pt>
                <c:pt idx="1648" formatCode="m/d/yyyy">
                  <c:v>42600</c:v>
                </c:pt>
                <c:pt idx="1649" formatCode="m/d/yyyy">
                  <c:v>42599</c:v>
                </c:pt>
                <c:pt idx="1650" formatCode="m/d/yyyy">
                  <c:v>42598</c:v>
                </c:pt>
                <c:pt idx="1651" formatCode="m/d/yyyy">
                  <c:v>42597</c:v>
                </c:pt>
                <c:pt idx="1652" formatCode="m/d/yyyy">
                  <c:v>42594</c:v>
                </c:pt>
                <c:pt idx="1653" formatCode="m/d/yyyy">
                  <c:v>42593</c:v>
                </c:pt>
                <c:pt idx="1654" formatCode="m/d/yyyy">
                  <c:v>42592</c:v>
                </c:pt>
                <c:pt idx="1655" formatCode="m/d/yyyy">
                  <c:v>42591</c:v>
                </c:pt>
                <c:pt idx="1656" formatCode="m/d/yyyy">
                  <c:v>42590</c:v>
                </c:pt>
                <c:pt idx="1657" formatCode="m/d/yyyy">
                  <c:v>42587</c:v>
                </c:pt>
                <c:pt idx="1658" formatCode="m/d/yyyy">
                  <c:v>42586</c:v>
                </c:pt>
                <c:pt idx="1659" formatCode="m/d/yyyy">
                  <c:v>42585</c:v>
                </c:pt>
                <c:pt idx="1660" formatCode="m/d/yyyy">
                  <c:v>42584</c:v>
                </c:pt>
                <c:pt idx="1661" formatCode="m/d/yyyy">
                  <c:v>42583</c:v>
                </c:pt>
                <c:pt idx="1662" formatCode="m/d/yyyy">
                  <c:v>42580</c:v>
                </c:pt>
                <c:pt idx="1663" formatCode="m/d/yyyy">
                  <c:v>42579</c:v>
                </c:pt>
                <c:pt idx="1664" formatCode="m/d/yyyy">
                  <c:v>42578</c:v>
                </c:pt>
                <c:pt idx="1665" formatCode="m/d/yyyy">
                  <c:v>42577</c:v>
                </c:pt>
                <c:pt idx="1666" formatCode="m/d/yyyy">
                  <c:v>42576</c:v>
                </c:pt>
                <c:pt idx="1667" formatCode="m/d/yyyy">
                  <c:v>42573</c:v>
                </c:pt>
                <c:pt idx="1668" formatCode="m/d/yyyy">
                  <c:v>42572</c:v>
                </c:pt>
                <c:pt idx="1669" formatCode="m/d/yyyy">
                  <c:v>42571</c:v>
                </c:pt>
                <c:pt idx="1670" formatCode="m/d/yyyy">
                  <c:v>42570</c:v>
                </c:pt>
                <c:pt idx="1671" formatCode="m/d/yyyy">
                  <c:v>42569</c:v>
                </c:pt>
                <c:pt idx="1672" formatCode="m/d/yyyy">
                  <c:v>42566</c:v>
                </c:pt>
                <c:pt idx="1673" formatCode="m/d/yyyy">
                  <c:v>42565</c:v>
                </c:pt>
                <c:pt idx="1674" formatCode="m/d/yyyy">
                  <c:v>42564</c:v>
                </c:pt>
                <c:pt idx="1675" formatCode="m/d/yyyy">
                  <c:v>42563</c:v>
                </c:pt>
                <c:pt idx="1676" formatCode="m/d/yyyy">
                  <c:v>42562</c:v>
                </c:pt>
                <c:pt idx="1677" formatCode="m/d/yyyy">
                  <c:v>42559</c:v>
                </c:pt>
                <c:pt idx="1678" formatCode="m/d/yyyy">
                  <c:v>42558</c:v>
                </c:pt>
                <c:pt idx="1679" formatCode="m/d/yyyy">
                  <c:v>42557</c:v>
                </c:pt>
                <c:pt idx="1680" formatCode="m/d/yyyy">
                  <c:v>42556</c:v>
                </c:pt>
                <c:pt idx="1681" formatCode="m/d/yyyy">
                  <c:v>42555</c:v>
                </c:pt>
                <c:pt idx="1682" formatCode="m/d/yyyy">
                  <c:v>42552</c:v>
                </c:pt>
                <c:pt idx="1683" formatCode="m/d/yyyy">
                  <c:v>42551</c:v>
                </c:pt>
                <c:pt idx="1684" formatCode="m/d/yyyy">
                  <c:v>42550</c:v>
                </c:pt>
                <c:pt idx="1685" formatCode="m/d/yyyy">
                  <c:v>42549</c:v>
                </c:pt>
                <c:pt idx="1686" formatCode="m/d/yyyy">
                  <c:v>42548</c:v>
                </c:pt>
                <c:pt idx="1687" formatCode="m/d/yyyy">
                  <c:v>42545</c:v>
                </c:pt>
                <c:pt idx="1688" formatCode="m/d/yyyy">
                  <c:v>42544</c:v>
                </c:pt>
                <c:pt idx="1689" formatCode="m/d/yyyy">
                  <c:v>42543</c:v>
                </c:pt>
                <c:pt idx="1690" formatCode="m/d/yyyy">
                  <c:v>42542</c:v>
                </c:pt>
                <c:pt idx="1691" formatCode="m/d/yyyy">
                  <c:v>42541</c:v>
                </c:pt>
                <c:pt idx="1692" formatCode="m/d/yyyy">
                  <c:v>42538</c:v>
                </c:pt>
                <c:pt idx="1693" formatCode="m/d/yyyy">
                  <c:v>42537</c:v>
                </c:pt>
                <c:pt idx="1694" formatCode="m/d/yyyy">
                  <c:v>42536</c:v>
                </c:pt>
                <c:pt idx="1695" formatCode="m/d/yyyy">
                  <c:v>42535</c:v>
                </c:pt>
                <c:pt idx="1696" formatCode="m/d/yyyy">
                  <c:v>42534</c:v>
                </c:pt>
                <c:pt idx="1697" formatCode="m/d/yyyy">
                  <c:v>42531</c:v>
                </c:pt>
                <c:pt idx="1698" formatCode="m/d/yyyy">
                  <c:v>42530</c:v>
                </c:pt>
                <c:pt idx="1699" formatCode="m/d/yyyy">
                  <c:v>42529</c:v>
                </c:pt>
                <c:pt idx="1700" formatCode="m/d/yyyy">
                  <c:v>42528</c:v>
                </c:pt>
                <c:pt idx="1701" formatCode="m/d/yyyy">
                  <c:v>42527</c:v>
                </c:pt>
                <c:pt idx="1702" formatCode="m/d/yyyy">
                  <c:v>42524</c:v>
                </c:pt>
                <c:pt idx="1703" formatCode="m/d/yyyy">
                  <c:v>42523</c:v>
                </c:pt>
                <c:pt idx="1704" formatCode="m/d/yyyy">
                  <c:v>42522</c:v>
                </c:pt>
                <c:pt idx="1705" formatCode="m/d/yyyy">
                  <c:v>42521</c:v>
                </c:pt>
                <c:pt idx="1706" formatCode="m/d/yyyy">
                  <c:v>42520</c:v>
                </c:pt>
                <c:pt idx="1707" formatCode="m/d/yyyy">
                  <c:v>42517</c:v>
                </c:pt>
                <c:pt idx="1708" formatCode="m/d/yyyy">
                  <c:v>42516</c:v>
                </c:pt>
                <c:pt idx="1709" formatCode="m/d/yyyy">
                  <c:v>42515</c:v>
                </c:pt>
                <c:pt idx="1710" formatCode="m/d/yyyy">
                  <c:v>42514</c:v>
                </c:pt>
                <c:pt idx="1711" formatCode="m/d/yyyy">
                  <c:v>42513</c:v>
                </c:pt>
                <c:pt idx="1712" formatCode="m/d/yyyy">
                  <c:v>42510</c:v>
                </c:pt>
                <c:pt idx="1713" formatCode="m/d/yyyy">
                  <c:v>42509</c:v>
                </c:pt>
                <c:pt idx="1714" formatCode="m/d/yyyy">
                  <c:v>42508</c:v>
                </c:pt>
                <c:pt idx="1715" formatCode="m/d/yyyy">
                  <c:v>42507</c:v>
                </c:pt>
                <c:pt idx="1716" formatCode="m/d/yyyy">
                  <c:v>42506</c:v>
                </c:pt>
                <c:pt idx="1717" formatCode="m/d/yyyy">
                  <c:v>42503</c:v>
                </c:pt>
                <c:pt idx="1718" formatCode="m/d/yyyy">
                  <c:v>42502</c:v>
                </c:pt>
                <c:pt idx="1719" formatCode="m/d/yyyy">
                  <c:v>42501</c:v>
                </c:pt>
                <c:pt idx="1720" formatCode="m/d/yyyy">
                  <c:v>42500</c:v>
                </c:pt>
                <c:pt idx="1721" formatCode="m/d/yyyy">
                  <c:v>42499</c:v>
                </c:pt>
                <c:pt idx="1722" formatCode="m/d/yyyy">
                  <c:v>42496</c:v>
                </c:pt>
                <c:pt idx="1723" formatCode="m/d/yyyy">
                  <c:v>42495</c:v>
                </c:pt>
                <c:pt idx="1724" formatCode="m/d/yyyy">
                  <c:v>42494</c:v>
                </c:pt>
                <c:pt idx="1725" formatCode="m/d/yyyy">
                  <c:v>42489</c:v>
                </c:pt>
                <c:pt idx="1726" formatCode="m/d/yyyy">
                  <c:v>42488</c:v>
                </c:pt>
                <c:pt idx="1727" formatCode="m/d/yyyy">
                  <c:v>42487</c:v>
                </c:pt>
                <c:pt idx="1728" formatCode="m/d/yyyy">
                  <c:v>42486</c:v>
                </c:pt>
                <c:pt idx="1729" formatCode="m/d/yyyy">
                  <c:v>42485</c:v>
                </c:pt>
                <c:pt idx="1730" formatCode="m/d/yyyy">
                  <c:v>42482</c:v>
                </c:pt>
                <c:pt idx="1731" formatCode="m/d/yyyy">
                  <c:v>42481</c:v>
                </c:pt>
                <c:pt idx="1732" formatCode="m/d/yyyy">
                  <c:v>42480</c:v>
                </c:pt>
                <c:pt idx="1733" formatCode="m/d/yyyy">
                  <c:v>42479</c:v>
                </c:pt>
                <c:pt idx="1734" formatCode="m/d/yyyy">
                  <c:v>42475</c:v>
                </c:pt>
                <c:pt idx="1735" formatCode="m/d/yyyy">
                  <c:v>42474</c:v>
                </c:pt>
                <c:pt idx="1736" formatCode="m/d/yyyy">
                  <c:v>42473</c:v>
                </c:pt>
                <c:pt idx="1737" formatCode="m/d/yyyy">
                  <c:v>42472</c:v>
                </c:pt>
                <c:pt idx="1738" formatCode="m/d/yyyy">
                  <c:v>42471</c:v>
                </c:pt>
                <c:pt idx="1739" formatCode="m/d/yyyy">
                  <c:v>42468</c:v>
                </c:pt>
                <c:pt idx="1740" formatCode="m/d/yyyy">
                  <c:v>42467</c:v>
                </c:pt>
                <c:pt idx="1741" formatCode="m/d/yyyy">
                  <c:v>42466</c:v>
                </c:pt>
                <c:pt idx="1742" formatCode="m/d/yyyy">
                  <c:v>42465</c:v>
                </c:pt>
                <c:pt idx="1743" formatCode="m/d/yyyy">
                  <c:v>42464</c:v>
                </c:pt>
                <c:pt idx="1744" formatCode="m/d/yyyy">
                  <c:v>42461</c:v>
                </c:pt>
                <c:pt idx="1745" formatCode="m/d/yyyy">
                  <c:v>42460</c:v>
                </c:pt>
                <c:pt idx="1746" formatCode="m/d/yyyy">
                  <c:v>42459</c:v>
                </c:pt>
                <c:pt idx="1747" formatCode="m/d/yyyy">
                  <c:v>42458</c:v>
                </c:pt>
                <c:pt idx="1748" formatCode="m/d/yyyy">
                  <c:v>42457</c:v>
                </c:pt>
                <c:pt idx="1749" formatCode="m/d/yyyy">
                  <c:v>42454</c:v>
                </c:pt>
                <c:pt idx="1750" formatCode="m/d/yyyy">
                  <c:v>42453</c:v>
                </c:pt>
                <c:pt idx="1751" formatCode="m/d/yyyy">
                  <c:v>42452</c:v>
                </c:pt>
                <c:pt idx="1752" formatCode="m/d/yyyy">
                  <c:v>42451</c:v>
                </c:pt>
                <c:pt idx="1753" formatCode="m/d/yyyy">
                  <c:v>42450</c:v>
                </c:pt>
                <c:pt idx="1754" formatCode="m/d/yyyy">
                  <c:v>42447</c:v>
                </c:pt>
                <c:pt idx="1755" formatCode="m/d/yyyy">
                  <c:v>42446</c:v>
                </c:pt>
                <c:pt idx="1756" formatCode="m/d/yyyy">
                  <c:v>42445</c:v>
                </c:pt>
                <c:pt idx="1757" formatCode="m/d/yyyy">
                  <c:v>42444</c:v>
                </c:pt>
                <c:pt idx="1758" formatCode="m/d/yyyy">
                  <c:v>42443</c:v>
                </c:pt>
                <c:pt idx="1759" formatCode="m/d/yyyy">
                  <c:v>42440</c:v>
                </c:pt>
                <c:pt idx="1760" formatCode="m/d/yyyy">
                  <c:v>42439</c:v>
                </c:pt>
                <c:pt idx="1761" formatCode="m/d/yyyy">
                  <c:v>42438</c:v>
                </c:pt>
                <c:pt idx="1762" formatCode="m/d/yyyy">
                  <c:v>42437</c:v>
                </c:pt>
                <c:pt idx="1763" formatCode="m/d/yyyy">
                  <c:v>42436</c:v>
                </c:pt>
                <c:pt idx="1764" formatCode="m/d/yyyy">
                  <c:v>42433</c:v>
                </c:pt>
                <c:pt idx="1765" formatCode="m/d/yyyy">
                  <c:v>42432</c:v>
                </c:pt>
                <c:pt idx="1766" formatCode="m/d/yyyy">
                  <c:v>42431</c:v>
                </c:pt>
                <c:pt idx="1767" formatCode="m/d/yyyy">
                  <c:v>42430</c:v>
                </c:pt>
                <c:pt idx="1768" formatCode="m/d/yyyy">
                  <c:v>42429</c:v>
                </c:pt>
                <c:pt idx="1769" formatCode="m/d/yyyy">
                  <c:v>42426</c:v>
                </c:pt>
                <c:pt idx="1770" formatCode="m/d/yyyy">
                  <c:v>42425</c:v>
                </c:pt>
                <c:pt idx="1771" formatCode="m/d/yyyy">
                  <c:v>42424</c:v>
                </c:pt>
                <c:pt idx="1772" formatCode="m/d/yyyy">
                  <c:v>42423</c:v>
                </c:pt>
                <c:pt idx="1773" formatCode="m/d/yyyy">
                  <c:v>42422</c:v>
                </c:pt>
                <c:pt idx="1774" formatCode="m/d/yyyy">
                  <c:v>42419</c:v>
                </c:pt>
                <c:pt idx="1775" formatCode="m/d/yyyy">
                  <c:v>42418</c:v>
                </c:pt>
                <c:pt idx="1776" formatCode="m/d/yyyy">
                  <c:v>42417</c:v>
                </c:pt>
                <c:pt idx="1777" formatCode="m/d/yyyy">
                  <c:v>42416</c:v>
                </c:pt>
                <c:pt idx="1778" formatCode="m/d/yyyy">
                  <c:v>42415</c:v>
                </c:pt>
                <c:pt idx="1779" formatCode="m/d/yyyy">
                  <c:v>42405</c:v>
                </c:pt>
                <c:pt idx="1780" formatCode="m/d/yyyy">
                  <c:v>42404</c:v>
                </c:pt>
                <c:pt idx="1781" formatCode="m/d/yyyy">
                  <c:v>42403</c:v>
                </c:pt>
                <c:pt idx="1782" formatCode="m/d/yyyy">
                  <c:v>42402</c:v>
                </c:pt>
                <c:pt idx="1783" formatCode="m/d/yyyy">
                  <c:v>42401</c:v>
                </c:pt>
                <c:pt idx="1784" formatCode="m/d/yyyy">
                  <c:v>42398</c:v>
                </c:pt>
                <c:pt idx="1785" formatCode="m/d/yyyy">
                  <c:v>42397</c:v>
                </c:pt>
                <c:pt idx="1786" formatCode="m/d/yyyy">
                  <c:v>42396</c:v>
                </c:pt>
                <c:pt idx="1787" formatCode="m/d/yyyy">
                  <c:v>42395</c:v>
                </c:pt>
                <c:pt idx="1788" formatCode="m/d/yyyy">
                  <c:v>42394</c:v>
                </c:pt>
                <c:pt idx="1789" formatCode="m/d/yyyy">
                  <c:v>42391</c:v>
                </c:pt>
                <c:pt idx="1790" formatCode="m/d/yyyy">
                  <c:v>42390</c:v>
                </c:pt>
                <c:pt idx="1791" formatCode="m/d/yyyy">
                  <c:v>42389</c:v>
                </c:pt>
                <c:pt idx="1792" formatCode="m/d/yyyy">
                  <c:v>42388</c:v>
                </c:pt>
                <c:pt idx="1793" formatCode="m/d/yyyy">
                  <c:v>42387</c:v>
                </c:pt>
                <c:pt idx="1794" formatCode="m/d/yyyy">
                  <c:v>42384</c:v>
                </c:pt>
                <c:pt idx="1795" formatCode="m/d/yyyy">
                  <c:v>42383</c:v>
                </c:pt>
                <c:pt idx="1796" formatCode="m/d/yyyy">
                  <c:v>42382</c:v>
                </c:pt>
                <c:pt idx="1797" formatCode="m/d/yyyy">
                  <c:v>42381</c:v>
                </c:pt>
                <c:pt idx="1798" formatCode="m/d/yyyy">
                  <c:v>42380</c:v>
                </c:pt>
                <c:pt idx="1799" formatCode="m/d/yyyy">
                  <c:v>42377</c:v>
                </c:pt>
                <c:pt idx="1800" formatCode="m/d/yyyy">
                  <c:v>42376</c:v>
                </c:pt>
                <c:pt idx="1801" formatCode="m/d/yyyy">
                  <c:v>42375</c:v>
                </c:pt>
                <c:pt idx="1802" formatCode="m/d/yyyy">
                  <c:v>42374</c:v>
                </c:pt>
                <c:pt idx="1803" formatCode="m/d/yyyy">
                  <c:v>42373</c:v>
                </c:pt>
                <c:pt idx="1804" formatCode="m/d/yyyy">
                  <c:v>42369</c:v>
                </c:pt>
                <c:pt idx="1805" formatCode="m/d/yyyy">
                  <c:v>42368</c:v>
                </c:pt>
                <c:pt idx="1806" formatCode="m/d/yyyy">
                  <c:v>42367</c:v>
                </c:pt>
                <c:pt idx="1807" formatCode="m/d/yyyy">
                  <c:v>42366</c:v>
                </c:pt>
                <c:pt idx="1808" formatCode="m/d/yyyy">
                  <c:v>42363</c:v>
                </c:pt>
                <c:pt idx="1809" formatCode="m/d/yyyy">
                  <c:v>42362</c:v>
                </c:pt>
                <c:pt idx="1810" formatCode="m/d/yyyy">
                  <c:v>42361</c:v>
                </c:pt>
                <c:pt idx="1811" formatCode="m/d/yyyy">
                  <c:v>42360</c:v>
                </c:pt>
                <c:pt idx="1812" formatCode="m/d/yyyy">
                  <c:v>42359</c:v>
                </c:pt>
                <c:pt idx="1813" formatCode="m/d/yyyy">
                  <c:v>42356</c:v>
                </c:pt>
                <c:pt idx="1814" formatCode="m/d/yyyy">
                  <c:v>42355</c:v>
                </c:pt>
                <c:pt idx="1815" formatCode="m/d/yyyy">
                  <c:v>42354</c:v>
                </c:pt>
                <c:pt idx="1816" formatCode="m/d/yyyy">
                  <c:v>42353</c:v>
                </c:pt>
                <c:pt idx="1817" formatCode="m/d/yyyy">
                  <c:v>42352</c:v>
                </c:pt>
                <c:pt idx="1818" formatCode="m/d/yyyy">
                  <c:v>42349</c:v>
                </c:pt>
                <c:pt idx="1819" formatCode="m/d/yyyy">
                  <c:v>42348</c:v>
                </c:pt>
                <c:pt idx="1820" formatCode="m/d/yyyy">
                  <c:v>42347</c:v>
                </c:pt>
                <c:pt idx="1821" formatCode="m/d/yyyy">
                  <c:v>42346</c:v>
                </c:pt>
                <c:pt idx="1822" formatCode="m/d/yyyy">
                  <c:v>42345</c:v>
                </c:pt>
                <c:pt idx="1823" formatCode="m/d/yyyy">
                  <c:v>42342</c:v>
                </c:pt>
                <c:pt idx="1824" formatCode="m/d/yyyy">
                  <c:v>42341</c:v>
                </c:pt>
                <c:pt idx="1825" formatCode="m/d/yyyy">
                  <c:v>42340</c:v>
                </c:pt>
                <c:pt idx="1826" formatCode="m/d/yyyy">
                  <c:v>42339</c:v>
                </c:pt>
                <c:pt idx="1827" formatCode="m/d/yyyy">
                  <c:v>42338</c:v>
                </c:pt>
                <c:pt idx="1828" formatCode="m/d/yyyy">
                  <c:v>42335</c:v>
                </c:pt>
                <c:pt idx="1829" formatCode="m/d/yyyy">
                  <c:v>42334</c:v>
                </c:pt>
                <c:pt idx="1830" formatCode="m/d/yyyy">
                  <c:v>42333</c:v>
                </c:pt>
                <c:pt idx="1831" formatCode="m/d/yyyy">
                  <c:v>42332</c:v>
                </c:pt>
                <c:pt idx="1832" formatCode="m/d/yyyy">
                  <c:v>42331</c:v>
                </c:pt>
                <c:pt idx="1833" formatCode="m/d/yyyy">
                  <c:v>42328</c:v>
                </c:pt>
                <c:pt idx="1834" formatCode="m/d/yyyy">
                  <c:v>42327</c:v>
                </c:pt>
                <c:pt idx="1835" formatCode="m/d/yyyy">
                  <c:v>42326</c:v>
                </c:pt>
                <c:pt idx="1836" formatCode="m/d/yyyy">
                  <c:v>42325</c:v>
                </c:pt>
                <c:pt idx="1837" formatCode="m/d/yyyy">
                  <c:v>42324</c:v>
                </c:pt>
                <c:pt idx="1838" formatCode="m/d/yyyy">
                  <c:v>42321</c:v>
                </c:pt>
                <c:pt idx="1839" formatCode="m/d/yyyy">
                  <c:v>42320</c:v>
                </c:pt>
                <c:pt idx="1840" formatCode="m/d/yyyy">
                  <c:v>42319</c:v>
                </c:pt>
                <c:pt idx="1841" formatCode="m/d/yyyy">
                  <c:v>42318</c:v>
                </c:pt>
                <c:pt idx="1842" formatCode="m/d/yyyy">
                  <c:v>42317</c:v>
                </c:pt>
                <c:pt idx="1843" formatCode="m/d/yyyy">
                  <c:v>42314</c:v>
                </c:pt>
                <c:pt idx="1844" formatCode="m/d/yyyy">
                  <c:v>42313</c:v>
                </c:pt>
                <c:pt idx="1845" formatCode="m/d/yyyy">
                  <c:v>42312</c:v>
                </c:pt>
                <c:pt idx="1846" formatCode="m/d/yyyy">
                  <c:v>42311</c:v>
                </c:pt>
                <c:pt idx="1847" formatCode="m/d/yyyy">
                  <c:v>42310</c:v>
                </c:pt>
                <c:pt idx="1848" formatCode="m/d/yyyy">
                  <c:v>42307</c:v>
                </c:pt>
                <c:pt idx="1849" formatCode="m/d/yyyy">
                  <c:v>42306</c:v>
                </c:pt>
                <c:pt idx="1850" formatCode="m/d/yyyy">
                  <c:v>42305</c:v>
                </c:pt>
                <c:pt idx="1851" formatCode="m/d/yyyy">
                  <c:v>42304</c:v>
                </c:pt>
                <c:pt idx="1852" formatCode="m/d/yyyy">
                  <c:v>42303</c:v>
                </c:pt>
                <c:pt idx="1853" formatCode="m/d/yyyy">
                  <c:v>42300</c:v>
                </c:pt>
                <c:pt idx="1854" formatCode="m/d/yyyy">
                  <c:v>42299</c:v>
                </c:pt>
                <c:pt idx="1855" formatCode="m/d/yyyy">
                  <c:v>42298</c:v>
                </c:pt>
                <c:pt idx="1856" formatCode="m/d/yyyy">
                  <c:v>42297</c:v>
                </c:pt>
                <c:pt idx="1857" formatCode="m/d/yyyy">
                  <c:v>42296</c:v>
                </c:pt>
                <c:pt idx="1858" formatCode="m/d/yyyy">
                  <c:v>42293</c:v>
                </c:pt>
                <c:pt idx="1859" formatCode="m/d/yyyy">
                  <c:v>42292</c:v>
                </c:pt>
                <c:pt idx="1860" formatCode="m/d/yyyy">
                  <c:v>42291</c:v>
                </c:pt>
                <c:pt idx="1861" formatCode="m/d/yyyy">
                  <c:v>42290</c:v>
                </c:pt>
                <c:pt idx="1862" formatCode="m/d/yyyy">
                  <c:v>42289</c:v>
                </c:pt>
                <c:pt idx="1863" formatCode="m/d/yyyy">
                  <c:v>42286</c:v>
                </c:pt>
                <c:pt idx="1864" formatCode="m/d/yyyy">
                  <c:v>42285</c:v>
                </c:pt>
                <c:pt idx="1865" formatCode="m/d/yyyy">
                  <c:v>42284</c:v>
                </c:pt>
                <c:pt idx="1866" formatCode="m/d/yyyy">
                  <c:v>42283</c:v>
                </c:pt>
                <c:pt idx="1867" formatCode="m/d/yyyy">
                  <c:v>42282</c:v>
                </c:pt>
                <c:pt idx="1868" formatCode="m/d/yyyy">
                  <c:v>42279</c:v>
                </c:pt>
                <c:pt idx="1869" formatCode="m/d/yyyy">
                  <c:v>42278</c:v>
                </c:pt>
                <c:pt idx="1870" formatCode="m/d/yyyy">
                  <c:v>42277</c:v>
                </c:pt>
                <c:pt idx="1871" formatCode="m/d/yyyy">
                  <c:v>42276</c:v>
                </c:pt>
                <c:pt idx="1872" formatCode="m/d/yyyy">
                  <c:v>42275</c:v>
                </c:pt>
                <c:pt idx="1873" formatCode="m/d/yyyy">
                  <c:v>42272</c:v>
                </c:pt>
                <c:pt idx="1874" formatCode="m/d/yyyy">
                  <c:v>42271</c:v>
                </c:pt>
                <c:pt idx="1875" formatCode="m/d/yyyy">
                  <c:v>42270</c:v>
                </c:pt>
                <c:pt idx="1876" formatCode="m/d/yyyy">
                  <c:v>42269</c:v>
                </c:pt>
                <c:pt idx="1877" formatCode="m/d/yyyy">
                  <c:v>42268</c:v>
                </c:pt>
                <c:pt idx="1878" formatCode="m/d/yyyy">
                  <c:v>42265</c:v>
                </c:pt>
                <c:pt idx="1879" formatCode="m/d/yyyy">
                  <c:v>42264</c:v>
                </c:pt>
                <c:pt idx="1880" formatCode="m/d/yyyy">
                  <c:v>42263</c:v>
                </c:pt>
                <c:pt idx="1881" formatCode="m/d/yyyy">
                  <c:v>42262</c:v>
                </c:pt>
                <c:pt idx="1882" formatCode="m/d/yyyy">
                  <c:v>42261</c:v>
                </c:pt>
                <c:pt idx="1883" formatCode="m/d/yyyy">
                  <c:v>42258</c:v>
                </c:pt>
                <c:pt idx="1884" formatCode="m/d/yyyy">
                  <c:v>42257</c:v>
                </c:pt>
                <c:pt idx="1885" formatCode="m/d/yyyy">
                  <c:v>42256</c:v>
                </c:pt>
                <c:pt idx="1886" formatCode="m/d/yyyy">
                  <c:v>42255</c:v>
                </c:pt>
                <c:pt idx="1887" formatCode="m/d/yyyy">
                  <c:v>42254</c:v>
                </c:pt>
                <c:pt idx="1888" formatCode="m/d/yyyy">
                  <c:v>42251</c:v>
                </c:pt>
                <c:pt idx="1889" formatCode="m/d/yyyy">
                  <c:v>42250</c:v>
                </c:pt>
                <c:pt idx="1890" formatCode="m/d/yyyy">
                  <c:v>42248</c:v>
                </c:pt>
                <c:pt idx="1891" formatCode="m/d/yyyy">
                  <c:v>42247</c:v>
                </c:pt>
                <c:pt idx="1892" formatCode="m/d/yyyy">
                  <c:v>42244</c:v>
                </c:pt>
                <c:pt idx="1893" formatCode="m/d/yyyy">
                  <c:v>42243</c:v>
                </c:pt>
                <c:pt idx="1894" formatCode="m/d/yyyy">
                  <c:v>42242</c:v>
                </c:pt>
                <c:pt idx="1895" formatCode="m/d/yyyy">
                  <c:v>42241</c:v>
                </c:pt>
                <c:pt idx="1896" formatCode="m/d/yyyy">
                  <c:v>42240</c:v>
                </c:pt>
                <c:pt idx="1897" formatCode="m/d/yyyy">
                  <c:v>42237</c:v>
                </c:pt>
                <c:pt idx="1898" formatCode="m/d/yyyy">
                  <c:v>42236</c:v>
                </c:pt>
                <c:pt idx="1899" formatCode="m/d/yyyy">
                  <c:v>42235</c:v>
                </c:pt>
                <c:pt idx="1900" formatCode="m/d/yyyy">
                  <c:v>42234</c:v>
                </c:pt>
                <c:pt idx="1901" formatCode="m/d/yyyy">
                  <c:v>42233</c:v>
                </c:pt>
                <c:pt idx="1902" formatCode="m/d/yyyy">
                  <c:v>42230</c:v>
                </c:pt>
                <c:pt idx="1903" formatCode="m/d/yyyy">
                  <c:v>42229</c:v>
                </c:pt>
                <c:pt idx="1904" formatCode="m/d/yyyy">
                  <c:v>42228</c:v>
                </c:pt>
                <c:pt idx="1905" formatCode="m/d/yyyy">
                  <c:v>42227</c:v>
                </c:pt>
                <c:pt idx="1906" formatCode="m/d/yyyy">
                  <c:v>42226</c:v>
                </c:pt>
                <c:pt idx="1907" formatCode="m/d/yyyy">
                  <c:v>42223</c:v>
                </c:pt>
                <c:pt idx="1908" formatCode="m/d/yyyy">
                  <c:v>42222</c:v>
                </c:pt>
                <c:pt idx="1909" formatCode="m/d/yyyy">
                  <c:v>42221</c:v>
                </c:pt>
                <c:pt idx="1910" formatCode="m/d/yyyy">
                  <c:v>42220</c:v>
                </c:pt>
                <c:pt idx="1911" formatCode="m/d/yyyy">
                  <c:v>42219</c:v>
                </c:pt>
                <c:pt idx="1912" formatCode="m/d/yyyy">
                  <c:v>42216</c:v>
                </c:pt>
                <c:pt idx="1913" formatCode="m/d/yyyy">
                  <c:v>42215</c:v>
                </c:pt>
                <c:pt idx="1914" formatCode="m/d/yyyy">
                  <c:v>42214</c:v>
                </c:pt>
                <c:pt idx="1915" formatCode="m/d/yyyy">
                  <c:v>42213</c:v>
                </c:pt>
                <c:pt idx="1916" formatCode="m/d/yyyy">
                  <c:v>42212</c:v>
                </c:pt>
                <c:pt idx="1917" formatCode="m/d/yyyy">
                  <c:v>42209</c:v>
                </c:pt>
                <c:pt idx="1918" formatCode="m/d/yyyy">
                  <c:v>42208</c:v>
                </c:pt>
                <c:pt idx="1919" formatCode="m/d/yyyy">
                  <c:v>42207</c:v>
                </c:pt>
                <c:pt idx="1920" formatCode="m/d/yyyy">
                  <c:v>42206</c:v>
                </c:pt>
                <c:pt idx="1921" formatCode="m/d/yyyy">
                  <c:v>42205</c:v>
                </c:pt>
                <c:pt idx="1922" formatCode="m/d/yyyy">
                  <c:v>42202</c:v>
                </c:pt>
                <c:pt idx="1923" formatCode="m/d/yyyy">
                  <c:v>42201</c:v>
                </c:pt>
                <c:pt idx="1924" formatCode="m/d/yyyy">
                  <c:v>42200</c:v>
                </c:pt>
                <c:pt idx="1925" formatCode="m/d/yyyy">
                  <c:v>42199</c:v>
                </c:pt>
                <c:pt idx="1926" formatCode="m/d/yyyy">
                  <c:v>42198</c:v>
                </c:pt>
                <c:pt idx="1927" formatCode="m/d/yyyy">
                  <c:v>42195</c:v>
                </c:pt>
                <c:pt idx="1928" formatCode="m/d/yyyy">
                  <c:v>42194</c:v>
                </c:pt>
                <c:pt idx="1929" formatCode="m/d/yyyy">
                  <c:v>42193</c:v>
                </c:pt>
                <c:pt idx="1930" formatCode="m/d/yyyy">
                  <c:v>42192</c:v>
                </c:pt>
                <c:pt idx="1931" formatCode="m/d/yyyy">
                  <c:v>42191</c:v>
                </c:pt>
                <c:pt idx="1932" formatCode="m/d/yyyy">
                  <c:v>42188</c:v>
                </c:pt>
                <c:pt idx="1933" formatCode="m/d/yyyy">
                  <c:v>42187</c:v>
                </c:pt>
                <c:pt idx="1934" formatCode="m/d/yyyy">
                  <c:v>42186</c:v>
                </c:pt>
                <c:pt idx="1935" formatCode="m/d/yyyy">
                  <c:v>42185</c:v>
                </c:pt>
                <c:pt idx="1936" formatCode="m/d/yyyy">
                  <c:v>42184</c:v>
                </c:pt>
                <c:pt idx="1937" formatCode="m/d/yyyy">
                  <c:v>42181</c:v>
                </c:pt>
                <c:pt idx="1938" formatCode="m/d/yyyy">
                  <c:v>42180</c:v>
                </c:pt>
                <c:pt idx="1939" formatCode="m/d/yyyy">
                  <c:v>42179</c:v>
                </c:pt>
                <c:pt idx="1940" formatCode="m/d/yyyy">
                  <c:v>42178</c:v>
                </c:pt>
                <c:pt idx="1941" formatCode="m/d/yyyy">
                  <c:v>42177</c:v>
                </c:pt>
                <c:pt idx="1942" formatCode="m/d/yyyy">
                  <c:v>42174</c:v>
                </c:pt>
                <c:pt idx="1943" formatCode="m/d/yyyy">
                  <c:v>42173</c:v>
                </c:pt>
                <c:pt idx="1944" formatCode="m/d/yyyy">
                  <c:v>42172</c:v>
                </c:pt>
                <c:pt idx="1945" formatCode="m/d/yyyy">
                  <c:v>42171</c:v>
                </c:pt>
                <c:pt idx="1946" formatCode="m/d/yyyy">
                  <c:v>42170</c:v>
                </c:pt>
                <c:pt idx="1947" formatCode="m/d/yyyy">
                  <c:v>42167</c:v>
                </c:pt>
                <c:pt idx="1948" formatCode="m/d/yyyy">
                  <c:v>42166</c:v>
                </c:pt>
                <c:pt idx="1949" formatCode="m/d/yyyy">
                  <c:v>42165</c:v>
                </c:pt>
                <c:pt idx="1950" formatCode="m/d/yyyy">
                  <c:v>42164</c:v>
                </c:pt>
                <c:pt idx="1951" formatCode="m/d/yyyy">
                  <c:v>42163</c:v>
                </c:pt>
                <c:pt idx="1952" formatCode="m/d/yyyy">
                  <c:v>42160</c:v>
                </c:pt>
                <c:pt idx="1953" formatCode="m/d/yyyy">
                  <c:v>42159</c:v>
                </c:pt>
                <c:pt idx="1954" formatCode="m/d/yyyy">
                  <c:v>42158</c:v>
                </c:pt>
                <c:pt idx="1955" formatCode="m/d/yyyy">
                  <c:v>42157</c:v>
                </c:pt>
                <c:pt idx="1956" formatCode="m/d/yyyy">
                  <c:v>42156</c:v>
                </c:pt>
                <c:pt idx="1957" formatCode="m/d/yyyy">
                  <c:v>42153</c:v>
                </c:pt>
                <c:pt idx="1958" formatCode="m/d/yyyy">
                  <c:v>42152</c:v>
                </c:pt>
                <c:pt idx="1959" formatCode="m/d/yyyy">
                  <c:v>42151</c:v>
                </c:pt>
                <c:pt idx="1960" formatCode="m/d/yyyy">
                  <c:v>42150</c:v>
                </c:pt>
                <c:pt idx="1961" formatCode="m/d/yyyy">
                  <c:v>42149</c:v>
                </c:pt>
                <c:pt idx="1962" formatCode="m/d/yyyy">
                  <c:v>42146</c:v>
                </c:pt>
                <c:pt idx="1963" formatCode="m/d/yyyy">
                  <c:v>42145</c:v>
                </c:pt>
                <c:pt idx="1964" formatCode="m/d/yyyy">
                  <c:v>42144</c:v>
                </c:pt>
                <c:pt idx="1965" formatCode="m/d/yyyy">
                  <c:v>42143</c:v>
                </c:pt>
                <c:pt idx="1966" formatCode="m/d/yyyy">
                  <c:v>42142</c:v>
                </c:pt>
                <c:pt idx="1967" formatCode="m/d/yyyy">
                  <c:v>42139</c:v>
                </c:pt>
                <c:pt idx="1968" formatCode="m/d/yyyy">
                  <c:v>42138</c:v>
                </c:pt>
                <c:pt idx="1969" formatCode="m/d/yyyy">
                  <c:v>42137</c:v>
                </c:pt>
                <c:pt idx="1970" formatCode="m/d/yyyy">
                  <c:v>42136</c:v>
                </c:pt>
                <c:pt idx="1971" formatCode="m/d/yyyy">
                  <c:v>42135</c:v>
                </c:pt>
                <c:pt idx="1972" formatCode="m/d/yyyy">
                  <c:v>42132</c:v>
                </c:pt>
                <c:pt idx="1973" formatCode="m/d/yyyy">
                  <c:v>42131</c:v>
                </c:pt>
                <c:pt idx="1974" formatCode="m/d/yyyy">
                  <c:v>42130</c:v>
                </c:pt>
                <c:pt idx="1975" formatCode="m/d/yyyy">
                  <c:v>42129</c:v>
                </c:pt>
                <c:pt idx="1976" formatCode="m/d/yyyy">
                  <c:v>42128</c:v>
                </c:pt>
                <c:pt idx="1977" formatCode="m/d/yyyy">
                  <c:v>42121</c:v>
                </c:pt>
                <c:pt idx="1978" formatCode="m/d/yyyy">
                  <c:v>42118</c:v>
                </c:pt>
                <c:pt idx="1979" formatCode="m/d/yyyy">
                  <c:v>42117</c:v>
                </c:pt>
                <c:pt idx="1980" formatCode="m/d/yyyy">
                  <c:v>42116</c:v>
                </c:pt>
                <c:pt idx="1981" formatCode="m/d/yyyy">
                  <c:v>42115</c:v>
                </c:pt>
                <c:pt idx="1982" formatCode="m/d/yyyy">
                  <c:v>42114</c:v>
                </c:pt>
                <c:pt idx="1983" formatCode="m/d/yyyy">
                  <c:v>42111</c:v>
                </c:pt>
                <c:pt idx="1984" formatCode="m/d/yyyy">
                  <c:v>42110</c:v>
                </c:pt>
                <c:pt idx="1985" formatCode="m/d/yyyy">
                  <c:v>42109</c:v>
                </c:pt>
                <c:pt idx="1986" formatCode="m/d/yyyy">
                  <c:v>42108</c:v>
                </c:pt>
                <c:pt idx="1987" formatCode="m/d/yyyy">
                  <c:v>42107</c:v>
                </c:pt>
                <c:pt idx="1988" formatCode="m/d/yyyy">
                  <c:v>42104</c:v>
                </c:pt>
                <c:pt idx="1989" formatCode="m/d/yyyy">
                  <c:v>42103</c:v>
                </c:pt>
                <c:pt idx="1990" formatCode="m/d/yyyy">
                  <c:v>42102</c:v>
                </c:pt>
                <c:pt idx="1991" formatCode="m/d/yyyy">
                  <c:v>42101</c:v>
                </c:pt>
                <c:pt idx="1992" formatCode="m/d/yyyy">
                  <c:v>42100</c:v>
                </c:pt>
                <c:pt idx="1993" formatCode="m/d/yyyy">
                  <c:v>42097</c:v>
                </c:pt>
                <c:pt idx="1994" formatCode="m/d/yyyy">
                  <c:v>42096</c:v>
                </c:pt>
                <c:pt idx="1995" formatCode="m/d/yyyy">
                  <c:v>42095</c:v>
                </c:pt>
                <c:pt idx="1996" formatCode="m/d/yyyy">
                  <c:v>42094</c:v>
                </c:pt>
                <c:pt idx="1997" formatCode="m/d/yyyy">
                  <c:v>42093</c:v>
                </c:pt>
                <c:pt idx="1998" formatCode="m/d/yyyy">
                  <c:v>42090</c:v>
                </c:pt>
                <c:pt idx="1999" formatCode="m/d/yyyy">
                  <c:v>42089</c:v>
                </c:pt>
                <c:pt idx="2000" formatCode="m/d/yyyy">
                  <c:v>42088</c:v>
                </c:pt>
                <c:pt idx="2001" formatCode="m/d/yyyy">
                  <c:v>42087</c:v>
                </c:pt>
                <c:pt idx="2002" formatCode="m/d/yyyy">
                  <c:v>42086</c:v>
                </c:pt>
                <c:pt idx="2003" formatCode="m/d/yyyy">
                  <c:v>42083</c:v>
                </c:pt>
                <c:pt idx="2004" formatCode="m/d/yyyy">
                  <c:v>42082</c:v>
                </c:pt>
                <c:pt idx="2005" formatCode="m/d/yyyy">
                  <c:v>42081</c:v>
                </c:pt>
                <c:pt idx="2006" formatCode="m/d/yyyy">
                  <c:v>42080</c:v>
                </c:pt>
                <c:pt idx="2007" formatCode="m/d/yyyy">
                  <c:v>42079</c:v>
                </c:pt>
                <c:pt idx="2008" formatCode="m/d/yyyy">
                  <c:v>42076</c:v>
                </c:pt>
                <c:pt idx="2009" formatCode="m/d/yyyy">
                  <c:v>42075</c:v>
                </c:pt>
                <c:pt idx="2010" formatCode="m/d/yyyy">
                  <c:v>42074</c:v>
                </c:pt>
                <c:pt idx="2011" formatCode="m/d/yyyy">
                  <c:v>42073</c:v>
                </c:pt>
                <c:pt idx="2012" formatCode="m/d/yyyy">
                  <c:v>42072</c:v>
                </c:pt>
                <c:pt idx="2013" formatCode="m/d/yyyy">
                  <c:v>42069</c:v>
                </c:pt>
                <c:pt idx="2014" formatCode="m/d/yyyy">
                  <c:v>42068</c:v>
                </c:pt>
                <c:pt idx="2015" formatCode="m/d/yyyy">
                  <c:v>42067</c:v>
                </c:pt>
                <c:pt idx="2016" formatCode="m/d/yyyy">
                  <c:v>42066</c:v>
                </c:pt>
                <c:pt idx="2017" formatCode="m/d/yyyy">
                  <c:v>42065</c:v>
                </c:pt>
                <c:pt idx="2018" formatCode="m/d/yyyy">
                  <c:v>42062</c:v>
                </c:pt>
                <c:pt idx="2019" formatCode="m/d/yyyy">
                  <c:v>42061</c:v>
                </c:pt>
                <c:pt idx="2020" formatCode="m/d/yyyy">
                  <c:v>42060</c:v>
                </c:pt>
                <c:pt idx="2021" formatCode="m/d/yyyy">
                  <c:v>42059</c:v>
                </c:pt>
                <c:pt idx="2022" formatCode="m/d/yyyy">
                  <c:v>42048</c:v>
                </c:pt>
                <c:pt idx="2023" formatCode="m/d/yyyy">
                  <c:v>42047</c:v>
                </c:pt>
                <c:pt idx="2024" formatCode="m/d/yyyy">
                  <c:v>42046</c:v>
                </c:pt>
                <c:pt idx="2025" formatCode="m/d/yyyy">
                  <c:v>42045</c:v>
                </c:pt>
                <c:pt idx="2026" formatCode="m/d/yyyy">
                  <c:v>42044</c:v>
                </c:pt>
                <c:pt idx="2027" formatCode="m/d/yyyy">
                  <c:v>42041</c:v>
                </c:pt>
                <c:pt idx="2028" formatCode="m/d/yyyy">
                  <c:v>42040</c:v>
                </c:pt>
                <c:pt idx="2029" formatCode="m/d/yyyy">
                  <c:v>42039</c:v>
                </c:pt>
                <c:pt idx="2030" formatCode="m/d/yyyy">
                  <c:v>42038</c:v>
                </c:pt>
                <c:pt idx="2031" formatCode="m/d/yyyy">
                  <c:v>42037</c:v>
                </c:pt>
                <c:pt idx="2032" formatCode="m/d/yyyy">
                  <c:v>42034</c:v>
                </c:pt>
                <c:pt idx="2033" formatCode="m/d/yyyy">
                  <c:v>42033</c:v>
                </c:pt>
                <c:pt idx="2034" formatCode="m/d/yyyy">
                  <c:v>42032</c:v>
                </c:pt>
                <c:pt idx="2035" formatCode="m/d/yyyy">
                  <c:v>42031</c:v>
                </c:pt>
                <c:pt idx="2036" formatCode="m/d/yyyy">
                  <c:v>42030</c:v>
                </c:pt>
                <c:pt idx="2037" formatCode="m/d/yyyy">
                  <c:v>42027</c:v>
                </c:pt>
                <c:pt idx="2038" formatCode="m/d/yyyy">
                  <c:v>42026</c:v>
                </c:pt>
                <c:pt idx="2039" formatCode="m/d/yyyy">
                  <c:v>42025</c:v>
                </c:pt>
                <c:pt idx="2040" formatCode="m/d/yyyy">
                  <c:v>42024</c:v>
                </c:pt>
                <c:pt idx="2041" formatCode="m/d/yyyy">
                  <c:v>42023</c:v>
                </c:pt>
                <c:pt idx="2042" formatCode="m/d/yyyy">
                  <c:v>42020</c:v>
                </c:pt>
                <c:pt idx="2043" formatCode="m/d/yyyy">
                  <c:v>42019</c:v>
                </c:pt>
                <c:pt idx="2044" formatCode="m/d/yyyy">
                  <c:v>42018</c:v>
                </c:pt>
                <c:pt idx="2045" formatCode="m/d/yyyy">
                  <c:v>42017</c:v>
                </c:pt>
                <c:pt idx="2046" formatCode="m/d/yyyy">
                  <c:v>42016</c:v>
                </c:pt>
                <c:pt idx="2047" formatCode="m/d/yyyy">
                  <c:v>42013</c:v>
                </c:pt>
                <c:pt idx="2048" formatCode="m/d/yyyy">
                  <c:v>42012</c:v>
                </c:pt>
                <c:pt idx="2049" formatCode="m/d/yyyy">
                  <c:v>42011</c:v>
                </c:pt>
                <c:pt idx="2050" formatCode="m/d/yyyy">
                  <c:v>42010</c:v>
                </c:pt>
                <c:pt idx="2051" formatCode="m/d/yyyy">
                  <c:v>42009</c:v>
                </c:pt>
                <c:pt idx="2052" formatCode="m/d/yyyy">
                  <c:v>42004</c:v>
                </c:pt>
                <c:pt idx="2053" formatCode="m/d/yyyy">
                  <c:v>42003</c:v>
                </c:pt>
                <c:pt idx="2054" formatCode="m/d/yyyy">
                  <c:v>42002</c:v>
                </c:pt>
                <c:pt idx="2055" formatCode="m/d/yyyy">
                  <c:v>41999</c:v>
                </c:pt>
                <c:pt idx="2056" formatCode="m/d/yyyy">
                  <c:v>41998</c:v>
                </c:pt>
                <c:pt idx="2057" formatCode="m/d/yyyy">
                  <c:v>41997</c:v>
                </c:pt>
                <c:pt idx="2058" formatCode="m/d/yyyy">
                  <c:v>41996</c:v>
                </c:pt>
                <c:pt idx="2059" formatCode="m/d/yyyy">
                  <c:v>41995</c:v>
                </c:pt>
                <c:pt idx="2060" formatCode="m/d/yyyy">
                  <c:v>41992</c:v>
                </c:pt>
                <c:pt idx="2061" formatCode="m/d/yyyy">
                  <c:v>41991</c:v>
                </c:pt>
                <c:pt idx="2062" formatCode="m/d/yyyy">
                  <c:v>41990</c:v>
                </c:pt>
                <c:pt idx="2063" formatCode="m/d/yyyy">
                  <c:v>41989</c:v>
                </c:pt>
                <c:pt idx="2064" formatCode="m/d/yyyy">
                  <c:v>41988</c:v>
                </c:pt>
                <c:pt idx="2065" formatCode="m/d/yyyy">
                  <c:v>41985</c:v>
                </c:pt>
                <c:pt idx="2066" formatCode="m/d/yyyy">
                  <c:v>41984</c:v>
                </c:pt>
                <c:pt idx="2067" formatCode="m/d/yyyy">
                  <c:v>41983</c:v>
                </c:pt>
                <c:pt idx="2068" formatCode="m/d/yyyy">
                  <c:v>41982</c:v>
                </c:pt>
                <c:pt idx="2069" formatCode="m/d/yyyy">
                  <c:v>41981</c:v>
                </c:pt>
                <c:pt idx="2070" formatCode="m/d/yyyy">
                  <c:v>41978</c:v>
                </c:pt>
                <c:pt idx="2071" formatCode="m/d/yyyy">
                  <c:v>41977</c:v>
                </c:pt>
                <c:pt idx="2072" formatCode="m/d/yyyy">
                  <c:v>41976</c:v>
                </c:pt>
                <c:pt idx="2073" formatCode="m/d/yyyy">
                  <c:v>41975</c:v>
                </c:pt>
                <c:pt idx="2074" formatCode="m/d/yyyy">
                  <c:v>41974</c:v>
                </c:pt>
                <c:pt idx="2075" formatCode="m/d/yyyy">
                  <c:v>41971</c:v>
                </c:pt>
                <c:pt idx="2076" formatCode="m/d/yyyy">
                  <c:v>41970</c:v>
                </c:pt>
                <c:pt idx="2077" formatCode="m/d/yyyy">
                  <c:v>41969</c:v>
                </c:pt>
                <c:pt idx="2078" formatCode="m/d/yyyy">
                  <c:v>41968</c:v>
                </c:pt>
                <c:pt idx="2079" formatCode="m/d/yyyy">
                  <c:v>41967</c:v>
                </c:pt>
                <c:pt idx="2080" formatCode="m/d/yyyy">
                  <c:v>41964</c:v>
                </c:pt>
                <c:pt idx="2081" formatCode="m/d/yyyy">
                  <c:v>41963</c:v>
                </c:pt>
                <c:pt idx="2082" formatCode="m/d/yyyy">
                  <c:v>41962</c:v>
                </c:pt>
                <c:pt idx="2083" formatCode="m/d/yyyy">
                  <c:v>41961</c:v>
                </c:pt>
                <c:pt idx="2084" formatCode="m/d/yyyy">
                  <c:v>41960</c:v>
                </c:pt>
                <c:pt idx="2085" formatCode="m/d/yyyy">
                  <c:v>41957</c:v>
                </c:pt>
                <c:pt idx="2086" formatCode="m/d/yyyy">
                  <c:v>41956</c:v>
                </c:pt>
                <c:pt idx="2087" formatCode="m/d/yyyy">
                  <c:v>41955</c:v>
                </c:pt>
                <c:pt idx="2088" formatCode="m/d/yyyy">
                  <c:v>41954</c:v>
                </c:pt>
                <c:pt idx="2089" formatCode="m/d/yyyy">
                  <c:v>41953</c:v>
                </c:pt>
                <c:pt idx="2090" formatCode="m/d/yyyy">
                  <c:v>41950</c:v>
                </c:pt>
                <c:pt idx="2091" formatCode="m/d/yyyy">
                  <c:v>41949</c:v>
                </c:pt>
                <c:pt idx="2092" formatCode="m/d/yyyy">
                  <c:v>41948</c:v>
                </c:pt>
                <c:pt idx="2093" formatCode="m/d/yyyy">
                  <c:v>41947</c:v>
                </c:pt>
                <c:pt idx="2094" formatCode="m/d/yyyy">
                  <c:v>41946</c:v>
                </c:pt>
                <c:pt idx="2095" formatCode="m/d/yyyy">
                  <c:v>41943</c:v>
                </c:pt>
                <c:pt idx="2096" formatCode="m/d/yyyy">
                  <c:v>41942</c:v>
                </c:pt>
                <c:pt idx="2097" formatCode="m/d/yyyy">
                  <c:v>41941</c:v>
                </c:pt>
                <c:pt idx="2098" formatCode="m/d/yyyy">
                  <c:v>41940</c:v>
                </c:pt>
                <c:pt idx="2099" formatCode="m/d/yyyy">
                  <c:v>41939</c:v>
                </c:pt>
                <c:pt idx="2100" formatCode="m/d/yyyy">
                  <c:v>41936</c:v>
                </c:pt>
                <c:pt idx="2101" formatCode="m/d/yyyy">
                  <c:v>41935</c:v>
                </c:pt>
                <c:pt idx="2102" formatCode="m/d/yyyy">
                  <c:v>41934</c:v>
                </c:pt>
                <c:pt idx="2103" formatCode="m/d/yyyy">
                  <c:v>41933</c:v>
                </c:pt>
                <c:pt idx="2104" formatCode="m/d/yyyy">
                  <c:v>41932</c:v>
                </c:pt>
                <c:pt idx="2105" formatCode="m/d/yyyy">
                  <c:v>41929</c:v>
                </c:pt>
                <c:pt idx="2106" formatCode="m/d/yyyy">
                  <c:v>41928</c:v>
                </c:pt>
                <c:pt idx="2107" formatCode="m/d/yyyy">
                  <c:v>41927</c:v>
                </c:pt>
                <c:pt idx="2108" formatCode="m/d/yyyy">
                  <c:v>41926</c:v>
                </c:pt>
                <c:pt idx="2109" formatCode="m/d/yyyy">
                  <c:v>41925</c:v>
                </c:pt>
                <c:pt idx="2110" formatCode="m/d/yyyy">
                  <c:v>41922</c:v>
                </c:pt>
                <c:pt idx="2111" formatCode="m/d/yyyy">
                  <c:v>41921</c:v>
                </c:pt>
                <c:pt idx="2112" formatCode="m/d/yyyy">
                  <c:v>41920</c:v>
                </c:pt>
                <c:pt idx="2113" formatCode="m/d/yyyy">
                  <c:v>41919</c:v>
                </c:pt>
                <c:pt idx="2114" formatCode="m/d/yyyy">
                  <c:v>41918</c:v>
                </c:pt>
                <c:pt idx="2115" formatCode="m/d/yyyy">
                  <c:v>41915</c:v>
                </c:pt>
                <c:pt idx="2116" formatCode="m/d/yyyy">
                  <c:v>41914</c:v>
                </c:pt>
                <c:pt idx="2117" formatCode="m/d/yyyy">
                  <c:v>41913</c:v>
                </c:pt>
                <c:pt idx="2118" formatCode="m/d/yyyy">
                  <c:v>41912</c:v>
                </c:pt>
                <c:pt idx="2119" formatCode="m/d/yyyy">
                  <c:v>41911</c:v>
                </c:pt>
                <c:pt idx="2120" formatCode="m/d/yyyy">
                  <c:v>41908</c:v>
                </c:pt>
                <c:pt idx="2121" formatCode="m/d/yyyy">
                  <c:v>41907</c:v>
                </c:pt>
                <c:pt idx="2122" formatCode="m/d/yyyy">
                  <c:v>41906</c:v>
                </c:pt>
                <c:pt idx="2123" formatCode="m/d/yyyy">
                  <c:v>41905</c:v>
                </c:pt>
                <c:pt idx="2124" formatCode="m/d/yyyy">
                  <c:v>41904</c:v>
                </c:pt>
                <c:pt idx="2125" formatCode="m/d/yyyy">
                  <c:v>41901</c:v>
                </c:pt>
                <c:pt idx="2126" formatCode="m/d/yyyy">
                  <c:v>41900</c:v>
                </c:pt>
                <c:pt idx="2127" formatCode="m/d/yyyy">
                  <c:v>41899</c:v>
                </c:pt>
                <c:pt idx="2128" formatCode="m/d/yyyy">
                  <c:v>41898</c:v>
                </c:pt>
                <c:pt idx="2129" formatCode="m/d/yyyy">
                  <c:v>41897</c:v>
                </c:pt>
                <c:pt idx="2130" formatCode="m/d/yyyy">
                  <c:v>41894</c:v>
                </c:pt>
                <c:pt idx="2131" formatCode="m/d/yyyy">
                  <c:v>41893</c:v>
                </c:pt>
                <c:pt idx="2132" formatCode="m/d/yyyy">
                  <c:v>41892</c:v>
                </c:pt>
                <c:pt idx="2133" formatCode="m/d/yyyy">
                  <c:v>41891</c:v>
                </c:pt>
                <c:pt idx="2134" formatCode="m/d/yyyy">
                  <c:v>41890</c:v>
                </c:pt>
                <c:pt idx="2135" formatCode="m/d/yyyy">
                  <c:v>41887</c:v>
                </c:pt>
                <c:pt idx="2136" formatCode="m/d/yyyy">
                  <c:v>41886</c:v>
                </c:pt>
                <c:pt idx="2137" formatCode="m/d/yyyy">
                  <c:v>41885</c:v>
                </c:pt>
                <c:pt idx="2138" formatCode="m/d/yyyy">
                  <c:v>41880</c:v>
                </c:pt>
                <c:pt idx="2139" formatCode="m/d/yyyy">
                  <c:v>41879</c:v>
                </c:pt>
                <c:pt idx="2140" formatCode="m/d/yyyy">
                  <c:v>41878</c:v>
                </c:pt>
                <c:pt idx="2141" formatCode="m/d/yyyy">
                  <c:v>41877</c:v>
                </c:pt>
                <c:pt idx="2142" formatCode="m/d/yyyy">
                  <c:v>41876</c:v>
                </c:pt>
                <c:pt idx="2143" formatCode="m/d/yyyy">
                  <c:v>41873</c:v>
                </c:pt>
                <c:pt idx="2144" formatCode="m/d/yyyy">
                  <c:v>41872</c:v>
                </c:pt>
                <c:pt idx="2145" formatCode="m/d/yyyy">
                  <c:v>41871</c:v>
                </c:pt>
                <c:pt idx="2146" formatCode="m/d/yyyy">
                  <c:v>41870</c:v>
                </c:pt>
                <c:pt idx="2147" formatCode="m/d/yyyy">
                  <c:v>41869</c:v>
                </c:pt>
                <c:pt idx="2148" formatCode="m/d/yyyy">
                  <c:v>41866</c:v>
                </c:pt>
                <c:pt idx="2149" formatCode="m/d/yyyy">
                  <c:v>41865</c:v>
                </c:pt>
                <c:pt idx="2150" formatCode="m/d/yyyy">
                  <c:v>41864</c:v>
                </c:pt>
                <c:pt idx="2151" formatCode="m/d/yyyy">
                  <c:v>41863</c:v>
                </c:pt>
                <c:pt idx="2152" formatCode="m/d/yyyy">
                  <c:v>41862</c:v>
                </c:pt>
                <c:pt idx="2153" formatCode="m/d/yyyy">
                  <c:v>41859</c:v>
                </c:pt>
                <c:pt idx="2154" formatCode="m/d/yyyy">
                  <c:v>41858</c:v>
                </c:pt>
                <c:pt idx="2155" formatCode="m/d/yyyy">
                  <c:v>41857</c:v>
                </c:pt>
                <c:pt idx="2156" formatCode="m/d/yyyy">
                  <c:v>41856</c:v>
                </c:pt>
                <c:pt idx="2157" formatCode="m/d/yyyy">
                  <c:v>41855</c:v>
                </c:pt>
                <c:pt idx="2158" formatCode="m/d/yyyy">
                  <c:v>41852</c:v>
                </c:pt>
                <c:pt idx="2159" formatCode="m/d/yyyy">
                  <c:v>41851</c:v>
                </c:pt>
                <c:pt idx="2160" formatCode="m/d/yyyy">
                  <c:v>41850</c:v>
                </c:pt>
                <c:pt idx="2161" formatCode="m/d/yyyy">
                  <c:v>41849</c:v>
                </c:pt>
                <c:pt idx="2162" formatCode="m/d/yyyy">
                  <c:v>41848</c:v>
                </c:pt>
                <c:pt idx="2163" formatCode="m/d/yyyy">
                  <c:v>41845</c:v>
                </c:pt>
                <c:pt idx="2164" formatCode="m/d/yyyy">
                  <c:v>41844</c:v>
                </c:pt>
                <c:pt idx="2165" formatCode="m/d/yyyy">
                  <c:v>41843</c:v>
                </c:pt>
                <c:pt idx="2166" formatCode="m/d/yyyy">
                  <c:v>41842</c:v>
                </c:pt>
                <c:pt idx="2167" formatCode="m/d/yyyy">
                  <c:v>41841</c:v>
                </c:pt>
                <c:pt idx="2168" formatCode="m/d/yyyy">
                  <c:v>41838</c:v>
                </c:pt>
                <c:pt idx="2169" formatCode="m/d/yyyy">
                  <c:v>41837</c:v>
                </c:pt>
                <c:pt idx="2170" formatCode="m/d/yyyy">
                  <c:v>41836</c:v>
                </c:pt>
                <c:pt idx="2171" formatCode="m/d/yyyy">
                  <c:v>41835</c:v>
                </c:pt>
                <c:pt idx="2172" formatCode="m/d/yyyy">
                  <c:v>41834</c:v>
                </c:pt>
                <c:pt idx="2173" formatCode="m/d/yyyy">
                  <c:v>41831</c:v>
                </c:pt>
                <c:pt idx="2174" formatCode="m/d/yyyy">
                  <c:v>41830</c:v>
                </c:pt>
                <c:pt idx="2175" formatCode="m/d/yyyy">
                  <c:v>41829</c:v>
                </c:pt>
                <c:pt idx="2176" formatCode="m/d/yyyy">
                  <c:v>41828</c:v>
                </c:pt>
                <c:pt idx="2177" formatCode="m/d/yyyy">
                  <c:v>41827</c:v>
                </c:pt>
                <c:pt idx="2178" formatCode="m/d/yyyy">
                  <c:v>41824</c:v>
                </c:pt>
                <c:pt idx="2179" formatCode="m/d/yyyy">
                  <c:v>41823</c:v>
                </c:pt>
                <c:pt idx="2180" formatCode="m/d/yyyy">
                  <c:v>41822</c:v>
                </c:pt>
                <c:pt idx="2181" formatCode="m/d/yyyy">
                  <c:v>41821</c:v>
                </c:pt>
                <c:pt idx="2182" formatCode="m/d/yyyy">
                  <c:v>41820</c:v>
                </c:pt>
                <c:pt idx="2183" formatCode="m/d/yyyy">
                  <c:v>41817</c:v>
                </c:pt>
                <c:pt idx="2184" formatCode="m/d/yyyy">
                  <c:v>41816</c:v>
                </c:pt>
                <c:pt idx="2185" formatCode="m/d/yyyy">
                  <c:v>41815</c:v>
                </c:pt>
                <c:pt idx="2186" formatCode="m/d/yyyy">
                  <c:v>41814</c:v>
                </c:pt>
                <c:pt idx="2187" formatCode="m/d/yyyy">
                  <c:v>41813</c:v>
                </c:pt>
                <c:pt idx="2188" formatCode="m/d/yyyy">
                  <c:v>41810</c:v>
                </c:pt>
                <c:pt idx="2189" formatCode="m/d/yyyy">
                  <c:v>41809</c:v>
                </c:pt>
                <c:pt idx="2190" formatCode="m/d/yyyy">
                  <c:v>41808</c:v>
                </c:pt>
                <c:pt idx="2191" formatCode="m/d/yyyy">
                  <c:v>41807</c:v>
                </c:pt>
                <c:pt idx="2192" formatCode="m/d/yyyy">
                  <c:v>41806</c:v>
                </c:pt>
                <c:pt idx="2193" formatCode="m/d/yyyy">
                  <c:v>41803</c:v>
                </c:pt>
                <c:pt idx="2194" formatCode="m/d/yyyy">
                  <c:v>41802</c:v>
                </c:pt>
                <c:pt idx="2195" formatCode="m/d/yyyy">
                  <c:v>41801</c:v>
                </c:pt>
                <c:pt idx="2196" formatCode="m/d/yyyy">
                  <c:v>41800</c:v>
                </c:pt>
                <c:pt idx="2197" formatCode="m/d/yyyy">
                  <c:v>41799</c:v>
                </c:pt>
                <c:pt idx="2198" formatCode="m/d/yyyy">
                  <c:v>41796</c:v>
                </c:pt>
                <c:pt idx="2199" formatCode="m/d/yyyy">
                  <c:v>41795</c:v>
                </c:pt>
                <c:pt idx="2200" formatCode="m/d/yyyy">
                  <c:v>41794</c:v>
                </c:pt>
                <c:pt idx="2201" formatCode="m/d/yyyy">
                  <c:v>41793</c:v>
                </c:pt>
                <c:pt idx="2202" formatCode="m/d/yyyy">
                  <c:v>41792</c:v>
                </c:pt>
                <c:pt idx="2203" formatCode="m/d/yyyy">
                  <c:v>41789</c:v>
                </c:pt>
                <c:pt idx="2204" formatCode="m/d/yyyy">
                  <c:v>41788</c:v>
                </c:pt>
                <c:pt idx="2205" formatCode="m/d/yyyy">
                  <c:v>41787</c:v>
                </c:pt>
                <c:pt idx="2206" formatCode="m/d/yyyy">
                  <c:v>41786</c:v>
                </c:pt>
                <c:pt idx="2207" formatCode="m/d/yyyy">
                  <c:v>41785</c:v>
                </c:pt>
                <c:pt idx="2208" formatCode="m/d/yyyy">
                  <c:v>41782</c:v>
                </c:pt>
                <c:pt idx="2209" formatCode="m/d/yyyy">
                  <c:v>41781</c:v>
                </c:pt>
                <c:pt idx="2210" formatCode="m/d/yyyy">
                  <c:v>41780</c:v>
                </c:pt>
                <c:pt idx="2211" formatCode="m/d/yyyy">
                  <c:v>41779</c:v>
                </c:pt>
                <c:pt idx="2212" formatCode="m/d/yyyy">
                  <c:v>41778</c:v>
                </c:pt>
                <c:pt idx="2213" formatCode="m/d/yyyy">
                  <c:v>41775</c:v>
                </c:pt>
                <c:pt idx="2214" formatCode="m/d/yyyy">
                  <c:v>41774</c:v>
                </c:pt>
                <c:pt idx="2215" formatCode="m/d/yyyy">
                  <c:v>41773</c:v>
                </c:pt>
                <c:pt idx="2216" formatCode="m/d/yyyy">
                  <c:v>41772</c:v>
                </c:pt>
                <c:pt idx="2217" formatCode="m/d/yyyy">
                  <c:v>41771</c:v>
                </c:pt>
                <c:pt idx="2218" formatCode="m/d/yyyy">
                  <c:v>41768</c:v>
                </c:pt>
                <c:pt idx="2219" formatCode="m/d/yyyy">
                  <c:v>41767</c:v>
                </c:pt>
                <c:pt idx="2220" formatCode="m/d/yyyy">
                  <c:v>41766</c:v>
                </c:pt>
                <c:pt idx="2221" formatCode="m/d/yyyy">
                  <c:v>41765</c:v>
                </c:pt>
                <c:pt idx="2222" formatCode="m/d/yyyy">
                  <c:v>41764</c:v>
                </c:pt>
                <c:pt idx="2223" formatCode="m/d/yyyy">
                  <c:v>41758</c:v>
                </c:pt>
                <c:pt idx="2224" formatCode="m/d/yyyy">
                  <c:v>41757</c:v>
                </c:pt>
                <c:pt idx="2225" formatCode="m/d/yyyy">
                  <c:v>41754</c:v>
                </c:pt>
                <c:pt idx="2226" formatCode="m/d/yyyy">
                  <c:v>41753</c:v>
                </c:pt>
                <c:pt idx="2227" formatCode="m/d/yyyy">
                  <c:v>41752</c:v>
                </c:pt>
                <c:pt idx="2228" formatCode="m/d/yyyy">
                  <c:v>41751</c:v>
                </c:pt>
                <c:pt idx="2229" formatCode="m/d/yyyy">
                  <c:v>41750</c:v>
                </c:pt>
                <c:pt idx="2230" formatCode="m/d/yyyy">
                  <c:v>41747</c:v>
                </c:pt>
                <c:pt idx="2231" formatCode="m/d/yyyy">
                  <c:v>41746</c:v>
                </c:pt>
                <c:pt idx="2232" formatCode="m/d/yyyy">
                  <c:v>41745</c:v>
                </c:pt>
                <c:pt idx="2233" formatCode="m/d/yyyy">
                  <c:v>41744</c:v>
                </c:pt>
                <c:pt idx="2234" formatCode="m/d/yyyy">
                  <c:v>41743</c:v>
                </c:pt>
                <c:pt idx="2235" formatCode="m/d/yyyy">
                  <c:v>41740</c:v>
                </c:pt>
                <c:pt idx="2236" formatCode="m/d/yyyy">
                  <c:v>41739</c:v>
                </c:pt>
                <c:pt idx="2237" formatCode="m/d/yyyy">
                  <c:v>41737</c:v>
                </c:pt>
                <c:pt idx="2238" formatCode="m/d/yyyy">
                  <c:v>41736</c:v>
                </c:pt>
                <c:pt idx="2239" formatCode="m/d/yyyy">
                  <c:v>41733</c:v>
                </c:pt>
                <c:pt idx="2240" formatCode="m/d/yyyy">
                  <c:v>41732</c:v>
                </c:pt>
                <c:pt idx="2241" formatCode="m/d/yyyy">
                  <c:v>41731</c:v>
                </c:pt>
                <c:pt idx="2242" formatCode="m/d/yyyy">
                  <c:v>41730</c:v>
                </c:pt>
                <c:pt idx="2243" formatCode="m/d/yyyy">
                  <c:v>41729</c:v>
                </c:pt>
                <c:pt idx="2244" formatCode="m/d/yyyy">
                  <c:v>41726</c:v>
                </c:pt>
                <c:pt idx="2245" formatCode="m/d/yyyy">
                  <c:v>41725</c:v>
                </c:pt>
                <c:pt idx="2246" formatCode="m/d/yyyy">
                  <c:v>41724</c:v>
                </c:pt>
                <c:pt idx="2247" formatCode="m/d/yyyy">
                  <c:v>41723</c:v>
                </c:pt>
                <c:pt idx="2248" formatCode="m/d/yyyy">
                  <c:v>41722</c:v>
                </c:pt>
                <c:pt idx="2249" formatCode="m/d/yyyy">
                  <c:v>41719</c:v>
                </c:pt>
                <c:pt idx="2250" formatCode="m/d/yyyy">
                  <c:v>41718</c:v>
                </c:pt>
                <c:pt idx="2251" formatCode="m/d/yyyy">
                  <c:v>41717</c:v>
                </c:pt>
                <c:pt idx="2252" formatCode="m/d/yyyy">
                  <c:v>41716</c:v>
                </c:pt>
                <c:pt idx="2253" formatCode="m/d/yyyy">
                  <c:v>41715</c:v>
                </c:pt>
                <c:pt idx="2254" formatCode="m/d/yyyy">
                  <c:v>41712</c:v>
                </c:pt>
                <c:pt idx="2255" formatCode="m/d/yyyy">
                  <c:v>41711</c:v>
                </c:pt>
                <c:pt idx="2256" formatCode="m/d/yyyy">
                  <c:v>41710</c:v>
                </c:pt>
                <c:pt idx="2257" formatCode="m/d/yyyy">
                  <c:v>41709</c:v>
                </c:pt>
                <c:pt idx="2258" formatCode="m/d/yyyy">
                  <c:v>41708</c:v>
                </c:pt>
                <c:pt idx="2259" formatCode="m/d/yyyy">
                  <c:v>41705</c:v>
                </c:pt>
                <c:pt idx="2260" formatCode="m/d/yyyy">
                  <c:v>41704</c:v>
                </c:pt>
                <c:pt idx="2261" formatCode="m/d/yyyy">
                  <c:v>41703</c:v>
                </c:pt>
                <c:pt idx="2262" formatCode="m/d/yyyy">
                  <c:v>41702</c:v>
                </c:pt>
                <c:pt idx="2263" formatCode="m/d/yyyy">
                  <c:v>41701</c:v>
                </c:pt>
                <c:pt idx="2264" formatCode="m/d/yyyy">
                  <c:v>41698</c:v>
                </c:pt>
                <c:pt idx="2265" formatCode="m/d/yyyy">
                  <c:v>41697</c:v>
                </c:pt>
                <c:pt idx="2266" formatCode="m/d/yyyy">
                  <c:v>41696</c:v>
                </c:pt>
                <c:pt idx="2267" formatCode="m/d/yyyy">
                  <c:v>41695</c:v>
                </c:pt>
                <c:pt idx="2268" formatCode="m/d/yyyy">
                  <c:v>41694</c:v>
                </c:pt>
                <c:pt idx="2269" formatCode="m/d/yyyy">
                  <c:v>41691</c:v>
                </c:pt>
                <c:pt idx="2270" formatCode="m/d/yyyy">
                  <c:v>41690</c:v>
                </c:pt>
                <c:pt idx="2271" formatCode="m/d/yyyy">
                  <c:v>41689</c:v>
                </c:pt>
                <c:pt idx="2272" formatCode="m/d/yyyy">
                  <c:v>41688</c:v>
                </c:pt>
                <c:pt idx="2273" formatCode="m/d/yyyy">
                  <c:v>41687</c:v>
                </c:pt>
                <c:pt idx="2274" formatCode="m/d/yyyy">
                  <c:v>41684</c:v>
                </c:pt>
                <c:pt idx="2275" formatCode="m/d/yyyy">
                  <c:v>41683</c:v>
                </c:pt>
                <c:pt idx="2276" formatCode="m/d/yyyy">
                  <c:v>41682</c:v>
                </c:pt>
                <c:pt idx="2277" formatCode="m/d/yyyy">
                  <c:v>41681</c:v>
                </c:pt>
                <c:pt idx="2278" formatCode="m/d/yyyy">
                  <c:v>41680</c:v>
                </c:pt>
                <c:pt idx="2279" formatCode="m/d/yyyy">
                  <c:v>41677</c:v>
                </c:pt>
                <c:pt idx="2280" formatCode="m/d/yyyy">
                  <c:v>41676</c:v>
                </c:pt>
                <c:pt idx="2281" formatCode="m/d/yyyy">
                  <c:v>41666</c:v>
                </c:pt>
                <c:pt idx="2282" formatCode="m/d/yyyy">
                  <c:v>41663</c:v>
                </c:pt>
                <c:pt idx="2283" formatCode="m/d/yyyy">
                  <c:v>41662</c:v>
                </c:pt>
                <c:pt idx="2284" formatCode="m/d/yyyy">
                  <c:v>41661</c:v>
                </c:pt>
                <c:pt idx="2285" formatCode="m/d/yyyy">
                  <c:v>41660</c:v>
                </c:pt>
                <c:pt idx="2286" formatCode="m/d/yyyy">
                  <c:v>41659</c:v>
                </c:pt>
                <c:pt idx="2287" formatCode="m/d/yyyy">
                  <c:v>41656</c:v>
                </c:pt>
                <c:pt idx="2288" formatCode="m/d/yyyy">
                  <c:v>41655</c:v>
                </c:pt>
                <c:pt idx="2289" formatCode="m/d/yyyy">
                  <c:v>41654</c:v>
                </c:pt>
                <c:pt idx="2290" formatCode="m/d/yyyy">
                  <c:v>41653</c:v>
                </c:pt>
                <c:pt idx="2291" formatCode="m/d/yyyy">
                  <c:v>41652</c:v>
                </c:pt>
                <c:pt idx="2292" formatCode="m/d/yyyy">
                  <c:v>41649</c:v>
                </c:pt>
                <c:pt idx="2293" formatCode="m/d/yyyy">
                  <c:v>41648</c:v>
                </c:pt>
                <c:pt idx="2294" formatCode="m/d/yyyy">
                  <c:v>41647</c:v>
                </c:pt>
                <c:pt idx="2295" formatCode="m/d/yyyy">
                  <c:v>41646</c:v>
                </c:pt>
                <c:pt idx="2296" formatCode="m/d/yyyy">
                  <c:v>41645</c:v>
                </c:pt>
                <c:pt idx="2297" formatCode="m/d/yyyy">
                  <c:v>41642</c:v>
                </c:pt>
                <c:pt idx="2298" formatCode="m/d/yyyy">
                  <c:v>41641</c:v>
                </c:pt>
                <c:pt idx="2299" formatCode="m/d/yyyy">
                  <c:v>41639</c:v>
                </c:pt>
                <c:pt idx="2300" formatCode="m/d/yyyy">
                  <c:v>41638</c:v>
                </c:pt>
                <c:pt idx="2301" formatCode="m/d/yyyy">
                  <c:v>41635</c:v>
                </c:pt>
                <c:pt idx="2302" formatCode="m/d/yyyy">
                  <c:v>41634</c:v>
                </c:pt>
                <c:pt idx="2303" formatCode="m/d/yyyy">
                  <c:v>41633</c:v>
                </c:pt>
                <c:pt idx="2304" formatCode="m/d/yyyy">
                  <c:v>41632</c:v>
                </c:pt>
                <c:pt idx="2305" formatCode="m/d/yyyy">
                  <c:v>41631</c:v>
                </c:pt>
                <c:pt idx="2306" formatCode="m/d/yyyy">
                  <c:v>41628</c:v>
                </c:pt>
                <c:pt idx="2307" formatCode="m/d/yyyy">
                  <c:v>41627</c:v>
                </c:pt>
                <c:pt idx="2308" formatCode="m/d/yyyy">
                  <c:v>41626</c:v>
                </c:pt>
                <c:pt idx="2309" formatCode="m/d/yyyy">
                  <c:v>41625</c:v>
                </c:pt>
                <c:pt idx="2310" formatCode="m/d/yyyy">
                  <c:v>41624</c:v>
                </c:pt>
                <c:pt idx="2311" formatCode="m/d/yyyy">
                  <c:v>41621</c:v>
                </c:pt>
                <c:pt idx="2312" formatCode="m/d/yyyy">
                  <c:v>41620</c:v>
                </c:pt>
                <c:pt idx="2313" formatCode="m/d/yyyy">
                  <c:v>41619</c:v>
                </c:pt>
                <c:pt idx="2314" formatCode="m/d/yyyy">
                  <c:v>41618</c:v>
                </c:pt>
                <c:pt idx="2315" formatCode="m/d/yyyy">
                  <c:v>41617</c:v>
                </c:pt>
                <c:pt idx="2316" formatCode="m/d/yyyy">
                  <c:v>41614</c:v>
                </c:pt>
                <c:pt idx="2317" formatCode="m/d/yyyy">
                  <c:v>41613</c:v>
                </c:pt>
                <c:pt idx="2318" formatCode="m/d/yyyy">
                  <c:v>41612</c:v>
                </c:pt>
                <c:pt idx="2319" formatCode="m/d/yyyy">
                  <c:v>41611</c:v>
                </c:pt>
                <c:pt idx="2320" formatCode="m/d/yyyy">
                  <c:v>41610</c:v>
                </c:pt>
                <c:pt idx="2321" formatCode="m/d/yyyy">
                  <c:v>41607</c:v>
                </c:pt>
                <c:pt idx="2322" formatCode="m/d/yyyy">
                  <c:v>41606</c:v>
                </c:pt>
                <c:pt idx="2323" formatCode="m/d/yyyy">
                  <c:v>41605</c:v>
                </c:pt>
                <c:pt idx="2324" formatCode="m/d/yyyy">
                  <c:v>41604</c:v>
                </c:pt>
                <c:pt idx="2325" formatCode="m/d/yyyy">
                  <c:v>41603</c:v>
                </c:pt>
                <c:pt idx="2326" formatCode="m/d/yyyy">
                  <c:v>41600</c:v>
                </c:pt>
                <c:pt idx="2327" formatCode="m/d/yyyy">
                  <c:v>41599</c:v>
                </c:pt>
                <c:pt idx="2328" formatCode="m/d/yyyy">
                  <c:v>41598</c:v>
                </c:pt>
                <c:pt idx="2329" formatCode="m/d/yyyy">
                  <c:v>41597</c:v>
                </c:pt>
                <c:pt idx="2330" formatCode="m/d/yyyy">
                  <c:v>41596</c:v>
                </c:pt>
                <c:pt idx="2331" formatCode="m/d/yyyy">
                  <c:v>41593</c:v>
                </c:pt>
                <c:pt idx="2332" formatCode="m/d/yyyy">
                  <c:v>41592</c:v>
                </c:pt>
                <c:pt idx="2333" formatCode="m/d/yyyy">
                  <c:v>41591</c:v>
                </c:pt>
                <c:pt idx="2334" formatCode="m/d/yyyy">
                  <c:v>41590</c:v>
                </c:pt>
                <c:pt idx="2335" formatCode="m/d/yyyy">
                  <c:v>41589</c:v>
                </c:pt>
                <c:pt idx="2336" formatCode="m/d/yyyy">
                  <c:v>41586</c:v>
                </c:pt>
                <c:pt idx="2337" formatCode="m/d/yyyy">
                  <c:v>41585</c:v>
                </c:pt>
                <c:pt idx="2338" formatCode="m/d/yyyy">
                  <c:v>41584</c:v>
                </c:pt>
                <c:pt idx="2339" formatCode="m/d/yyyy">
                  <c:v>41583</c:v>
                </c:pt>
                <c:pt idx="2340" formatCode="m/d/yyyy">
                  <c:v>41582</c:v>
                </c:pt>
                <c:pt idx="2341" formatCode="m/d/yyyy">
                  <c:v>41579</c:v>
                </c:pt>
                <c:pt idx="2342" formatCode="m/d/yyyy">
                  <c:v>41578</c:v>
                </c:pt>
                <c:pt idx="2343" formatCode="m/d/yyyy">
                  <c:v>41577</c:v>
                </c:pt>
                <c:pt idx="2344" formatCode="m/d/yyyy">
                  <c:v>41576</c:v>
                </c:pt>
                <c:pt idx="2345" formatCode="m/d/yyyy">
                  <c:v>41575</c:v>
                </c:pt>
                <c:pt idx="2346" formatCode="m/d/yyyy">
                  <c:v>41572</c:v>
                </c:pt>
                <c:pt idx="2347" formatCode="m/d/yyyy">
                  <c:v>41571</c:v>
                </c:pt>
                <c:pt idx="2348" formatCode="m/d/yyyy">
                  <c:v>41570</c:v>
                </c:pt>
                <c:pt idx="2349" formatCode="m/d/yyyy">
                  <c:v>41569</c:v>
                </c:pt>
                <c:pt idx="2350" formatCode="m/d/yyyy">
                  <c:v>41568</c:v>
                </c:pt>
                <c:pt idx="2351" formatCode="m/d/yyyy">
                  <c:v>41565</c:v>
                </c:pt>
                <c:pt idx="2352" formatCode="m/d/yyyy">
                  <c:v>41564</c:v>
                </c:pt>
                <c:pt idx="2353" formatCode="m/d/yyyy">
                  <c:v>41563</c:v>
                </c:pt>
                <c:pt idx="2354" formatCode="m/d/yyyy">
                  <c:v>41562</c:v>
                </c:pt>
                <c:pt idx="2355" formatCode="m/d/yyyy">
                  <c:v>41561</c:v>
                </c:pt>
                <c:pt idx="2356" formatCode="m/d/yyyy">
                  <c:v>41558</c:v>
                </c:pt>
                <c:pt idx="2357" formatCode="m/d/yyyy">
                  <c:v>41557</c:v>
                </c:pt>
                <c:pt idx="2358" formatCode="m/d/yyyy">
                  <c:v>41556</c:v>
                </c:pt>
                <c:pt idx="2359" formatCode="m/d/yyyy">
                  <c:v>41555</c:v>
                </c:pt>
                <c:pt idx="2360" formatCode="m/d/yyyy">
                  <c:v>41554</c:v>
                </c:pt>
                <c:pt idx="2361" formatCode="m/d/yyyy">
                  <c:v>41551</c:v>
                </c:pt>
                <c:pt idx="2362" formatCode="m/d/yyyy">
                  <c:v>41550</c:v>
                </c:pt>
                <c:pt idx="2363" formatCode="m/d/yyyy">
                  <c:v>41549</c:v>
                </c:pt>
                <c:pt idx="2364" formatCode="m/d/yyyy">
                  <c:v>41548</c:v>
                </c:pt>
                <c:pt idx="2365" formatCode="m/d/yyyy">
                  <c:v>41547</c:v>
                </c:pt>
                <c:pt idx="2366" formatCode="m/d/yyyy">
                  <c:v>41544</c:v>
                </c:pt>
                <c:pt idx="2367" formatCode="m/d/yyyy">
                  <c:v>41543</c:v>
                </c:pt>
                <c:pt idx="2368" formatCode="m/d/yyyy">
                  <c:v>41542</c:v>
                </c:pt>
                <c:pt idx="2369" formatCode="m/d/yyyy">
                  <c:v>41541</c:v>
                </c:pt>
                <c:pt idx="2370" formatCode="m/d/yyyy">
                  <c:v>41540</c:v>
                </c:pt>
                <c:pt idx="2371" formatCode="m/d/yyyy">
                  <c:v>41537</c:v>
                </c:pt>
                <c:pt idx="2372" formatCode="m/d/yyyy">
                  <c:v>41536</c:v>
                </c:pt>
                <c:pt idx="2373" formatCode="m/d/yyyy">
                  <c:v>41535</c:v>
                </c:pt>
                <c:pt idx="2374" formatCode="m/d/yyyy">
                  <c:v>41534</c:v>
                </c:pt>
                <c:pt idx="2375" formatCode="m/d/yyyy">
                  <c:v>41533</c:v>
                </c:pt>
                <c:pt idx="2376" formatCode="m/d/yyyy">
                  <c:v>41530</c:v>
                </c:pt>
                <c:pt idx="2377" formatCode="m/d/yyyy">
                  <c:v>41529</c:v>
                </c:pt>
                <c:pt idx="2378" formatCode="m/d/yyyy">
                  <c:v>41528</c:v>
                </c:pt>
                <c:pt idx="2379" formatCode="m/d/yyyy">
                  <c:v>41527</c:v>
                </c:pt>
                <c:pt idx="2380" formatCode="m/d/yyyy">
                  <c:v>41526</c:v>
                </c:pt>
                <c:pt idx="2381" formatCode="m/d/yyyy">
                  <c:v>41523</c:v>
                </c:pt>
                <c:pt idx="2382" formatCode="m/d/yyyy">
                  <c:v>41522</c:v>
                </c:pt>
                <c:pt idx="2383" formatCode="m/d/yyyy">
                  <c:v>41521</c:v>
                </c:pt>
                <c:pt idx="2384" formatCode="m/d/yyyy">
                  <c:v>41520</c:v>
                </c:pt>
                <c:pt idx="2385" formatCode="m/d/yyyy">
                  <c:v>41516</c:v>
                </c:pt>
                <c:pt idx="2386" formatCode="m/d/yyyy">
                  <c:v>41515</c:v>
                </c:pt>
                <c:pt idx="2387" formatCode="m/d/yyyy">
                  <c:v>41514</c:v>
                </c:pt>
                <c:pt idx="2388" formatCode="m/d/yyyy">
                  <c:v>41513</c:v>
                </c:pt>
                <c:pt idx="2389" formatCode="m/d/yyyy">
                  <c:v>41512</c:v>
                </c:pt>
                <c:pt idx="2390" formatCode="m/d/yyyy">
                  <c:v>41509</c:v>
                </c:pt>
                <c:pt idx="2391" formatCode="m/d/yyyy">
                  <c:v>41508</c:v>
                </c:pt>
                <c:pt idx="2392" formatCode="m/d/yyyy">
                  <c:v>41507</c:v>
                </c:pt>
                <c:pt idx="2393" formatCode="m/d/yyyy">
                  <c:v>41506</c:v>
                </c:pt>
                <c:pt idx="2394" formatCode="m/d/yyyy">
                  <c:v>41505</c:v>
                </c:pt>
                <c:pt idx="2395" formatCode="m/d/yyyy">
                  <c:v>41502</c:v>
                </c:pt>
                <c:pt idx="2396" formatCode="m/d/yyyy">
                  <c:v>41501</c:v>
                </c:pt>
                <c:pt idx="2397" formatCode="m/d/yyyy">
                  <c:v>41500</c:v>
                </c:pt>
                <c:pt idx="2398" formatCode="m/d/yyyy">
                  <c:v>41499</c:v>
                </c:pt>
                <c:pt idx="2399" formatCode="m/d/yyyy">
                  <c:v>41498</c:v>
                </c:pt>
                <c:pt idx="2400" formatCode="m/d/yyyy">
                  <c:v>41495</c:v>
                </c:pt>
                <c:pt idx="2401" formatCode="m/d/yyyy">
                  <c:v>41494</c:v>
                </c:pt>
                <c:pt idx="2402" formatCode="m/d/yyyy">
                  <c:v>41493</c:v>
                </c:pt>
                <c:pt idx="2403" formatCode="m/d/yyyy">
                  <c:v>41492</c:v>
                </c:pt>
                <c:pt idx="2404" formatCode="m/d/yyyy">
                  <c:v>41491</c:v>
                </c:pt>
                <c:pt idx="2405" formatCode="m/d/yyyy">
                  <c:v>41488</c:v>
                </c:pt>
                <c:pt idx="2406" formatCode="m/d/yyyy">
                  <c:v>41487</c:v>
                </c:pt>
                <c:pt idx="2407" formatCode="m/d/yyyy">
                  <c:v>41486</c:v>
                </c:pt>
                <c:pt idx="2408" formatCode="m/d/yyyy">
                  <c:v>41485</c:v>
                </c:pt>
                <c:pt idx="2409" formatCode="m/d/yyyy">
                  <c:v>41484</c:v>
                </c:pt>
                <c:pt idx="2410" formatCode="m/d/yyyy">
                  <c:v>41481</c:v>
                </c:pt>
                <c:pt idx="2411" formatCode="m/d/yyyy">
                  <c:v>41480</c:v>
                </c:pt>
                <c:pt idx="2412" formatCode="m/d/yyyy">
                  <c:v>41479</c:v>
                </c:pt>
                <c:pt idx="2413" formatCode="m/d/yyyy">
                  <c:v>41478</c:v>
                </c:pt>
                <c:pt idx="2414" formatCode="m/d/yyyy">
                  <c:v>41477</c:v>
                </c:pt>
                <c:pt idx="2415" formatCode="m/d/yyyy">
                  <c:v>41474</c:v>
                </c:pt>
                <c:pt idx="2416" formatCode="m/d/yyyy">
                  <c:v>41473</c:v>
                </c:pt>
                <c:pt idx="2417" formatCode="m/d/yyyy">
                  <c:v>41472</c:v>
                </c:pt>
                <c:pt idx="2418" formatCode="m/d/yyyy">
                  <c:v>41471</c:v>
                </c:pt>
                <c:pt idx="2419" formatCode="m/d/yyyy">
                  <c:v>41470</c:v>
                </c:pt>
                <c:pt idx="2420" formatCode="m/d/yyyy">
                  <c:v>41467</c:v>
                </c:pt>
                <c:pt idx="2421" formatCode="m/d/yyyy">
                  <c:v>41466</c:v>
                </c:pt>
                <c:pt idx="2422" formatCode="m/d/yyyy">
                  <c:v>41465</c:v>
                </c:pt>
                <c:pt idx="2423" formatCode="m/d/yyyy">
                  <c:v>41464</c:v>
                </c:pt>
                <c:pt idx="2424" formatCode="m/d/yyyy">
                  <c:v>41463</c:v>
                </c:pt>
                <c:pt idx="2425" formatCode="m/d/yyyy">
                  <c:v>41460</c:v>
                </c:pt>
                <c:pt idx="2426" formatCode="m/d/yyyy">
                  <c:v>41459</c:v>
                </c:pt>
                <c:pt idx="2427" formatCode="m/d/yyyy">
                  <c:v>41458</c:v>
                </c:pt>
                <c:pt idx="2428" formatCode="m/d/yyyy">
                  <c:v>41457</c:v>
                </c:pt>
                <c:pt idx="2429" formatCode="m/d/yyyy">
                  <c:v>41456</c:v>
                </c:pt>
                <c:pt idx="2430" formatCode="m/d/yyyy">
                  <c:v>41453</c:v>
                </c:pt>
                <c:pt idx="2431" formatCode="m/d/yyyy">
                  <c:v>41452</c:v>
                </c:pt>
                <c:pt idx="2432" formatCode="m/d/yyyy">
                  <c:v>41451</c:v>
                </c:pt>
                <c:pt idx="2433" formatCode="m/d/yyyy">
                  <c:v>41450</c:v>
                </c:pt>
                <c:pt idx="2434" formatCode="m/d/yyyy">
                  <c:v>41449</c:v>
                </c:pt>
                <c:pt idx="2435" formatCode="m/d/yyyy">
                  <c:v>41446</c:v>
                </c:pt>
                <c:pt idx="2436" formatCode="m/d/yyyy">
                  <c:v>41445</c:v>
                </c:pt>
                <c:pt idx="2437" formatCode="m/d/yyyy">
                  <c:v>41444</c:v>
                </c:pt>
                <c:pt idx="2438" formatCode="m/d/yyyy">
                  <c:v>41443</c:v>
                </c:pt>
                <c:pt idx="2439" formatCode="m/d/yyyy">
                  <c:v>41442</c:v>
                </c:pt>
                <c:pt idx="2440" formatCode="m/d/yyyy">
                  <c:v>41439</c:v>
                </c:pt>
                <c:pt idx="2441" formatCode="m/d/yyyy">
                  <c:v>41438</c:v>
                </c:pt>
                <c:pt idx="2442" formatCode="m/d/yyyy">
                  <c:v>41437</c:v>
                </c:pt>
                <c:pt idx="2443" formatCode="m/d/yyyy">
                  <c:v>41436</c:v>
                </c:pt>
                <c:pt idx="2444" formatCode="m/d/yyyy">
                  <c:v>41435</c:v>
                </c:pt>
                <c:pt idx="2445" formatCode="m/d/yyyy">
                  <c:v>41432</c:v>
                </c:pt>
                <c:pt idx="2446" formatCode="m/d/yyyy">
                  <c:v>41431</c:v>
                </c:pt>
                <c:pt idx="2447" formatCode="m/d/yyyy">
                  <c:v>41430</c:v>
                </c:pt>
                <c:pt idx="2448" formatCode="m/d/yyyy">
                  <c:v>41429</c:v>
                </c:pt>
                <c:pt idx="2449" formatCode="m/d/yyyy">
                  <c:v>41428</c:v>
                </c:pt>
                <c:pt idx="2450" formatCode="m/d/yyyy">
                  <c:v>41425</c:v>
                </c:pt>
                <c:pt idx="2451" formatCode="m/d/yyyy">
                  <c:v>41424</c:v>
                </c:pt>
                <c:pt idx="2452" formatCode="m/d/yyyy">
                  <c:v>41423</c:v>
                </c:pt>
                <c:pt idx="2453" formatCode="m/d/yyyy">
                  <c:v>41422</c:v>
                </c:pt>
                <c:pt idx="2454" formatCode="m/d/yyyy">
                  <c:v>41421</c:v>
                </c:pt>
                <c:pt idx="2455" formatCode="m/d/yyyy">
                  <c:v>41418</c:v>
                </c:pt>
                <c:pt idx="2456" formatCode="m/d/yyyy">
                  <c:v>41417</c:v>
                </c:pt>
                <c:pt idx="2457" formatCode="m/d/yyyy">
                  <c:v>41416</c:v>
                </c:pt>
                <c:pt idx="2458" formatCode="m/d/yyyy">
                  <c:v>41415</c:v>
                </c:pt>
                <c:pt idx="2459" formatCode="m/d/yyyy">
                  <c:v>41414</c:v>
                </c:pt>
                <c:pt idx="2460" formatCode="m/d/yyyy">
                  <c:v>41411</c:v>
                </c:pt>
                <c:pt idx="2461" formatCode="m/d/yyyy">
                  <c:v>41410</c:v>
                </c:pt>
                <c:pt idx="2462" formatCode="m/d/yyyy">
                  <c:v>41409</c:v>
                </c:pt>
                <c:pt idx="2463" formatCode="m/d/yyyy">
                  <c:v>41408</c:v>
                </c:pt>
                <c:pt idx="2464" formatCode="m/d/yyyy">
                  <c:v>41407</c:v>
                </c:pt>
                <c:pt idx="2465" formatCode="m/d/yyyy">
                  <c:v>41404</c:v>
                </c:pt>
                <c:pt idx="2466" formatCode="m/d/yyyy">
                  <c:v>41403</c:v>
                </c:pt>
                <c:pt idx="2467" formatCode="m/d/yyyy">
                  <c:v>41402</c:v>
                </c:pt>
                <c:pt idx="2468" formatCode="m/d/yyyy">
                  <c:v>41401</c:v>
                </c:pt>
                <c:pt idx="2469" formatCode="m/d/yyyy">
                  <c:v>41400</c:v>
                </c:pt>
                <c:pt idx="2470" formatCode="m/d/yyyy">
                  <c:v>41397</c:v>
                </c:pt>
                <c:pt idx="2471" formatCode="m/d/yyyy">
                  <c:v>41396</c:v>
                </c:pt>
                <c:pt idx="2472" formatCode="m/d/yyyy">
                  <c:v>41390</c:v>
                </c:pt>
                <c:pt idx="2473" formatCode="m/d/yyyy">
                  <c:v>41389</c:v>
                </c:pt>
                <c:pt idx="2474" formatCode="m/d/yyyy">
                  <c:v>41388</c:v>
                </c:pt>
                <c:pt idx="2475" formatCode="m/d/yyyy">
                  <c:v>41387</c:v>
                </c:pt>
                <c:pt idx="2476" formatCode="m/d/yyyy">
                  <c:v>41386</c:v>
                </c:pt>
                <c:pt idx="2477" formatCode="m/d/yyyy">
                  <c:v>41382</c:v>
                </c:pt>
                <c:pt idx="2478" formatCode="m/d/yyyy">
                  <c:v>41381</c:v>
                </c:pt>
                <c:pt idx="2479" formatCode="m/d/yyyy">
                  <c:v>41380</c:v>
                </c:pt>
                <c:pt idx="2480" formatCode="m/d/yyyy">
                  <c:v>41379</c:v>
                </c:pt>
                <c:pt idx="2481" formatCode="m/d/yyyy">
                  <c:v>41376</c:v>
                </c:pt>
                <c:pt idx="2482" formatCode="m/d/yyyy">
                  <c:v>41375</c:v>
                </c:pt>
                <c:pt idx="2483" formatCode="m/d/yyyy">
                  <c:v>41374</c:v>
                </c:pt>
                <c:pt idx="2484" formatCode="m/d/yyyy">
                  <c:v>41373</c:v>
                </c:pt>
                <c:pt idx="2485" formatCode="m/d/yyyy">
                  <c:v>41372</c:v>
                </c:pt>
                <c:pt idx="2486" formatCode="m/d/yyyy">
                  <c:v>41369</c:v>
                </c:pt>
                <c:pt idx="2487" formatCode="m/d/yyyy">
                  <c:v>41368</c:v>
                </c:pt>
                <c:pt idx="2488" formatCode="m/d/yyyy">
                  <c:v>41367</c:v>
                </c:pt>
                <c:pt idx="2489" formatCode="m/d/yyyy">
                  <c:v>41366</c:v>
                </c:pt>
                <c:pt idx="2490" formatCode="m/d/yyyy">
                  <c:v>41365</c:v>
                </c:pt>
                <c:pt idx="2491" formatCode="m/d/yyyy">
                  <c:v>41362</c:v>
                </c:pt>
                <c:pt idx="2492" formatCode="m/d/yyyy">
                  <c:v>41361</c:v>
                </c:pt>
                <c:pt idx="2493" formatCode="m/d/yyyy">
                  <c:v>41360</c:v>
                </c:pt>
                <c:pt idx="2494" formatCode="m/d/yyyy">
                  <c:v>41359</c:v>
                </c:pt>
                <c:pt idx="2495" formatCode="m/d/yyyy">
                  <c:v>41358</c:v>
                </c:pt>
                <c:pt idx="2496" formatCode="m/d/yyyy">
                  <c:v>41355</c:v>
                </c:pt>
                <c:pt idx="2497" formatCode="m/d/yyyy">
                  <c:v>41354</c:v>
                </c:pt>
                <c:pt idx="2498" formatCode="m/d/yyyy">
                  <c:v>41353</c:v>
                </c:pt>
                <c:pt idx="2499" formatCode="m/d/yyyy">
                  <c:v>41352</c:v>
                </c:pt>
                <c:pt idx="2500" formatCode="m/d/yyyy">
                  <c:v>41351</c:v>
                </c:pt>
                <c:pt idx="2501" formatCode="m/d/yyyy">
                  <c:v>41348</c:v>
                </c:pt>
                <c:pt idx="2502" formatCode="m/d/yyyy">
                  <c:v>41347</c:v>
                </c:pt>
                <c:pt idx="2503" formatCode="m/d/yyyy">
                  <c:v>41346</c:v>
                </c:pt>
                <c:pt idx="2504" formatCode="m/d/yyyy">
                  <c:v>41345</c:v>
                </c:pt>
                <c:pt idx="2505" formatCode="m/d/yyyy">
                  <c:v>41344</c:v>
                </c:pt>
                <c:pt idx="2506" formatCode="m/d/yyyy">
                  <c:v>41341</c:v>
                </c:pt>
                <c:pt idx="2507" formatCode="m/d/yyyy">
                  <c:v>41340</c:v>
                </c:pt>
                <c:pt idx="2508" formatCode="m/d/yyyy">
                  <c:v>41339</c:v>
                </c:pt>
                <c:pt idx="2509" formatCode="m/d/yyyy">
                  <c:v>41338</c:v>
                </c:pt>
                <c:pt idx="2510" formatCode="m/d/yyyy">
                  <c:v>41337</c:v>
                </c:pt>
                <c:pt idx="2511" formatCode="m/d/yyyy">
                  <c:v>41334</c:v>
                </c:pt>
                <c:pt idx="2512" formatCode="m/d/yyyy">
                  <c:v>41333</c:v>
                </c:pt>
                <c:pt idx="2513" formatCode="m/d/yyyy">
                  <c:v>41332</c:v>
                </c:pt>
                <c:pt idx="2514" formatCode="m/d/yyyy">
                  <c:v>41331</c:v>
                </c:pt>
                <c:pt idx="2515" formatCode="m/d/yyyy">
                  <c:v>41330</c:v>
                </c:pt>
                <c:pt idx="2516" formatCode="m/d/yyyy">
                  <c:v>41327</c:v>
                </c:pt>
                <c:pt idx="2517" formatCode="m/d/yyyy">
                  <c:v>41326</c:v>
                </c:pt>
                <c:pt idx="2518" formatCode="m/d/yyyy">
                  <c:v>41325</c:v>
                </c:pt>
                <c:pt idx="2519" formatCode="m/d/yyyy">
                  <c:v>41324</c:v>
                </c:pt>
                <c:pt idx="2520" formatCode="m/d/yyyy">
                  <c:v>41323</c:v>
                </c:pt>
                <c:pt idx="2521" formatCode="m/d/yyyy">
                  <c:v>41313</c:v>
                </c:pt>
                <c:pt idx="2522" formatCode="m/d/yyyy">
                  <c:v>41312</c:v>
                </c:pt>
                <c:pt idx="2523" formatCode="m/d/yyyy">
                  <c:v>41311</c:v>
                </c:pt>
                <c:pt idx="2524" formatCode="m/d/yyyy">
                  <c:v>41310</c:v>
                </c:pt>
                <c:pt idx="2525" formatCode="m/d/yyyy">
                  <c:v>41309</c:v>
                </c:pt>
                <c:pt idx="2526" formatCode="m/d/yyyy">
                  <c:v>41306</c:v>
                </c:pt>
                <c:pt idx="2527" formatCode="m/d/yyyy">
                  <c:v>41305</c:v>
                </c:pt>
                <c:pt idx="2528" formatCode="m/d/yyyy">
                  <c:v>41304</c:v>
                </c:pt>
                <c:pt idx="2529" formatCode="m/d/yyyy">
                  <c:v>41303</c:v>
                </c:pt>
                <c:pt idx="2530" formatCode="m/d/yyyy">
                  <c:v>41302</c:v>
                </c:pt>
                <c:pt idx="2531" formatCode="m/d/yyyy">
                  <c:v>41299</c:v>
                </c:pt>
                <c:pt idx="2532" formatCode="m/d/yyyy">
                  <c:v>41298</c:v>
                </c:pt>
                <c:pt idx="2533" formatCode="m/d/yyyy">
                  <c:v>41297</c:v>
                </c:pt>
                <c:pt idx="2534" formatCode="m/d/yyyy">
                  <c:v>41296</c:v>
                </c:pt>
                <c:pt idx="2535" formatCode="m/d/yyyy">
                  <c:v>41295</c:v>
                </c:pt>
                <c:pt idx="2536" formatCode="m/d/yyyy">
                  <c:v>41292</c:v>
                </c:pt>
                <c:pt idx="2537" formatCode="m/d/yyyy">
                  <c:v>41291</c:v>
                </c:pt>
                <c:pt idx="2538" formatCode="m/d/yyyy">
                  <c:v>41290</c:v>
                </c:pt>
                <c:pt idx="2539" formatCode="m/d/yyyy">
                  <c:v>41289</c:v>
                </c:pt>
                <c:pt idx="2540" formatCode="m/d/yyyy">
                  <c:v>41288</c:v>
                </c:pt>
                <c:pt idx="2541" formatCode="m/d/yyyy">
                  <c:v>41285</c:v>
                </c:pt>
                <c:pt idx="2542" formatCode="m/d/yyyy">
                  <c:v>41284</c:v>
                </c:pt>
                <c:pt idx="2543" formatCode="m/d/yyyy">
                  <c:v>41283</c:v>
                </c:pt>
                <c:pt idx="2544" formatCode="m/d/yyyy">
                  <c:v>41282</c:v>
                </c:pt>
                <c:pt idx="2545" formatCode="m/d/yyyy">
                  <c:v>41281</c:v>
                </c:pt>
                <c:pt idx="2546" formatCode="m/d/yyyy">
                  <c:v>41278</c:v>
                </c:pt>
                <c:pt idx="2547" formatCode="m/d/yyyy">
                  <c:v>41277</c:v>
                </c:pt>
                <c:pt idx="2548" formatCode="m/d/yyyy">
                  <c:v>41276</c:v>
                </c:pt>
                <c:pt idx="2549" formatCode="m/d/yyyy">
                  <c:v>41271</c:v>
                </c:pt>
                <c:pt idx="2550" formatCode="m/d/yyyy">
                  <c:v>41270</c:v>
                </c:pt>
                <c:pt idx="2551" formatCode="m/d/yyyy">
                  <c:v>41269</c:v>
                </c:pt>
                <c:pt idx="2552" formatCode="m/d/yyyy">
                  <c:v>41268</c:v>
                </c:pt>
                <c:pt idx="2553" formatCode="m/d/yyyy">
                  <c:v>41267</c:v>
                </c:pt>
                <c:pt idx="2554" formatCode="m/d/yyyy">
                  <c:v>41264</c:v>
                </c:pt>
                <c:pt idx="2555" formatCode="m/d/yyyy">
                  <c:v>41263</c:v>
                </c:pt>
                <c:pt idx="2556" formatCode="m/d/yyyy">
                  <c:v>41262</c:v>
                </c:pt>
                <c:pt idx="2557" formatCode="m/d/yyyy">
                  <c:v>41261</c:v>
                </c:pt>
                <c:pt idx="2558" formatCode="m/d/yyyy">
                  <c:v>41260</c:v>
                </c:pt>
                <c:pt idx="2559" formatCode="m/d/yyyy">
                  <c:v>41257</c:v>
                </c:pt>
                <c:pt idx="2560" formatCode="m/d/yyyy">
                  <c:v>41256</c:v>
                </c:pt>
                <c:pt idx="2561" formatCode="m/d/yyyy">
                  <c:v>41255</c:v>
                </c:pt>
                <c:pt idx="2562" formatCode="m/d/yyyy">
                  <c:v>41254</c:v>
                </c:pt>
                <c:pt idx="2563" formatCode="m/d/yyyy">
                  <c:v>41253</c:v>
                </c:pt>
                <c:pt idx="2564" formatCode="m/d/yyyy">
                  <c:v>41250</c:v>
                </c:pt>
                <c:pt idx="2565" formatCode="m/d/yyyy">
                  <c:v>41249</c:v>
                </c:pt>
                <c:pt idx="2566" formatCode="m/d/yyyy">
                  <c:v>41248</c:v>
                </c:pt>
                <c:pt idx="2567" formatCode="m/d/yyyy">
                  <c:v>41247</c:v>
                </c:pt>
                <c:pt idx="2568" formatCode="m/d/yyyy">
                  <c:v>41246</c:v>
                </c:pt>
                <c:pt idx="2569" formatCode="m/d/yyyy">
                  <c:v>41243</c:v>
                </c:pt>
                <c:pt idx="2570" formatCode="m/d/yyyy">
                  <c:v>41242</c:v>
                </c:pt>
                <c:pt idx="2571" formatCode="m/d/yyyy">
                  <c:v>41241</c:v>
                </c:pt>
                <c:pt idx="2572" formatCode="m/d/yyyy">
                  <c:v>41240</c:v>
                </c:pt>
                <c:pt idx="2573" formatCode="m/d/yyyy">
                  <c:v>41239</c:v>
                </c:pt>
                <c:pt idx="2574" formatCode="m/d/yyyy">
                  <c:v>41236</c:v>
                </c:pt>
                <c:pt idx="2575" formatCode="m/d/yyyy">
                  <c:v>41235</c:v>
                </c:pt>
                <c:pt idx="2576" formatCode="m/d/yyyy">
                  <c:v>41234</c:v>
                </c:pt>
                <c:pt idx="2577" formatCode="m/d/yyyy">
                  <c:v>41233</c:v>
                </c:pt>
                <c:pt idx="2578" formatCode="m/d/yyyy">
                  <c:v>41232</c:v>
                </c:pt>
                <c:pt idx="2579" formatCode="m/d/yyyy">
                  <c:v>41229</c:v>
                </c:pt>
                <c:pt idx="2580" formatCode="m/d/yyyy">
                  <c:v>41228</c:v>
                </c:pt>
                <c:pt idx="2581" formatCode="m/d/yyyy">
                  <c:v>41227</c:v>
                </c:pt>
                <c:pt idx="2582" formatCode="m/d/yyyy">
                  <c:v>41226</c:v>
                </c:pt>
                <c:pt idx="2583" formatCode="m/d/yyyy">
                  <c:v>41225</c:v>
                </c:pt>
                <c:pt idx="2584" formatCode="m/d/yyyy">
                  <c:v>41222</c:v>
                </c:pt>
                <c:pt idx="2585" formatCode="m/d/yyyy">
                  <c:v>41221</c:v>
                </c:pt>
                <c:pt idx="2586" formatCode="m/d/yyyy">
                  <c:v>41220</c:v>
                </c:pt>
                <c:pt idx="2587" formatCode="m/d/yyyy">
                  <c:v>41219</c:v>
                </c:pt>
                <c:pt idx="2588" formatCode="m/d/yyyy">
                  <c:v>41218</c:v>
                </c:pt>
                <c:pt idx="2589" formatCode="m/d/yyyy">
                  <c:v>41215</c:v>
                </c:pt>
                <c:pt idx="2590" formatCode="m/d/yyyy">
                  <c:v>41214</c:v>
                </c:pt>
                <c:pt idx="2591" formatCode="m/d/yyyy">
                  <c:v>41213</c:v>
                </c:pt>
                <c:pt idx="2592" formatCode="m/d/yyyy">
                  <c:v>41212</c:v>
                </c:pt>
                <c:pt idx="2593" formatCode="m/d/yyyy">
                  <c:v>41211</c:v>
                </c:pt>
                <c:pt idx="2594" formatCode="m/d/yyyy">
                  <c:v>41208</c:v>
                </c:pt>
                <c:pt idx="2595" formatCode="m/d/yyyy">
                  <c:v>41207</c:v>
                </c:pt>
                <c:pt idx="2596" formatCode="m/d/yyyy">
                  <c:v>41206</c:v>
                </c:pt>
                <c:pt idx="2597" formatCode="m/d/yyyy">
                  <c:v>41205</c:v>
                </c:pt>
                <c:pt idx="2598" formatCode="m/d/yyyy">
                  <c:v>41204</c:v>
                </c:pt>
                <c:pt idx="2599" formatCode="m/d/yyyy">
                  <c:v>41201</c:v>
                </c:pt>
                <c:pt idx="2600" formatCode="m/d/yyyy">
                  <c:v>41200</c:v>
                </c:pt>
                <c:pt idx="2601" formatCode="m/d/yyyy">
                  <c:v>41199</c:v>
                </c:pt>
                <c:pt idx="2602" formatCode="m/d/yyyy">
                  <c:v>41198</c:v>
                </c:pt>
                <c:pt idx="2603" formatCode="m/d/yyyy">
                  <c:v>41197</c:v>
                </c:pt>
                <c:pt idx="2604" formatCode="m/d/yyyy">
                  <c:v>41194</c:v>
                </c:pt>
                <c:pt idx="2605" formatCode="m/d/yyyy">
                  <c:v>41193</c:v>
                </c:pt>
                <c:pt idx="2606" formatCode="m/d/yyyy">
                  <c:v>41192</c:v>
                </c:pt>
                <c:pt idx="2607" formatCode="m/d/yyyy">
                  <c:v>41191</c:v>
                </c:pt>
                <c:pt idx="2608" formatCode="m/d/yyyy">
                  <c:v>41190</c:v>
                </c:pt>
                <c:pt idx="2609" formatCode="m/d/yyyy">
                  <c:v>41187</c:v>
                </c:pt>
                <c:pt idx="2610" formatCode="m/d/yyyy">
                  <c:v>41186</c:v>
                </c:pt>
                <c:pt idx="2611" formatCode="m/d/yyyy">
                  <c:v>41185</c:v>
                </c:pt>
                <c:pt idx="2612" formatCode="m/d/yyyy">
                  <c:v>41184</c:v>
                </c:pt>
                <c:pt idx="2613" formatCode="m/d/yyyy">
                  <c:v>41183</c:v>
                </c:pt>
                <c:pt idx="2614" formatCode="m/d/yyyy">
                  <c:v>41180</c:v>
                </c:pt>
                <c:pt idx="2615" formatCode="m/d/yyyy">
                  <c:v>41179</c:v>
                </c:pt>
                <c:pt idx="2616" formatCode="m/d/yyyy">
                  <c:v>41178</c:v>
                </c:pt>
                <c:pt idx="2617" formatCode="m/d/yyyy">
                  <c:v>41177</c:v>
                </c:pt>
                <c:pt idx="2618" formatCode="m/d/yyyy">
                  <c:v>41176</c:v>
                </c:pt>
                <c:pt idx="2619" formatCode="m/d/yyyy">
                  <c:v>41173</c:v>
                </c:pt>
                <c:pt idx="2620" formatCode="m/d/yyyy">
                  <c:v>41172</c:v>
                </c:pt>
                <c:pt idx="2621" formatCode="m/d/yyyy">
                  <c:v>41171</c:v>
                </c:pt>
                <c:pt idx="2622" formatCode="m/d/yyyy">
                  <c:v>41170</c:v>
                </c:pt>
                <c:pt idx="2623" formatCode="m/d/yyyy">
                  <c:v>41169</c:v>
                </c:pt>
                <c:pt idx="2624" formatCode="m/d/yyyy">
                  <c:v>41166</c:v>
                </c:pt>
                <c:pt idx="2625" formatCode="m/d/yyyy">
                  <c:v>41165</c:v>
                </c:pt>
                <c:pt idx="2626" formatCode="m/d/yyyy">
                  <c:v>41164</c:v>
                </c:pt>
                <c:pt idx="2627" formatCode="m/d/yyyy">
                  <c:v>41163</c:v>
                </c:pt>
                <c:pt idx="2628" formatCode="m/d/yyyy">
                  <c:v>41162</c:v>
                </c:pt>
                <c:pt idx="2629" formatCode="m/d/yyyy">
                  <c:v>41159</c:v>
                </c:pt>
                <c:pt idx="2630" formatCode="m/d/yyyy">
                  <c:v>41158</c:v>
                </c:pt>
                <c:pt idx="2631" formatCode="m/d/yyyy">
                  <c:v>41157</c:v>
                </c:pt>
                <c:pt idx="2632" formatCode="m/d/yyyy">
                  <c:v>41156</c:v>
                </c:pt>
                <c:pt idx="2633" formatCode="m/d/yyyy">
                  <c:v>41152</c:v>
                </c:pt>
                <c:pt idx="2634" formatCode="m/d/yyyy">
                  <c:v>41151</c:v>
                </c:pt>
                <c:pt idx="2635" formatCode="m/d/yyyy">
                  <c:v>41150</c:v>
                </c:pt>
                <c:pt idx="2636" formatCode="m/d/yyyy">
                  <c:v>41149</c:v>
                </c:pt>
                <c:pt idx="2637" formatCode="m/d/yyyy">
                  <c:v>41148</c:v>
                </c:pt>
                <c:pt idx="2638" formatCode="m/d/yyyy">
                  <c:v>41145</c:v>
                </c:pt>
                <c:pt idx="2639" formatCode="m/d/yyyy">
                  <c:v>41144</c:v>
                </c:pt>
                <c:pt idx="2640" formatCode="m/d/yyyy">
                  <c:v>41143</c:v>
                </c:pt>
                <c:pt idx="2641" formatCode="m/d/yyyy">
                  <c:v>41142</c:v>
                </c:pt>
                <c:pt idx="2642" formatCode="m/d/yyyy">
                  <c:v>41141</c:v>
                </c:pt>
                <c:pt idx="2643" formatCode="m/d/yyyy">
                  <c:v>41138</c:v>
                </c:pt>
                <c:pt idx="2644" formatCode="m/d/yyyy">
                  <c:v>41137</c:v>
                </c:pt>
                <c:pt idx="2645" formatCode="m/d/yyyy">
                  <c:v>41136</c:v>
                </c:pt>
                <c:pt idx="2646" formatCode="m/d/yyyy">
                  <c:v>41135</c:v>
                </c:pt>
                <c:pt idx="2647" formatCode="m/d/yyyy">
                  <c:v>41134</c:v>
                </c:pt>
                <c:pt idx="2648" formatCode="m/d/yyyy">
                  <c:v>41131</c:v>
                </c:pt>
                <c:pt idx="2649" formatCode="m/d/yyyy">
                  <c:v>41130</c:v>
                </c:pt>
                <c:pt idx="2650" formatCode="m/d/yyyy">
                  <c:v>41129</c:v>
                </c:pt>
                <c:pt idx="2651" formatCode="m/d/yyyy">
                  <c:v>41128</c:v>
                </c:pt>
                <c:pt idx="2652" formatCode="m/d/yyyy">
                  <c:v>41127</c:v>
                </c:pt>
                <c:pt idx="2653" formatCode="m/d/yyyy">
                  <c:v>41124</c:v>
                </c:pt>
                <c:pt idx="2654" formatCode="m/d/yyyy">
                  <c:v>41123</c:v>
                </c:pt>
                <c:pt idx="2655" formatCode="m/d/yyyy">
                  <c:v>41122</c:v>
                </c:pt>
                <c:pt idx="2656" formatCode="m/d/yyyy">
                  <c:v>41121</c:v>
                </c:pt>
                <c:pt idx="2657" formatCode="m/d/yyyy">
                  <c:v>41120</c:v>
                </c:pt>
                <c:pt idx="2658" formatCode="m/d/yyyy">
                  <c:v>41117</c:v>
                </c:pt>
                <c:pt idx="2659" formatCode="m/d/yyyy">
                  <c:v>41116</c:v>
                </c:pt>
                <c:pt idx="2660" formatCode="m/d/yyyy">
                  <c:v>41115</c:v>
                </c:pt>
                <c:pt idx="2661" formatCode="m/d/yyyy">
                  <c:v>41114</c:v>
                </c:pt>
                <c:pt idx="2662" formatCode="m/d/yyyy">
                  <c:v>41113</c:v>
                </c:pt>
                <c:pt idx="2663" formatCode="m/d/yyyy">
                  <c:v>41110</c:v>
                </c:pt>
                <c:pt idx="2664" formatCode="m/d/yyyy">
                  <c:v>41109</c:v>
                </c:pt>
                <c:pt idx="2665" formatCode="m/d/yyyy">
                  <c:v>41108</c:v>
                </c:pt>
                <c:pt idx="2666" formatCode="m/d/yyyy">
                  <c:v>41107</c:v>
                </c:pt>
                <c:pt idx="2667" formatCode="m/d/yyyy">
                  <c:v>41106</c:v>
                </c:pt>
                <c:pt idx="2668" formatCode="m/d/yyyy">
                  <c:v>41103</c:v>
                </c:pt>
                <c:pt idx="2669" formatCode="m/d/yyyy">
                  <c:v>41102</c:v>
                </c:pt>
                <c:pt idx="2670" formatCode="m/d/yyyy">
                  <c:v>41101</c:v>
                </c:pt>
                <c:pt idx="2671" formatCode="m/d/yyyy">
                  <c:v>41100</c:v>
                </c:pt>
                <c:pt idx="2672" formatCode="m/d/yyyy">
                  <c:v>41099</c:v>
                </c:pt>
                <c:pt idx="2673" formatCode="m/d/yyyy">
                  <c:v>41096</c:v>
                </c:pt>
                <c:pt idx="2674" formatCode="m/d/yyyy">
                  <c:v>41095</c:v>
                </c:pt>
                <c:pt idx="2675" formatCode="m/d/yyyy">
                  <c:v>41094</c:v>
                </c:pt>
                <c:pt idx="2676" formatCode="m/d/yyyy">
                  <c:v>41093</c:v>
                </c:pt>
                <c:pt idx="2677" formatCode="m/d/yyyy">
                  <c:v>41092</c:v>
                </c:pt>
                <c:pt idx="2678" formatCode="m/d/yyyy">
                  <c:v>41089</c:v>
                </c:pt>
                <c:pt idx="2679" formatCode="m/d/yyyy">
                  <c:v>41088</c:v>
                </c:pt>
                <c:pt idx="2680" formatCode="m/d/yyyy">
                  <c:v>41087</c:v>
                </c:pt>
                <c:pt idx="2681" formatCode="m/d/yyyy">
                  <c:v>41086</c:v>
                </c:pt>
                <c:pt idx="2682" formatCode="m/d/yyyy">
                  <c:v>41085</c:v>
                </c:pt>
                <c:pt idx="2683" formatCode="m/d/yyyy">
                  <c:v>41082</c:v>
                </c:pt>
                <c:pt idx="2684" formatCode="m/d/yyyy">
                  <c:v>41081</c:v>
                </c:pt>
                <c:pt idx="2685" formatCode="m/d/yyyy">
                  <c:v>41080</c:v>
                </c:pt>
                <c:pt idx="2686" formatCode="m/d/yyyy">
                  <c:v>41079</c:v>
                </c:pt>
                <c:pt idx="2687" formatCode="m/d/yyyy">
                  <c:v>41078</c:v>
                </c:pt>
                <c:pt idx="2688" formatCode="m/d/yyyy">
                  <c:v>41075</c:v>
                </c:pt>
                <c:pt idx="2689" formatCode="m/d/yyyy">
                  <c:v>41074</c:v>
                </c:pt>
                <c:pt idx="2690" formatCode="m/d/yyyy">
                  <c:v>41073</c:v>
                </c:pt>
                <c:pt idx="2691" formatCode="m/d/yyyy">
                  <c:v>41072</c:v>
                </c:pt>
                <c:pt idx="2692" formatCode="m/d/yyyy">
                  <c:v>41071</c:v>
                </c:pt>
                <c:pt idx="2693" formatCode="m/d/yyyy">
                  <c:v>41068</c:v>
                </c:pt>
                <c:pt idx="2694" formatCode="m/d/yyyy">
                  <c:v>41067</c:v>
                </c:pt>
                <c:pt idx="2695" formatCode="m/d/yyyy">
                  <c:v>41066</c:v>
                </c:pt>
                <c:pt idx="2696" formatCode="m/d/yyyy">
                  <c:v>41065</c:v>
                </c:pt>
                <c:pt idx="2697" formatCode="m/d/yyyy">
                  <c:v>41064</c:v>
                </c:pt>
                <c:pt idx="2698" formatCode="m/d/yyyy">
                  <c:v>41061</c:v>
                </c:pt>
                <c:pt idx="2699" formatCode="m/d/yyyy">
                  <c:v>41060</c:v>
                </c:pt>
                <c:pt idx="2700" formatCode="m/d/yyyy">
                  <c:v>41059</c:v>
                </c:pt>
                <c:pt idx="2701" formatCode="m/d/yyyy">
                  <c:v>41058</c:v>
                </c:pt>
                <c:pt idx="2702" formatCode="m/d/yyyy">
                  <c:v>41057</c:v>
                </c:pt>
                <c:pt idx="2703" formatCode="m/d/yyyy">
                  <c:v>41054</c:v>
                </c:pt>
                <c:pt idx="2704" formatCode="m/d/yyyy">
                  <c:v>41053</c:v>
                </c:pt>
                <c:pt idx="2705" formatCode="m/d/yyyy">
                  <c:v>41052</c:v>
                </c:pt>
                <c:pt idx="2706" formatCode="m/d/yyyy">
                  <c:v>41051</c:v>
                </c:pt>
                <c:pt idx="2707" formatCode="m/d/yyyy">
                  <c:v>41050</c:v>
                </c:pt>
                <c:pt idx="2708" formatCode="m/d/yyyy">
                  <c:v>41047</c:v>
                </c:pt>
                <c:pt idx="2709" formatCode="m/d/yyyy">
                  <c:v>41046</c:v>
                </c:pt>
                <c:pt idx="2710" formatCode="m/d/yyyy">
                  <c:v>41045</c:v>
                </c:pt>
                <c:pt idx="2711" formatCode="m/d/yyyy">
                  <c:v>41044</c:v>
                </c:pt>
                <c:pt idx="2712" formatCode="m/d/yyyy">
                  <c:v>41043</c:v>
                </c:pt>
                <c:pt idx="2713" formatCode="m/d/yyyy">
                  <c:v>41040</c:v>
                </c:pt>
                <c:pt idx="2714" formatCode="m/d/yyyy">
                  <c:v>41039</c:v>
                </c:pt>
                <c:pt idx="2715" formatCode="m/d/yyyy">
                  <c:v>41038</c:v>
                </c:pt>
                <c:pt idx="2716" formatCode="m/d/yyyy">
                  <c:v>41037</c:v>
                </c:pt>
                <c:pt idx="2717" formatCode="m/d/yyyy">
                  <c:v>41036</c:v>
                </c:pt>
                <c:pt idx="2718" formatCode="m/d/yyyy">
                  <c:v>41033</c:v>
                </c:pt>
                <c:pt idx="2719" formatCode="m/d/yyyy">
                  <c:v>41032</c:v>
                </c:pt>
                <c:pt idx="2720" formatCode="m/d/yyyy">
                  <c:v>41031</c:v>
                </c:pt>
                <c:pt idx="2721" formatCode="m/d/yyyy">
                  <c:v>41026</c:v>
                </c:pt>
                <c:pt idx="2722" formatCode="m/d/yyyy">
                  <c:v>41025</c:v>
                </c:pt>
                <c:pt idx="2723" formatCode="m/d/yyyy">
                  <c:v>41024</c:v>
                </c:pt>
                <c:pt idx="2724" formatCode="m/d/yyyy">
                  <c:v>41023</c:v>
                </c:pt>
                <c:pt idx="2725" formatCode="m/d/yyyy">
                  <c:v>41022</c:v>
                </c:pt>
                <c:pt idx="2726" formatCode="m/d/yyyy">
                  <c:v>41019</c:v>
                </c:pt>
                <c:pt idx="2727" formatCode="m/d/yyyy">
                  <c:v>41018</c:v>
                </c:pt>
                <c:pt idx="2728" formatCode="m/d/yyyy">
                  <c:v>41017</c:v>
                </c:pt>
                <c:pt idx="2729" formatCode="m/d/yyyy">
                  <c:v>41016</c:v>
                </c:pt>
                <c:pt idx="2730" formatCode="m/d/yyyy">
                  <c:v>41015</c:v>
                </c:pt>
                <c:pt idx="2731" formatCode="m/d/yyyy">
                  <c:v>41012</c:v>
                </c:pt>
                <c:pt idx="2732" formatCode="m/d/yyyy">
                  <c:v>41011</c:v>
                </c:pt>
                <c:pt idx="2733" formatCode="m/d/yyyy">
                  <c:v>41010</c:v>
                </c:pt>
                <c:pt idx="2734" formatCode="m/d/yyyy">
                  <c:v>41009</c:v>
                </c:pt>
                <c:pt idx="2735" formatCode="m/d/yyyy">
                  <c:v>41008</c:v>
                </c:pt>
                <c:pt idx="2736" formatCode="m/d/yyyy">
                  <c:v>41005</c:v>
                </c:pt>
                <c:pt idx="2737" formatCode="m/d/yyyy">
                  <c:v>41004</c:v>
                </c:pt>
                <c:pt idx="2738" formatCode="m/d/yyyy">
                  <c:v>41003</c:v>
                </c:pt>
                <c:pt idx="2739" formatCode="m/d/yyyy">
                  <c:v>41002</c:v>
                </c:pt>
                <c:pt idx="2740" formatCode="m/d/yyyy">
                  <c:v>40998</c:v>
                </c:pt>
                <c:pt idx="2741" formatCode="m/d/yyyy">
                  <c:v>40997</c:v>
                </c:pt>
                <c:pt idx="2742" formatCode="m/d/yyyy">
                  <c:v>40996</c:v>
                </c:pt>
                <c:pt idx="2743" formatCode="m/d/yyyy">
                  <c:v>40995</c:v>
                </c:pt>
                <c:pt idx="2744" formatCode="m/d/yyyy">
                  <c:v>40994</c:v>
                </c:pt>
                <c:pt idx="2745" formatCode="m/d/yyyy">
                  <c:v>40991</c:v>
                </c:pt>
                <c:pt idx="2746" formatCode="m/d/yyyy">
                  <c:v>40990</c:v>
                </c:pt>
                <c:pt idx="2747" formatCode="m/d/yyyy">
                  <c:v>40989</c:v>
                </c:pt>
                <c:pt idx="2748" formatCode="m/d/yyyy">
                  <c:v>40988</c:v>
                </c:pt>
                <c:pt idx="2749" formatCode="m/d/yyyy">
                  <c:v>40987</c:v>
                </c:pt>
                <c:pt idx="2750" formatCode="m/d/yyyy">
                  <c:v>40984</c:v>
                </c:pt>
                <c:pt idx="2751" formatCode="m/d/yyyy">
                  <c:v>40983</c:v>
                </c:pt>
                <c:pt idx="2752" formatCode="m/d/yyyy">
                  <c:v>40982</c:v>
                </c:pt>
                <c:pt idx="2753" formatCode="m/d/yyyy">
                  <c:v>40981</c:v>
                </c:pt>
                <c:pt idx="2754" formatCode="m/d/yyyy">
                  <c:v>40980</c:v>
                </c:pt>
                <c:pt idx="2755" formatCode="m/d/yyyy">
                  <c:v>40977</c:v>
                </c:pt>
                <c:pt idx="2756" formatCode="m/d/yyyy">
                  <c:v>40976</c:v>
                </c:pt>
                <c:pt idx="2757" formatCode="m/d/yyyy">
                  <c:v>40975</c:v>
                </c:pt>
                <c:pt idx="2758" formatCode="m/d/yyyy">
                  <c:v>40974</c:v>
                </c:pt>
                <c:pt idx="2759" formatCode="m/d/yyyy">
                  <c:v>40973</c:v>
                </c:pt>
                <c:pt idx="2760" formatCode="m/d/yyyy">
                  <c:v>40970</c:v>
                </c:pt>
                <c:pt idx="2761" formatCode="m/d/yyyy">
                  <c:v>40969</c:v>
                </c:pt>
                <c:pt idx="2762" formatCode="m/d/yyyy">
                  <c:v>40968</c:v>
                </c:pt>
                <c:pt idx="2763" formatCode="m/d/yyyy">
                  <c:v>40967</c:v>
                </c:pt>
                <c:pt idx="2764" formatCode="m/d/yyyy">
                  <c:v>40966</c:v>
                </c:pt>
                <c:pt idx="2765" formatCode="m/d/yyyy">
                  <c:v>40963</c:v>
                </c:pt>
                <c:pt idx="2766" formatCode="m/d/yyyy">
                  <c:v>40962</c:v>
                </c:pt>
                <c:pt idx="2767" formatCode="m/d/yyyy">
                  <c:v>40961</c:v>
                </c:pt>
                <c:pt idx="2768" formatCode="m/d/yyyy">
                  <c:v>40960</c:v>
                </c:pt>
                <c:pt idx="2769" formatCode="m/d/yyyy">
                  <c:v>40959</c:v>
                </c:pt>
                <c:pt idx="2770" formatCode="m/d/yyyy">
                  <c:v>40956</c:v>
                </c:pt>
                <c:pt idx="2771" formatCode="m/d/yyyy">
                  <c:v>40955</c:v>
                </c:pt>
                <c:pt idx="2772" formatCode="m/d/yyyy">
                  <c:v>40954</c:v>
                </c:pt>
                <c:pt idx="2773" formatCode="m/d/yyyy">
                  <c:v>40953</c:v>
                </c:pt>
                <c:pt idx="2774" formatCode="m/d/yyyy">
                  <c:v>40952</c:v>
                </c:pt>
                <c:pt idx="2775" formatCode="m/d/yyyy">
                  <c:v>40949</c:v>
                </c:pt>
                <c:pt idx="2776" formatCode="m/d/yyyy">
                  <c:v>40948</c:v>
                </c:pt>
                <c:pt idx="2777" formatCode="m/d/yyyy">
                  <c:v>40947</c:v>
                </c:pt>
                <c:pt idx="2778" formatCode="m/d/yyyy">
                  <c:v>40946</c:v>
                </c:pt>
                <c:pt idx="2779" formatCode="m/d/yyyy">
                  <c:v>40945</c:v>
                </c:pt>
                <c:pt idx="2780" formatCode="m/d/yyyy">
                  <c:v>40942</c:v>
                </c:pt>
                <c:pt idx="2781" formatCode="m/d/yyyy">
                  <c:v>40941</c:v>
                </c:pt>
                <c:pt idx="2782" formatCode="m/d/yyyy">
                  <c:v>40940</c:v>
                </c:pt>
                <c:pt idx="2783" formatCode="m/d/yyyy">
                  <c:v>40939</c:v>
                </c:pt>
                <c:pt idx="2784" formatCode="m/d/yyyy">
                  <c:v>40938</c:v>
                </c:pt>
                <c:pt idx="2785" formatCode="m/d/yyyy">
                  <c:v>40928</c:v>
                </c:pt>
                <c:pt idx="2786" formatCode="m/d/yyyy">
                  <c:v>40927</c:v>
                </c:pt>
                <c:pt idx="2787" formatCode="m/d/yyyy">
                  <c:v>40926</c:v>
                </c:pt>
                <c:pt idx="2788" formatCode="m/d/yyyy">
                  <c:v>40925</c:v>
                </c:pt>
                <c:pt idx="2789" formatCode="m/d/yyyy">
                  <c:v>40924</c:v>
                </c:pt>
                <c:pt idx="2790" formatCode="m/d/yyyy">
                  <c:v>40921</c:v>
                </c:pt>
                <c:pt idx="2791" formatCode="m/d/yyyy">
                  <c:v>40920</c:v>
                </c:pt>
                <c:pt idx="2792" formatCode="m/d/yyyy">
                  <c:v>40919</c:v>
                </c:pt>
                <c:pt idx="2793" formatCode="m/d/yyyy">
                  <c:v>40918</c:v>
                </c:pt>
                <c:pt idx="2794" formatCode="m/d/yyyy">
                  <c:v>40917</c:v>
                </c:pt>
                <c:pt idx="2795" formatCode="m/d/yyyy">
                  <c:v>40914</c:v>
                </c:pt>
                <c:pt idx="2796" formatCode="m/d/yyyy">
                  <c:v>40913</c:v>
                </c:pt>
                <c:pt idx="2797" formatCode="m/d/yyyy">
                  <c:v>40912</c:v>
                </c:pt>
                <c:pt idx="2798" formatCode="m/d/yyyy">
                  <c:v>40911</c:v>
                </c:pt>
                <c:pt idx="2799" formatCode="m/d/yyyy">
                  <c:v>40907</c:v>
                </c:pt>
                <c:pt idx="2800" formatCode="m/d/yyyy">
                  <c:v>40906</c:v>
                </c:pt>
                <c:pt idx="2801" formatCode="m/d/yyyy">
                  <c:v>40905</c:v>
                </c:pt>
                <c:pt idx="2802" formatCode="m/d/yyyy">
                  <c:v>40904</c:v>
                </c:pt>
                <c:pt idx="2803" formatCode="m/d/yyyy">
                  <c:v>40903</c:v>
                </c:pt>
                <c:pt idx="2804" formatCode="m/d/yyyy">
                  <c:v>40900</c:v>
                </c:pt>
                <c:pt idx="2805" formatCode="m/d/yyyy">
                  <c:v>40899</c:v>
                </c:pt>
                <c:pt idx="2806" formatCode="m/d/yyyy">
                  <c:v>40898</c:v>
                </c:pt>
                <c:pt idx="2807" formatCode="m/d/yyyy">
                  <c:v>40897</c:v>
                </c:pt>
                <c:pt idx="2808" formatCode="m/d/yyyy">
                  <c:v>40896</c:v>
                </c:pt>
                <c:pt idx="2809" formatCode="m/d/yyyy">
                  <c:v>40893</c:v>
                </c:pt>
                <c:pt idx="2810" formatCode="m/d/yyyy">
                  <c:v>40892</c:v>
                </c:pt>
                <c:pt idx="2811" formatCode="m/d/yyyy">
                  <c:v>40891</c:v>
                </c:pt>
                <c:pt idx="2812" formatCode="m/d/yyyy">
                  <c:v>40890</c:v>
                </c:pt>
                <c:pt idx="2813" formatCode="m/d/yyyy">
                  <c:v>40889</c:v>
                </c:pt>
                <c:pt idx="2814" formatCode="m/d/yyyy">
                  <c:v>40886</c:v>
                </c:pt>
                <c:pt idx="2815" formatCode="m/d/yyyy">
                  <c:v>40885</c:v>
                </c:pt>
                <c:pt idx="2816" formatCode="m/d/yyyy">
                  <c:v>40884</c:v>
                </c:pt>
                <c:pt idx="2817" formatCode="m/d/yyyy">
                  <c:v>40883</c:v>
                </c:pt>
                <c:pt idx="2818" formatCode="m/d/yyyy">
                  <c:v>40882</c:v>
                </c:pt>
                <c:pt idx="2819" formatCode="m/d/yyyy">
                  <c:v>40879</c:v>
                </c:pt>
                <c:pt idx="2820" formatCode="m/d/yyyy">
                  <c:v>40878</c:v>
                </c:pt>
                <c:pt idx="2821" formatCode="m/d/yyyy">
                  <c:v>40877</c:v>
                </c:pt>
                <c:pt idx="2822" formatCode="m/d/yyyy">
                  <c:v>40876</c:v>
                </c:pt>
                <c:pt idx="2823" formatCode="m/d/yyyy">
                  <c:v>40875</c:v>
                </c:pt>
                <c:pt idx="2824" formatCode="m/d/yyyy">
                  <c:v>40872</c:v>
                </c:pt>
                <c:pt idx="2825" formatCode="m/d/yyyy">
                  <c:v>40871</c:v>
                </c:pt>
                <c:pt idx="2826" formatCode="m/d/yyyy">
                  <c:v>40870</c:v>
                </c:pt>
                <c:pt idx="2827" formatCode="m/d/yyyy">
                  <c:v>40869</c:v>
                </c:pt>
                <c:pt idx="2828" formatCode="m/d/yyyy">
                  <c:v>40868</c:v>
                </c:pt>
                <c:pt idx="2829" formatCode="m/d/yyyy">
                  <c:v>40865</c:v>
                </c:pt>
                <c:pt idx="2830" formatCode="m/d/yyyy">
                  <c:v>40864</c:v>
                </c:pt>
                <c:pt idx="2831" formatCode="m/d/yyyy">
                  <c:v>40863</c:v>
                </c:pt>
                <c:pt idx="2832" formatCode="m/d/yyyy">
                  <c:v>40862</c:v>
                </c:pt>
                <c:pt idx="2833" formatCode="m/d/yyyy">
                  <c:v>40861</c:v>
                </c:pt>
                <c:pt idx="2834" formatCode="m/d/yyyy">
                  <c:v>40858</c:v>
                </c:pt>
                <c:pt idx="2835" formatCode="m/d/yyyy">
                  <c:v>40857</c:v>
                </c:pt>
                <c:pt idx="2836" formatCode="m/d/yyyy">
                  <c:v>40856</c:v>
                </c:pt>
                <c:pt idx="2837" formatCode="m/d/yyyy">
                  <c:v>40855</c:v>
                </c:pt>
                <c:pt idx="2838" formatCode="m/d/yyyy">
                  <c:v>40854</c:v>
                </c:pt>
                <c:pt idx="2839" formatCode="m/d/yyyy">
                  <c:v>40851</c:v>
                </c:pt>
                <c:pt idx="2840" formatCode="m/d/yyyy">
                  <c:v>40850</c:v>
                </c:pt>
                <c:pt idx="2841" formatCode="m/d/yyyy">
                  <c:v>40849</c:v>
                </c:pt>
                <c:pt idx="2842" formatCode="m/d/yyyy">
                  <c:v>40848</c:v>
                </c:pt>
                <c:pt idx="2843" formatCode="m/d/yyyy">
                  <c:v>40847</c:v>
                </c:pt>
                <c:pt idx="2844" formatCode="m/d/yyyy">
                  <c:v>40844</c:v>
                </c:pt>
                <c:pt idx="2845" formatCode="m/d/yyyy">
                  <c:v>40843</c:v>
                </c:pt>
                <c:pt idx="2846" formatCode="m/d/yyyy">
                  <c:v>40842</c:v>
                </c:pt>
                <c:pt idx="2847" formatCode="m/d/yyyy">
                  <c:v>40841</c:v>
                </c:pt>
                <c:pt idx="2848" formatCode="m/d/yyyy">
                  <c:v>40840</c:v>
                </c:pt>
                <c:pt idx="2849" formatCode="m/d/yyyy">
                  <c:v>40837</c:v>
                </c:pt>
                <c:pt idx="2850" formatCode="m/d/yyyy">
                  <c:v>40836</c:v>
                </c:pt>
                <c:pt idx="2851" formatCode="m/d/yyyy">
                  <c:v>40835</c:v>
                </c:pt>
                <c:pt idx="2852" formatCode="m/d/yyyy">
                  <c:v>40834</c:v>
                </c:pt>
                <c:pt idx="2853" formatCode="m/d/yyyy">
                  <c:v>40833</c:v>
                </c:pt>
                <c:pt idx="2854" formatCode="m/d/yyyy">
                  <c:v>40830</c:v>
                </c:pt>
                <c:pt idx="2855" formatCode="m/d/yyyy">
                  <c:v>40829</c:v>
                </c:pt>
                <c:pt idx="2856" formatCode="m/d/yyyy">
                  <c:v>40828</c:v>
                </c:pt>
                <c:pt idx="2857" formatCode="m/d/yyyy">
                  <c:v>40827</c:v>
                </c:pt>
                <c:pt idx="2858" formatCode="m/d/yyyy">
                  <c:v>40826</c:v>
                </c:pt>
                <c:pt idx="2859" formatCode="m/d/yyyy">
                  <c:v>40823</c:v>
                </c:pt>
                <c:pt idx="2860" formatCode="m/d/yyyy">
                  <c:v>40822</c:v>
                </c:pt>
                <c:pt idx="2861" formatCode="m/d/yyyy">
                  <c:v>40821</c:v>
                </c:pt>
                <c:pt idx="2862" formatCode="m/d/yyyy">
                  <c:v>40820</c:v>
                </c:pt>
                <c:pt idx="2863" formatCode="m/d/yyyy">
                  <c:v>40819</c:v>
                </c:pt>
                <c:pt idx="2864" formatCode="m/d/yyyy">
                  <c:v>40816</c:v>
                </c:pt>
                <c:pt idx="2865" formatCode="m/d/yyyy">
                  <c:v>40815</c:v>
                </c:pt>
                <c:pt idx="2866" formatCode="m/d/yyyy">
                  <c:v>40814</c:v>
                </c:pt>
                <c:pt idx="2867" formatCode="m/d/yyyy">
                  <c:v>40813</c:v>
                </c:pt>
                <c:pt idx="2868" formatCode="m/d/yyyy">
                  <c:v>40812</c:v>
                </c:pt>
                <c:pt idx="2869" formatCode="m/d/yyyy">
                  <c:v>40809</c:v>
                </c:pt>
                <c:pt idx="2870" formatCode="m/d/yyyy">
                  <c:v>40808</c:v>
                </c:pt>
                <c:pt idx="2871" formatCode="m/d/yyyy">
                  <c:v>40807</c:v>
                </c:pt>
                <c:pt idx="2872" formatCode="m/d/yyyy">
                  <c:v>40806</c:v>
                </c:pt>
                <c:pt idx="2873" formatCode="m/d/yyyy">
                  <c:v>40805</c:v>
                </c:pt>
                <c:pt idx="2874" formatCode="m/d/yyyy">
                  <c:v>40802</c:v>
                </c:pt>
                <c:pt idx="2875" formatCode="m/d/yyyy">
                  <c:v>40801</c:v>
                </c:pt>
                <c:pt idx="2876" formatCode="m/d/yyyy">
                  <c:v>40800</c:v>
                </c:pt>
                <c:pt idx="2877" formatCode="m/d/yyyy">
                  <c:v>40799</c:v>
                </c:pt>
                <c:pt idx="2878" formatCode="m/d/yyyy">
                  <c:v>40798</c:v>
                </c:pt>
                <c:pt idx="2879" formatCode="m/d/yyyy">
                  <c:v>40795</c:v>
                </c:pt>
                <c:pt idx="2880" formatCode="m/d/yyyy">
                  <c:v>40794</c:v>
                </c:pt>
                <c:pt idx="2881" formatCode="m/d/yyyy">
                  <c:v>40793</c:v>
                </c:pt>
                <c:pt idx="2882" formatCode="m/d/yyyy">
                  <c:v>40792</c:v>
                </c:pt>
                <c:pt idx="2883" formatCode="m/d/yyyy">
                  <c:v>40791</c:v>
                </c:pt>
                <c:pt idx="2884" formatCode="m/d/yyyy">
                  <c:v>40787</c:v>
                </c:pt>
                <c:pt idx="2885" formatCode="m/d/yyyy">
                  <c:v>40786</c:v>
                </c:pt>
                <c:pt idx="2886" formatCode="m/d/yyyy">
                  <c:v>40785</c:v>
                </c:pt>
                <c:pt idx="2887" formatCode="m/d/yyyy">
                  <c:v>40784</c:v>
                </c:pt>
                <c:pt idx="2888" formatCode="m/d/yyyy">
                  <c:v>40781</c:v>
                </c:pt>
                <c:pt idx="2889" formatCode="m/d/yyyy">
                  <c:v>40780</c:v>
                </c:pt>
                <c:pt idx="2890" formatCode="m/d/yyyy">
                  <c:v>40779</c:v>
                </c:pt>
                <c:pt idx="2891" formatCode="m/d/yyyy">
                  <c:v>40778</c:v>
                </c:pt>
                <c:pt idx="2892" formatCode="m/d/yyyy">
                  <c:v>40777</c:v>
                </c:pt>
                <c:pt idx="2893" formatCode="m/d/yyyy">
                  <c:v>40774</c:v>
                </c:pt>
                <c:pt idx="2894" formatCode="m/d/yyyy">
                  <c:v>40773</c:v>
                </c:pt>
                <c:pt idx="2895" formatCode="m/d/yyyy">
                  <c:v>40772</c:v>
                </c:pt>
                <c:pt idx="2896" formatCode="m/d/yyyy">
                  <c:v>40771</c:v>
                </c:pt>
                <c:pt idx="2897" formatCode="m/d/yyyy">
                  <c:v>40770</c:v>
                </c:pt>
                <c:pt idx="2898" formatCode="m/d/yyyy">
                  <c:v>40767</c:v>
                </c:pt>
                <c:pt idx="2899" formatCode="m/d/yyyy">
                  <c:v>40766</c:v>
                </c:pt>
                <c:pt idx="2900" formatCode="m/d/yyyy">
                  <c:v>40765</c:v>
                </c:pt>
                <c:pt idx="2901" formatCode="m/d/yyyy">
                  <c:v>40764</c:v>
                </c:pt>
                <c:pt idx="2902" formatCode="m/d/yyyy">
                  <c:v>40763</c:v>
                </c:pt>
                <c:pt idx="2903" formatCode="m/d/yyyy">
                  <c:v>40760</c:v>
                </c:pt>
                <c:pt idx="2904" formatCode="m/d/yyyy">
                  <c:v>40759</c:v>
                </c:pt>
                <c:pt idx="2905" formatCode="m/d/yyyy">
                  <c:v>40758</c:v>
                </c:pt>
                <c:pt idx="2906" formatCode="m/d/yyyy">
                  <c:v>40757</c:v>
                </c:pt>
                <c:pt idx="2907" formatCode="m/d/yyyy">
                  <c:v>40756</c:v>
                </c:pt>
                <c:pt idx="2908" formatCode="m/d/yyyy">
                  <c:v>40753</c:v>
                </c:pt>
                <c:pt idx="2909" formatCode="m/d/yyyy">
                  <c:v>40752</c:v>
                </c:pt>
                <c:pt idx="2910" formatCode="m/d/yyyy">
                  <c:v>40751</c:v>
                </c:pt>
                <c:pt idx="2911" formatCode="m/d/yyyy">
                  <c:v>40750</c:v>
                </c:pt>
                <c:pt idx="2912" formatCode="m/d/yyyy">
                  <c:v>40749</c:v>
                </c:pt>
                <c:pt idx="2913" formatCode="m/d/yyyy">
                  <c:v>40746</c:v>
                </c:pt>
                <c:pt idx="2914" formatCode="m/d/yyyy">
                  <c:v>40745</c:v>
                </c:pt>
                <c:pt idx="2915" formatCode="m/d/yyyy">
                  <c:v>40744</c:v>
                </c:pt>
                <c:pt idx="2916" formatCode="m/d/yyyy">
                  <c:v>40743</c:v>
                </c:pt>
                <c:pt idx="2917" formatCode="m/d/yyyy">
                  <c:v>40742</c:v>
                </c:pt>
                <c:pt idx="2918" formatCode="m/d/yyyy">
                  <c:v>40739</c:v>
                </c:pt>
                <c:pt idx="2919" formatCode="m/d/yyyy">
                  <c:v>40738</c:v>
                </c:pt>
                <c:pt idx="2920" formatCode="m/d/yyyy">
                  <c:v>40737</c:v>
                </c:pt>
                <c:pt idx="2921" formatCode="m/d/yyyy">
                  <c:v>40736</c:v>
                </c:pt>
                <c:pt idx="2922" formatCode="m/d/yyyy">
                  <c:v>40735</c:v>
                </c:pt>
                <c:pt idx="2923" formatCode="m/d/yyyy">
                  <c:v>40732</c:v>
                </c:pt>
                <c:pt idx="2924" formatCode="m/d/yyyy">
                  <c:v>40731</c:v>
                </c:pt>
                <c:pt idx="2925" formatCode="m/d/yyyy">
                  <c:v>40730</c:v>
                </c:pt>
                <c:pt idx="2926" formatCode="m/d/yyyy">
                  <c:v>40729</c:v>
                </c:pt>
                <c:pt idx="2927" formatCode="m/d/yyyy">
                  <c:v>40728</c:v>
                </c:pt>
                <c:pt idx="2928" formatCode="m/d/yyyy">
                  <c:v>40725</c:v>
                </c:pt>
                <c:pt idx="2929" formatCode="m/d/yyyy">
                  <c:v>40724</c:v>
                </c:pt>
                <c:pt idx="2930" formatCode="m/d/yyyy">
                  <c:v>40723</c:v>
                </c:pt>
                <c:pt idx="2931" formatCode="m/d/yyyy">
                  <c:v>40722</c:v>
                </c:pt>
                <c:pt idx="2932" formatCode="m/d/yyyy">
                  <c:v>40721</c:v>
                </c:pt>
                <c:pt idx="2933" formatCode="m/d/yyyy">
                  <c:v>40718</c:v>
                </c:pt>
                <c:pt idx="2934" formatCode="m/d/yyyy">
                  <c:v>40717</c:v>
                </c:pt>
                <c:pt idx="2935" formatCode="m/d/yyyy">
                  <c:v>40716</c:v>
                </c:pt>
                <c:pt idx="2936" formatCode="m/d/yyyy">
                  <c:v>40715</c:v>
                </c:pt>
                <c:pt idx="2937" formatCode="m/d/yyyy">
                  <c:v>40714</c:v>
                </c:pt>
                <c:pt idx="2938" formatCode="m/d/yyyy">
                  <c:v>40711</c:v>
                </c:pt>
                <c:pt idx="2939" formatCode="m/d/yyyy">
                  <c:v>40710</c:v>
                </c:pt>
                <c:pt idx="2940" formatCode="m/d/yyyy">
                  <c:v>40709</c:v>
                </c:pt>
                <c:pt idx="2941" formatCode="m/d/yyyy">
                  <c:v>40708</c:v>
                </c:pt>
                <c:pt idx="2942" formatCode="m/d/yyyy">
                  <c:v>40707</c:v>
                </c:pt>
                <c:pt idx="2943" formatCode="m/d/yyyy">
                  <c:v>40704</c:v>
                </c:pt>
                <c:pt idx="2944" formatCode="m/d/yyyy">
                  <c:v>40703</c:v>
                </c:pt>
                <c:pt idx="2945" formatCode="m/d/yyyy">
                  <c:v>40702</c:v>
                </c:pt>
                <c:pt idx="2946" formatCode="m/d/yyyy">
                  <c:v>40701</c:v>
                </c:pt>
                <c:pt idx="2947" formatCode="m/d/yyyy">
                  <c:v>40700</c:v>
                </c:pt>
                <c:pt idx="2948" formatCode="m/d/yyyy">
                  <c:v>40697</c:v>
                </c:pt>
                <c:pt idx="2949" formatCode="m/d/yyyy">
                  <c:v>40696</c:v>
                </c:pt>
                <c:pt idx="2950" formatCode="m/d/yyyy">
                  <c:v>40695</c:v>
                </c:pt>
                <c:pt idx="2951" formatCode="m/d/yyyy">
                  <c:v>40694</c:v>
                </c:pt>
                <c:pt idx="2952" formatCode="m/d/yyyy">
                  <c:v>40693</c:v>
                </c:pt>
                <c:pt idx="2953" formatCode="m/d/yyyy">
                  <c:v>40690</c:v>
                </c:pt>
                <c:pt idx="2954" formatCode="m/d/yyyy">
                  <c:v>40689</c:v>
                </c:pt>
                <c:pt idx="2955" formatCode="m/d/yyyy">
                  <c:v>40688</c:v>
                </c:pt>
                <c:pt idx="2956" formatCode="m/d/yyyy">
                  <c:v>40687</c:v>
                </c:pt>
                <c:pt idx="2957" formatCode="m/d/yyyy">
                  <c:v>40686</c:v>
                </c:pt>
                <c:pt idx="2958" formatCode="m/d/yyyy">
                  <c:v>40683</c:v>
                </c:pt>
                <c:pt idx="2959" formatCode="m/d/yyyy">
                  <c:v>40682</c:v>
                </c:pt>
                <c:pt idx="2960" formatCode="m/d/yyyy">
                  <c:v>40681</c:v>
                </c:pt>
                <c:pt idx="2961" formatCode="m/d/yyyy">
                  <c:v>40680</c:v>
                </c:pt>
                <c:pt idx="2962" formatCode="m/d/yyyy">
                  <c:v>40679</c:v>
                </c:pt>
                <c:pt idx="2963" formatCode="m/d/yyyy">
                  <c:v>40676</c:v>
                </c:pt>
                <c:pt idx="2964" formatCode="m/d/yyyy">
                  <c:v>40675</c:v>
                </c:pt>
                <c:pt idx="2965" formatCode="m/d/yyyy">
                  <c:v>40674</c:v>
                </c:pt>
                <c:pt idx="2966" formatCode="m/d/yyyy">
                  <c:v>40673</c:v>
                </c:pt>
                <c:pt idx="2967" formatCode="m/d/yyyy">
                  <c:v>40672</c:v>
                </c:pt>
                <c:pt idx="2968" formatCode="m/d/yyyy">
                  <c:v>40669</c:v>
                </c:pt>
                <c:pt idx="2969" formatCode="m/d/yyyy">
                  <c:v>40668</c:v>
                </c:pt>
                <c:pt idx="2970" formatCode="m/d/yyyy">
                  <c:v>40667</c:v>
                </c:pt>
                <c:pt idx="2971" formatCode="m/d/yyyy">
                  <c:v>40662</c:v>
                </c:pt>
                <c:pt idx="2972" formatCode="m/d/yyyy">
                  <c:v>40661</c:v>
                </c:pt>
                <c:pt idx="2973" formatCode="m/d/yyyy">
                  <c:v>40660</c:v>
                </c:pt>
                <c:pt idx="2974" formatCode="m/d/yyyy">
                  <c:v>40659</c:v>
                </c:pt>
                <c:pt idx="2975" formatCode="m/d/yyyy">
                  <c:v>40658</c:v>
                </c:pt>
                <c:pt idx="2976" formatCode="m/d/yyyy">
                  <c:v>40655</c:v>
                </c:pt>
                <c:pt idx="2977" formatCode="m/d/yyyy">
                  <c:v>40654</c:v>
                </c:pt>
                <c:pt idx="2978" formatCode="m/d/yyyy">
                  <c:v>40653</c:v>
                </c:pt>
                <c:pt idx="2979" formatCode="m/d/yyyy">
                  <c:v>40652</c:v>
                </c:pt>
                <c:pt idx="2980" formatCode="m/d/yyyy">
                  <c:v>40651</c:v>
                </c:pt>
                <c:pt idx="2981" formatCode="m/d/yyyy">
                  <c:v>40648</c:v>
                </c:pt>
                <c:pt idx="2982" formatCode="m/d/yyyy">
                  <c:v>40647</c:v>
                </c:pt>
                <c:pt idx="2983" formatCode="m/d/yyyy">
                  <c:v>40646</c:v>
                </c:pt>
                <c:pt idx="2984" formatCode="m/d/yyyy">
                  <c:v>40641</c:v>
                </c:pt>
                <c:pt idx="2985" formatCode="m/d/yyyy">
                  <c:v>40640</c:v>
                </c:pt>
                <c:pt idx="2986" formatCode="m/d/yyyy">
                  <c:v>40639</c:v>
                </c:pt>
                <c:pt idx="2987" formatCode="m/d/yyyy">
                  <c:v>40638</c:v>
                </c:pt>
                <c:pt idx="2988" formatCode="m/d/yyyy">
                  <c:v>40637</c:v>
                </c:pt>
                <c:pt idx="2989" formatCode="m/d/yyyy">
                  <c:v>40634</c:v>
                </c:pt>
                <c:pt idx="2990" formatCode="m/d/yyyy">
                  <c:v>40633</c:v>
                </c:pt>
                <c:pt idx="2991" formatCode="m/d/yyyy">
                  <c:v>40632</c:v>
                </c:pt>
                <c:pt idx="2992" formatCode="m/d/yyyy">
                  <c:v>40631</c:v>
                </c:pt>
                <c:pt idx="2993" formatCode="m/d/yyyy">
                  <c:v>40630</c:v>
                </c:pt>
                <c:pt idx="2994" formatCode="m/d/yyyy">
                  <c:v>40627</c:v>
                </c:pt>
                <c:pt idx="2995" formatCode="m/d/yyyy">
                  <c:v>40626</c:v>
                </c:pt>
                <c:pt idx="2996" formatCode="m/d/yyyy">
                  <c:v>40625</c:v>
                </c:pt>
                <c:pt idx="2997" formatCode="m/d/yyyy">
                  <c:v>40624</c:v>
                </c:pt>
                <c:pt idx="2998" formatCode="m/d/yyyy">
                  <c:v>40623</c:v>
                </c:pt>
                <c:pt idx="2999" formatCode="m/d/yyyy">
                  <c:v>40620</c:v>
                </c:pt>
                <c:pt idx="3000" formatCode="m/d/yyyy">
                  <c:v>40619</c:v>
                </c:pt>
                <c:pt idx="3001" formatCode="m/d/yyyy">
                  <c:v>40618</c:v>
                </c:pt>
                <c:pt idx="3002" formatCode="m/d/yyyy">
                  <c:v>40617</c:v>
                </c:pt>
                <c:pt idx="3003" formatCode="m/d/yyyy">
                  <c:v>40616</c:v>
                </c:pt>
                <c:pt idx="3004" formatCode="m/d/yyyy">
                  <c:v>40613</c:v>
                </c:pt>
                <c:pt idx="3005" formatCode="m/d/yyyy">
                  <c:v>40612</c:v>
                </c:pt>
                <c:pt idx="3006" formatCode="m/d/yyyy">
                  <c:v>40611</c:v>
                </c:pt>
                <c:pt idx="3007" formatCode="m/d/yyyy">
                  <c:v>40610</c:v>
                </c:pt>
                <c:pt idx="3008" formatCode="m/d/yyyy">
                  <c:v>40609</c:v>
                </c:pt>
                <c:pt idx="3009" formatCode="m/d/yyyy">
                  <c:v>40606</c:v>
                </c:pt>
                <c:pt idx="3010" formatCode="m/d/yyyy">
                  <c:v>40605</c:v>
                </c:pt>
                <c:pt idx="3011" formatCode="m/d/yyyy">
                  <c:v>40604</c:v>
                </c:pt>
                <c:pt idx="3012" formatCode="m/d/yyyy">
                  <c:v>40603</c:v>
                </c:pt>
                <c:pt idx="3013" formatCode="m/d/yyyy">
                  <c:v>40602</c:v>
                </c:pt>
                <c:pt idx="3014" formatCode="m/d/yyyy">
                  <c:v>40599</c:v>
                </c:pt>
                <c:pt idx="3015" formatCode="m/d/yyyy">
                  <c:v>40598</c:v>
                </c:pt>
                <c:pt idx="3016" formatCode="m/d/yyyy">
                  <c:v>40597</c:v>
                </c:pt>
                <c:pt idx="3017" formatCode="m/d/yyyy">
                  <c:v>40596</c:v>
                </c:pt>
                <c:pt idx="3018" formatCode="m/d/yyyy">
                  <c:v>40595</c:v>
                </c:pt>
                <c:pt idx="3019" formatCode="m/d/yyyy">
                  <c:v>40592</c:v>
                </c:pt>
                <c:pt idx="3020" formatCode="m/d/yyyy">
                  <c:v>40591</c:v>
                </c:pt>
                <c:pt idx="3021" formatCode="m/d/yyyy">
                  <c:v>40590</c:v>
                </c:pt>
                <c:pt idx="3022" formatCode="m/d/yyyy">
                  <c:v>40589</c:v>
                </c:pt>
                <c:pt idx="3023" formatCode="m/d/yyyy">
                  <c:v>40588</c:v>
                </c:pt>
                <c:pt idx="3024" formatCode="m/d/yyyy">
                  <c:v>40585</c:v>
                </c:pt>
                <c:pt idx="3025" formatCode="m/d/yyyy">
                  <c:v>40584</c:v>
                </c:pt>
                <c:pt idx="3026" formatCode="m/d/yyyy">
                  <c:v>40583</c:v>
                </c:pt>
                <c:pt idx="3027" formatCode="m/d/yyyy">
                  <c:v>40582</c:v>
                </c:pt>
                <c:pt idx="3028" formatCode="m/d/yyyy">
                  <c:v>40571</c:v>
                </c:pt>
                <c:pt idx="3029" formatCode="m/d/yyyy">
                  <c:v>40570</c:v>
                </c:pt>
                <c:pt idx="3030" formatCode="m/d/yyyy">
                  <c:v>40569</c:v>
                </c:pt>
                <c:pt idx="3031" formatCode="m/d/yyyy">
                  <c:v>40568</c:v>
                </c:pt>
                <c:pt idx="3032" formatCode="m/d/yyyy">
                  <c:v>40567</c:v>
                </c:pt>
                <c:pt idx="3033" formatCode="m/d/yyyy">
                  <c:v>40564</c:v>
                </c:pt>
                <c:pt idx="3034" formatCode="m/d/yyyy">
                  <c:v>40563</c:v>
                </c:pt>
                <c:pt idx="3035" formatCode="m/d/yyyy">
                  <c:v>40562</c:v>
                </c:pt>
                <c:pt idx="3036" formatCode="m/d/yyyy">
                  <c:v>40561</c:v>
                </c:pt>
                <c:pt idx="3037" formatCode="m/d/yyyy">
                  <c:v>40560</c:v>
                </c:pt>
                <c:pt idx="3038" formatCode="m/d/yyyy">
                  <c:v>40557</c:v>
                </c:pt>
                <c:pt idx="3039" formatCode="m/d/yyyy">
                  <c:v>40556</c:v>
                </c:pt>
                <c:pt idx="3040" formatCode="m/d/yyyy">
                  <c:v>40555</c:v>
                </c:pt>
                <c:pt idx="3041" formatCode="m/d/yyyy">
                  <c:v>40554</c:v>
                </c:pt>
                <c:pt idx="3042" formatCode="m/d/yyyy">
                  <c:v>40553</c:v>
                </c:pt>
                <c:pt idx="3043" formatCode="m/d/yyyy">
                  <c:v>40550</c:v>
                </c:pt>
                <c:pt idx="3044" formatCode="m/d/yyyy">
                  <c:v>40549</c:v>
                </c:pt>
                <c:pt idx="3045" formatCode="m/d/yyyy">
                  <c:v>40548</c:v>
                </c:pt>
                <c:pt idx="3046" formatCode="m/d/yyyy">
                  <c:v>40547</c:v>
                </c:pt>
                <c:pt idx="3047" formatCode="m/d/yyyy">
                  <c:v>40543</c:v>
                </c:pt>
                <c:pt idx="3048" formatCode="m/d/yyyy">
                  <c:v>40542</c:v>
                </c:pt>
                <c:pt idx="3049" formatCode="m/d/yyyy">
                  <c:v>40541</c:v>
                </c:pt>
                <c:pt idx="3050" formatCode="m/d/yyyy">
                  <c:v>40540</c:v>
                </c:pt>
                <c:pt idx="3051" formatCode="m/d/yyyy">
                  <c:v>40539</c:v>
                </c:pt>
                <c:pt idx="3052" formatCode="m/d/yyyy">
                  <c:v>40536</c:v>
                </c:pt>
                <c:pt idx="3053" formatCode="m/d/yyyy">
                  <c:v>40535</c:v>
                </c:pt>
                <c:pt idx="3054" formatCode="m/d/yyyy">
                  <c:v>40534</c:v>
                </c:pt>
                <c:pt idx="3055" formatCode="m/d/yyyy">
                  <c:v>40533</c:v>
                </c:pt>
                <c:pt idx="3056" formatCode="m/d/yyyy">
                  <c:v>40532</c:v>
                </c:pt>
                <c:pt idx="3057" formatCode="m/d/yyyy">
                  <c:v>40529</c:v>
                </c:pt>
                <c:pt idx="3058" formatCode="m/d/yyyy">
                  <c:v>40528</c:v>
                </c:pt>
                <c:pt idx="3059" formatCode="m/d/yyyy">
                  <c:v>40527</c:v>
                </c:pt>
                <c:pt idx="3060" formatCode="m/d/yyyy">
                  <c:v>40526</c:v>
                </c:pt>
                <c:pt idx="3061" formatCode="m/d/yyyy">
                  <c:v>40525</c:v>
                </c:pt>
                <c:pt idx="3062" formatCode="m/d/yyyy">
                  <c:v>40522</c:v>
                </c:pt>
                <c:pt idx="3063" formatCode="m/d/yyyy">
                  <c:v>40521</c:v>
                </c:pt>
                <c:pt idx="3064" formatCode="m/d/yyyy">
                  <c:v>40520</c:v>
                </c:pt>
              </c:numCache>
            </c:numRef>
          </c:cat>
          <c:val>
            <c:numRef>
              <c:f>'[(Tổng hợp) Tổng quan TTCK.xlsx]VNI PE PB'!$C$2:$C$3066</c:f>
              <c:numCache>
                <c:formatCode>#,##0.00</c:formatCode>
                <c:ptCount val="3065"/>
                <c:pt idx="0">
                  <c:v>1040.54</c:v>
                </c:pt>
                <c:pt idx="1">
                  <c:v>1032.43</c:v>
                </c:pt>
                <c:pt idx="2">
                  <c:v>1023.1</c:v>
                </c:pt>
                <c:pt idx="3">
                  <c:v>1045.1400000000001</c:v>
                </c:pt>
                <c:pt idx="4">
                  <c:v>1047.4000000000001</c:v>
                </c:pt>
                <c:pt idx="5">
                  <c:v>1062.19</c:v>
                </c:pt>
                <c:pt idx="6">
                  <c:v>1040.1300000000001</c:v>
                </c:pt>
                <c:pt idx="7">
                  <c:v>1052.8</c:v>
                </c:pt>
                <c:pt idx="8">
                  <c:v>1053</c:v>
                </c:pt>
                <c:pt idx="9">
                  <c:v>1055.95</c:v>
                </c:pt>
                <c:pt idx="10">
                  <c:v>1049.18</c:v>
                </c:pt>
                <c:pt idx="11">
                  <c:v>1037.8399999999999</c:v>
                </c:pt>
                <c:pt idx="12">
                  <c:v>1027.18</c:v>
                </c:pt>
                <c:pt idx="13">
                  <c:v>1024.77</c:v>
                </c:pt>
                <c:pt idx="14">
                  <c:v>1037.6099999999999</c:v>
                </c:pt>
                <c:pt idx="15">
                  <c:v>1040.55</c:v>
                </c:pt>
                <c:pt idx="16">
                  <c:v>1024.68</c:v>
                </c:pt>
                <c:pt idx="17">
                  <c:v>1021.25</c:v>
                </c:pt>
                <c:pt idx="18">
                  <c:v>1039.56</c:v>
                </c:pt>
                <c:pt idx="19">
                  <c:v>1053.6600000000001</c:v>
                </c:pt>
                <c:pt idx="20">
                  <c:v>1054.28</c:v>
                </c:pt>
                <c:pt idx="21">
                  <c:v>1082.23</c:v>
                </c:pt>
                <c:pt idx="22">
                  <c:v>1086.69</c:v>
                </c:pt>
                <c:pt idx="23">
                  <c:v>1059.31</c:v>
                </c:pt>
                <c:pt idx="24">
                  <c:v>1058.29</c:v>
                </c:pt>
                <c:pt idx="25">
                  <c:v>1048.2</c:v>
                </c:pt>
                <c:pt idx="26">
                  <c:v>1038.6400000000001</c:v>
                </c:pt>
                <c:pt idx="27">
                  <c:v>1043.7</c:v>
                </c:pt>
                <c:pt idx="28">
                  <c:v>1055.3</c:v>
                </c:pt>
                <c:pt idx="29">
                  <c:v>1064.03</c:v>
                </c:pt>
                <c:pt idx="30">
                  <c:v>1072.22</c:v>
                </c:pt>
                <c:pt idx="31">
                  <c:v>1065.8399999999999</c:v>
                </c:pt>
                <c:pt idx="32">
                  <c:v>1089.29</c:v>
                </c:pt>
                <c:pt idx="33">
                  <c:v>1077.1500000000001</c:v>
                </c:pt>
                <c:pt idx="34">
                  <c:v>1077.5899999999999</c:v>
                </c:pt>
                <c:pt idx="35">
                  <c:v>1075.97</c:v>
                </c:pt>
                <c:pt idx="36">
                  <c:v>1111.18</c:v>
                </c:pt>
                <c:pt idx="37">
                  <c:v>1102.57</c:v>
                </c:pt>
                <c:pt idx="38">
                  <c:v>1117.0999999999999</c:v>
                </c:pt>
                <c:pt idx="39">
                  <c:v>1108.08</c:v>
                </c:pt>
                <c:pt idx="40">
                  <c:v>1098.28</c:v>
                </c:pt>
                <c:pt idx="41">
                  <c:v>1088.29</c:v>
                </c:pt>
                <c:pt idx="42">
                  <c:v>1066.68</c:v>
                </c:pt>
                <c:pt idx="43">
                  <c:v>1060.17</c:v>
                </c:pt>
                <c:pt idx="44">
                  <c:v>1056.3900000000001</c:v>
                </c:pt>
                <c:pt idx="45">
                  <c:v>1055.76</c:v>
                </c:pt>
                <c:pt idx="46">
                  <c:v>1053.3499999999999</c:v>
                </c:pt>
                <c:pt idx="47">
                  <c:v>1054.21</c:v>
                </c:pt>
                <c:pt idx="48">
                  <c:v>1051.44</c:v>
                </c:pt>
                <c:pt idx="49">
                  <c:v>1055.82</c:v>
                </c:pt>
                <c:pt idx="50">
                  <c:v>1046.3499999999999</c:v>
                </c:pt>
                <c:pt idx="51">
                  <c:v>1043.9000000000001</c:v>
                </c:pt>
                <c:pt idx="52">
                  <c:v>1007.09</c:v>
                </c:pt>
                <c:pt idx="53">
                  <c:v>1009.29</c:v>
                </c:pt>
                <c:pt idx="54">
                  <c:v>1015.66</c:v>
                </c:pt>
                <c:pt idx="55">
                  <c:v>1004.57</c:v>
                </c:pt>
                <c:pt idx="56">
                  <c:v>985.21</c:v>
                </c:pt>
                <c:pt idx="57">
                  <c:v>1020.34</c:v>
                </c:pt>
                <c:pt idx="58">
                  <c:v>1022.61</c:v>
                </c:pt>
                <c:pt idx="59">
                  <c:v>1018.88</c:v>
                </c:pt>
                <c:pt idx="60">
                  <c:v>1023.13</c:v>
                </c:pt>
                <c:pt idx="61">
                  <c:v>1038.4000000000001</c:v>
                </c:pt>
                <c:pt idx="62">
                  <c:v>1052.48</c:v>
                </c:pt>
                <c:pt idx="63">
                  <c:v>1055.32</c:v>
                </c:pt>
                <c:pt idx="64">
                  <c:v>1050.43</c:v>
                </c:pt>
                <c:pt idx="65">
                  <c:v>1047.45</c:v>
                </c:pt>
                <c:pt idx="66">
                  <c:v>1032.07</c:v>
                </c:pt>
                <c:pt idx="67">
                  <c:v>1051.81</c:v>
                </c:pt>
                <c:pt idx="68">
                  <c:v>1050.53</c:v>
                </c:pt>
                <c:pt idx="69">
                  <c:v>1041.02</c:v>
                </c:pt>
                <c:pt idx="70">
                  <c:v>1048.69</c:v>
                </c:pt>
                <c:pt idx="71">
                  <c:v>1093.67</c:v>
                </c:pt>
                <c:pt idx="72">
                  <c:v>1080.01</c:v>
                </c:pt>
                <c:pt idx="73">
                  <c:v>1036.28</c:v>
                </c:pt>
                <c:pt idx="74">
                  <c:v>1048.42</c:v>
                </c:pt>
                <c:pt idx="75">
                  <c:v>1032.1600000000001</c:v>
                </c:pt>
                <c:pt idx="76">
                  <c:v>1005.69</c:v>
                </c:pt>
                <c:pt idx="77">
                  <c:v>971.46</c:v>
                </c:pt>
                <c:pt idx="78">
                  <c:v>947.71</c:v>
                </c:pt>
                <c:pt idx="79">
                  <c:v>946</c:v>
                </c:pt>
                <c:pt idx="80">
                  <c:v>952.12</c:v>
                </c:pt>
                <c:pt idx="81">
                  <c:v>960.65</c:v>
                </c:pt>
                <c:pt idx="82">
                  <c:v>969.33</c:v>
                </c:pt>
                <c:pt idx="83">
                  <c:v>969.26</c:v>
                </c:pt>
                <c:pt idx="84">
                  <c:v>942.9</c:v>
                </c:pt>
                <c:pt idx="85">
                  <c:v>911.9</c:v>
                </c:pt>
                <c:pt idx="86">
                  <c:v>941.04</c:v>
                </c:pt>
                <c:pt idx="87">
                  <c:v>954.53</c:v>
                </c:pt>
                <c:pt idx="88">
                  <c:v>947.24</c:v>
                </c:pt>
                <c:pt idx="89">
                  <c:v>985.59</c:v>
                </c:pt>
                <c:pt idx="90">
                  <c:v>981.65</c:v>
                </c:pt>
                <c:pt idx="91">
                  <c:v>975.19</c:v>
                </c:pt>
                <c:pt idx="92">
                  <c:v>997.15</c:v>
                </c:pt>
                <c:pt idx="93">
                  <c:v>1019.81</c:v>
                </c:pt>
                <c:pt idx="94">
                  <c:v>1023.19</c:v>
                </c:pt>
                <c:pt idx="95">
                  <c:v>1033.75</c:v>
                </c:pt>
                <c:pt idx="96">
                  <c:v>1027.94</c:v>
                </c:pt>
                <c:pt idx="97">
                  <c:v>1027.3599999999999</c:v>
                </c:pt>
                <c:pt idx="98">
                  <c:v>1028.01</c:v>
                </c:pt>
                <c:pt idx="99">
                  <c:v>993.36</c:v>
                </c:pt>
                <c:pt idx="100">
                  <c:v>997.7</c:v>
                </c:pt>
                <c:pt idx="101">
                  <c:v>986.15</c:v>
                </c:pt>
                <c:pt idx="102">
                  <c:v>1019.82</c:v>
                </c:pt>
                <c:pt idx="103">
                  <c:v>1058.45</c:v>
                </c:pt>
                <c:pt idx="104">
                  <c:v>1060.07</c:v>
                </c:pt>
                <c:pt idx="105">
                  <c:v>1063.6600000000001</c:v>
                </c:pt>
                <c:pt idx="106">
                  <c:v>1051.58</c:v>
                </c:pt>
                <c:pt idx="107">
                  <c:v>1061.8499999999999</c:v>
                </c:pt>
                <c:pt idx="108">
                  <c:v>1050.99</c:v>
                </c:pt>
                <c:pt idx="109">
                  <c:v>1034.81</c:v>
                </c:pt>
                <c:pt idx="110">
                  <c:v>1006.2</c:v>
                </c:pt>
                <c:pt idx="111">
                  <c:v>1042.48</c:v>
                </c:pt>
                <c:pt idx="112">
                  <c:v>1035.9100000000001</c:v>
                </c:pt>
                <c:pt idx="113">
                  <c:v>1074.52</c:v>
                </c:pt>
                <c:pt idx="114">
                  <c:v>1104.26</c:v>
                </c:pt>
                <c:pt idx="115">
                  <c:v>1078.1400000000001</c:v>
                </c:pt>
                <c:pt idx="116">
                  <c:v>1086.44</c:v>
                </c:pt>
                <c:pt idx="117">
                  <c:v>1132.1099999999999</c:v>
                </c:pt>
                <c:pt idx="118">
                  <c:v>1126.07</c:v>
                </c:pt>
                <c:pt idx="119">
                  <c:v>1143.6199999999999</c:v>
                </c:pt>
                <c:pt idx="120">
                  <c:v>1166.54</c:v>
                </c:pt>
                <c:pt idx="121">
                  <c:v>1174.3499999999999</c:v>
                </c:pt>
                <c:pt idx="122">
                  <c:v>1203.28</c:v>
                </c:pt>
                <c:pt idx="123">
                  <c:v>1214.7</c:v>
                </c:pt>
                <c:pt idx="124">
                  <c:v>1210.55</c:v>
                </c:pt>
                <c:pt idx="125">
                  <c:v>1218.93</c:v>
                </c:pt>
                <c:pt idx="126">
                  <c:v>1205.43</c:v>
                </c:pt>
                <c:pt idx="127">
                  <c:v>1234.03</c:v>
                </c:pt>
                <c:pt idx="128">
                  <c:v>1245.6600000000001</c:v>
                </c:pt>
                <c:pt idx="129">
                  <c:v>1240.77</c:v>
                </c:pt>
                <c:pt idx="130">
                  <c:v>1248.4000000000001</c:v>
                </c:pt>
                <c:pt idx="131">
                  <c:v>1249.6199999999999</c:v>
                </c:pt>
                <c:pt idx="132">
                  <c:v>1248.78</c:v>
                </c:pt>
                <c:pt idx="133">
                  <c:v>1234.5999999999999</c:v>
                </c:pt>
                <c:pt idx="134">
                  <c:v>1243.17</c:v>
                </c:pt>
                <c:pt idx="135">
                  <c:v>1277.4000000000001</c:v>
                </c:pt>
                <c:pt idx="136">
                  <c:v>1277.3499999999999</c:v>
                </c:pt>
                <c:pt idx="137">
                  <c:v>1280.51</c:v>
                </c:pt>
                <c:pt idx="138">
                  <c:v>1279.3900000000001</c:v>
                </c:pt>
                <c:pt idx="139">
                  <c:v>1270.8</c:v>
                </c:pt>
                <c:pt idx="140">
                  <c:v>1282.57</c:v>
                </c:pt>
                <c:pt idx="141">
                  <c:v>1288.8800000000001</c:v>
                </c:pt>
                <c:pt idx="142">
                  <c:v>1277.1600000000001</c:v>
                </c:pt>
                <c:pt idx="143">
                  <c:v>1270.81</c:v>
                </c:pt>
                <c:pt idx="144">
                  <c:v>1260.43</c:v>
                </c:pt>
                <c:pt idx="145">
                  <c:v>1269.18</c:v>
                </c:pt>
                <c:pt idx="146">
                  <c:v>1273.6600000000001</c:v>
                </c:pt>
                <c:pt idx="147">
                  <c:v>1275.28</c:v>
                </c:pt>
                <c:pt idx="148">
                  <c:v>1274.69</c:v>
                </c:pt>
                <c:pt idx="149">
                  <c:v>1274.2</c:v>
                </c:pt>
                <c:pt idx="150">
                  <c:v>1262.33</c:v>
                </c:pt>
                <c:pt idx="151">
                  <c:v>1252.07</c:v>
                </c:pt>
                <c:pt idx="152">
                  <c:v>1256.5</c:v>
                </c:pt>
                <c:pt idx="153">
                  <c:v>1258.8499999999999</c:v>
                </c:pt>
                <c:pt idx="154">
                  <c:v>1256.75</c:v>
                </c:pt>
                <c:pt idx="155">
                  <c:v>1252.74</c:v>
                </c:pt>
                <c:pt idx="156">
                  <c:v>1254.1500000000001</c:v>
                </c:pt>
                <c:pt idx="157">
                  <c:v>1249.76</c:v>
                </c:pt>
                <c:pt idx="158">
                  <c:v>1241.6199999999999</c:v>
                </c:pt>
                <c:pt idx="159">
                  <c:v>1231.3499999999999</c:v>
                </c:pt>
                <c:pt idx="160">
                  <c:v>1206.33</c:v>
                </c:pt>
                <c:pt idx="161">
                  <c:v>1208.1199999999999</c:v>
                </c:pt>
                <c:pt idx="162">
                  <c:v>1191.04</c:v>
                </c:pt>
                <c:pt idx="163">
                  <c:v>1185.07</c:v>
                </c:pt>
                <c:pt idx="164">
                  <c:v>1188.5</c:v>
                </c:pt>
                <c:pt idx="165">
                  <c:v>1194.76</c:v>
                </c:pt>
                <c:pt idx="166">
                  <c:v>1198.47</c:v>
                </c:pt>
                <c:pt idx="167">
                  <c:v>1194.1400000000001</c:v>
                </c:pt>
                <c:pt idx="168">
                  <c:v>1178.33</c:v>
                </c:pt>
                <c:pt idx="169">
                  <c:v>1176.49</c:v>
                </c:pt>
                <c:pt idx="170">
                  <c:v>1179.25</c:v>
                </c:pt>
                <c:pt idx="171">
                  <c:v>1182.17</c:v>
                </c:pt>
                <c:pt idx="172">
                  <c:v>1173.92</c:v>
                </c:pt>
                <c:pt idx="173">
                  <c:v>1174.82</c:v>
                </c:pt>
                <c:pt idx="174">
                  <c:v>1155.29</c:v>
                </c:pt>
                <c:pt idx="175">
                  <c:v>1171.31</c:v>
                </c:pt>
                <c:pt idx="176">
                  <c:v>1166.48</c:v>
                </c:pt>
                <c:pt idx="177">
                  <c:v>1149.6099999999999</c:v>
                </c:pt>
                <c:pt idx="178">
                  <c:v>1181.29</c:v>
                </c:pt>
                <c:pt idx="179">
                  <c:v>1195.53</c:v>
                </c:pt>
                <c:pt idx="180">
                  <c:v>1198.9000000000001</c:v>
                </c:pt>
                <c:pt idx="181">
                  <c:v>1197.5999999999999</c:v>
                </c:pt>
                <c:pt idx="182">
                  <c:v>1218.0899999999999</c:v>
                </c:pt>
                <c:pt idx="183">
                  <c:v>1218.0999999999999</c:v>
                </c:pt>
                <c:pt idx="184">
                  <c:v>1202.82</c:v>
                </c:pt>
                <c:pt idx="185">
                  <c:v>1185.48</c:v>
                </c:pt>
                <c:pt idx="186">
                  <c:v>1188.8800000000001</c:v>
                </c:pt>
                <c:pt idx="187">
                  <c:v>1169.27</c:v>
                </c:pt>
                <c:pt idx="188">
                  <c:v>1172.47</c:v>
                </c:pt>
                <c:pt idx="189">
                  <c:v>1180.4000000000001</c:v>
                </c:pt>
                <c:pt idx="190">
                  <c:v>1217.3</c:v>
                </c:pt>
                <c:pt idx="191">
                  <c:v>1236.6300000000001</c:v>
                </c:pt>
                <c:pt idx="192">
                  <c:v>1213.93</c:v>
                </c:pt>
                <c:pt idx="193">
                  <c:v>1230.31</c:v>
                </c:pt>
                <c:pt idx="194">
                  <c:v>1227.04</c:v>
                </c:pt>
                <c:pt idx="195">
                  <c:v>1284.08</c:v>
                </c:pt>
                <c:pt idx="196">
                  <c:v>1307.8</c:v>
                </c:pt>
                <c:pt idx="197">
                  <c:v>1307.9100000000001</c:v>
                </c:pt>
                <c:pt idx="198">
                  <c:v>1291.3499999999999</c:v>
                </c:pt>
                <c:pt idx="199">
                  <c:v>1290.01</c:v>
                </c:pt>
                <c:pt idx="200">
                  <c:v>1287.98</c:v>
                </c:pt>
                <c:pt idx="201">
                  <c:v>1288.6199999999999</c:v>
                </c:pt>
                <c:pt idx="202">
                  <c:v>1299.52</c:v>
                </c:pt>
                <c:pt idx="203">
                  <c:v>1292.68</c:v>
                </c:pt>
                <c:pt idx="204">
                  <c:v>1293.92</c:v>
                </c:pt>
                <c:pt idx="205">
                  <c:v>1285.45</c:v>
                </c:pt>
                <c:pt idx="206">
                  <c:v>1268.57</c:v>
                </c:pt>
                <c:pt idx="207">
                  <c:v>1268.43</c:v>
                </c:pt>
                <c:pt idx="208">
                  <c:v>1233.3800000000001</c:v>
                </c:pt>
                <c:pt idx="209">
                  <c:v>1218.81</c:v>
                </c:pt>
                <c:pt idx="210">
                  <c:v>1240.71</c:v>
                </c:pt>
                <c:pt idx="211">
                  <c:v>1241.6400000000001</c:v>
                </c:pt>
                <c:pt idx="212">
                  <c:v>1240.76</c:v>
                </c:pt>
                <c:pt idx="213">
                  <c:v>1228.3699999999999</c:v>
                </c:pt>
                <c:pt idx="214">
                  <c:v>1171.95</c:v>
                </c:pt>
                <c:pt idx="215">
                  <c:v>1182.77</c:v>
                </c:pt>
                <c:pt idx="216">
                  <c:v>1238.8399999999999</c:v>
                </c:pt>
                <c:pt idx="217">
                  <c:v>1301.53</c:v>
                </c:pt>
                <c:pt idx="218">
                  <c:v>1293.56</c:v>
                </c:pt>
                <c:pt idx="219">
                  <c:v>1269.6199999999999</c:v>
                </c:pt>
                <c:pt idx="220">
                  <c:v>1329.26</c:v>
                </c:pt>
                <c:pt idx="221">
                  <c:v>1360.68</c:v>
                </c:pt>
                <c:pt idx="222">
                  <c:v>1348.68</c:v>
                </c:pt>
                <c:pt idx="223">
                  <c:v>1366.8</c:v>
                </c:pt>
                <c:pt idx="224">
                  <c:v>1350.99</c:v>
                </c:pt>
                <c:pt idx="225">
                  <c:v>1353.77</c:v>
                </c:pt>
                <c:pt idx="226">
                  <c:v>1341.34</c:v>
                </c:pt>
                <c:pt idx="227">
                  <c:v>1310.92</c:v>
                </c:pt>
                <c:pt idx="228">
                  <c:v>1379.23</c:v>
                </c:pt>
                <c:pt idx="229">
                  <c:v>1370.21</c:v>
                </c:pt>
                <c:pt idx="230">
                  <c:v>1384.72</c:v>
                </c:pt>
                <c:pt idx="231">
                  <c:v>1406.45</c:v>
                </c:pt>
                <c:pt idx="232">
                  <c:v>1432.6</c:v>
                </c:pt>
                <c:pt idx="233">
                  <c:v>1458.56</c:v>
                </c:pt>
                <c:pt idx="234">
                  <c:v>1472.12</c:v>
                </c:pt>
                <c:pt idx="235">
                  <c:v>1477.2</c:v>
                </c:pt>
                <c:pt idx="236">
                  <c:v>1455.25</c:v>
                </c:pt>
                <c:pt idx="237">
                  <c:v>1482</c:v>
                </c:pt>
                <c:pt idx="238">
                  <c:v>1502.35</c:v>
                </c:pt>
                <c:pt idx="239">
                  <c:v>1522.9</c:v>
                </c:pt>
                <c:pt idx="240">
                  <c:v>1520.03</c:v>
                </c:pt>
                <c:pt idx="241">
                  <c:v>1524.7</c:v>
                </c:pt>
                <c:pt idx="242">
                  <c:v>1516.44</c:v>
                </c:pt>
                <c:pt idx="243">
                  <c:v>1492.15</c:v>
                </c:pt>
                <c:pt idx="244">
                  <c:v>1490.51</c:v>
                </c:pt>
                <c:pt idx="245">
                  <c:v>1497.76</c:v>
                </c:pt>
                <c:pt idx="246">
                  <c:v>1483.18</c:v>
                </c:pt>
                <c:pt idx="247">
                  <c:v>1498.5</c:v>
                </c:pt>
                <c:pt idx="248">
                  <c:v>1498.26</c:v>
                </c:pt>
                <c:pt idx="249">
                  <c:v>1502.34</c:v>
                </c:pt>
                <c:pt idx="250">
                  <c:v>1503.78</c:v>
                </c:pt>
                <c:pt idx="251">
                  <c:v>1494.95</c:v>
                </c:pt>
                <c:pt idx="252">
                  <c:v>1469.1</c:v>
                </c:pt>
                <c:pt idx="253">
                  <c:v>1461.34</c:v>
                </c:pt>
                <c:pt idx="254">
                  <c:v>1459.33</c:v>
                </c:pt>
                <c:pt idx="255">
                  <c:v>1452.74</c:v>
                </c:pt>
                <c:pt idx="256">
                  <c:v>1446.25</c:v>
                </c:pt>
                <c:pt idx="257">
                  <c:v>1466.54</c:v>
                </c:pt>
                <c:pt idx="258">
                  <c:v>1479.08</c:v>
                </c:pt>
                <c:pt idx="259">
                  <c:v>1473.74</c:v>
                </c:pt>
                <c:pt idx="260">
                  <c:v>1473.71</c:v>
                </c:pt>
                <c:pt idx="261">
                  <c:v>1499.05</c:v>
                </c:pt>
                <c:pt idx="262">
                  <c:v>1505.33</c:v>
                </c:pt>
                <c:pt idx="263">
                  <c:v>1505</c:v>
                </c:pt>
                <c:pt idx="264">
                  <c:v>1485.52</c:v>
                </c:pt>
                <c:pt idx="265">
                  <c:v>1498.78</c:v>
                </c:pt>
                <c:pt idx="266">
                  <c:v>1490.13</c:v>
                </c:pt>
                <c:pt idx="267">
                  <c:v>1498.89</c:v>
                </c:pt>
                <c:pt idx="268">
                  <c:v>1494.85</c:v>
                </c:pt>
                <c:pt idx="269">
                  <c:v>1512.3</c:v>
                </c:pt>
                <c:pt idx="270">
                  <c:v>1503.47</c:v>
                </c:pt>
                <c:pt idx="271">
                  <c:v>1510.84</c:v>
                </c:pt>
                <c:pt idx="272">
                  <c:v>1504.84</c:v>
                </c:pt>
                <c:pt idx="273">
                  <c:v>1507.99</c:v>
                </c:pt>
                <c:pt idx="274">
                  <c:v>1492.1</c:v>
                </c:pt>
                <c:pt idx="275">
                  <c:v>1492.75</c:v>
                </c:pt>
                <c:pt idx="276">
                  <c:v>1471.96</c:v>
                </c:pt>
                <c:pt idx="277">
                  <c:v>1501.71</c:v>
                </c:pt>
                <c:pt idx="278">
                  <c:v>1506.79</c:v>
                </c:pt>
                <c:pt idx="279">
                  <c:v>1505.38</c:v>
                </c:pt>
                <c:pt idx="280">
                  <c:v>1500.99</c:v>
                </c:pt>
                <c:pt idx="281">
                  <c:v>1497.66</c:v>
                </c:pt>
                <c:pt idx="282">
                  <c:v>1478.96</c:v>
                </c:pt>
                <c:pt idx="283">
                  <c:v>1470.76</c:v>
                </c:pt>
                <c:pt idx="284">
                  <c:v>1481.58</c:v>
                </c:pt>
                <c:pt idx="285">
                  <c:v>1479.58</c:v>
                </c:pt>
                <c:pt idx="286">
                  <c:v>1439.71</c:v>
                </c:pt>
                <c:pt idx="287">
                  <c:v>1472.89</c:v>
                </c:pt>
                <c:pt idx="288">
                  <c:v>1465.3</c:v>
                </c:pt>
                <c:pt idx="289">
                  <c:v>1442.79</c:v>
                </c:pt>
                <c:pt idx="290">
                  <c:v>1438.94</c:v>
                </c:pt>
                <c:pt idx="291">
                  <c:v>1452.84</c:v>
                </c:pt>
                <c:pt idx="292">
                  <c:v>1496.02</c:v>
                </c:pt>
                <c:pt idx="293">
                  <c:v>1496.05</c:v>
                </c:pt>
                <c:pt idx="294">
                  <c:v>1510.51</c:v>
                </c:pt>
                <c:pt idx="295">
                  <c:v>1492.31</c:v>
                </c:pt>
                <c:pt idx="296">
                  <c:v>1503.71</c:v>
                </c:pt>
                <c:pt idx="297">
                  <c:v>1528.48</c:v>
                </c:pt>
                <c:pt idx="298">
                  <c:v>1528.57</c:v>
                </c:pt>
                <c:pt idx="299">
                  <c:v>1522.5</c:v>
                </c:pt>
                <c:pt idx="300">
                  <c:v>1525.58</c:v>
                </c:pt>
                <c:pt idx="301">
                  <c:v>1498.28</c:v>
                </c:pt>
                <c:pt idx="302">
                  <c:v>1485.97</c:v>
                </c:pt>
                <c:pt idx="303">
                  <c:v>1485.82</c:v>
                </c:pt>
                <c:pt idx="304">
                  <c:v>1494.39</c:v>
                </c:pt>
                <c:pt idx="305">
                  <c:v>1488.88</c:v>
                </c:pt>
                <c:pt idx="306">
                  <c:v>1477.03</c:v>
                </c:pt>
                <c:pt idx="307">
                  <c:v>1456.96</c:v>
                </c:pt>
                <c:pt idx="308">
                  <c:v>1477.67</c:v>
                </c:pt>
                <c:pt idx="309">
                  <c:v>1478.74</c:v>
                </c:pt>
                <c:pt idx="310">
                  <c:v>1477.33</c:v>
                </c:pt>
                <c:pt idx="311">
                  <c:v>1479.79</c:v>
                </c:pt>
                <c:pt idx="312">
                  <c:v>1476.61</c:v>
                </c:pt>
                <c:pt idx="313">
                  <c:v>1475.5</c:v>
                </c:pt>
                <c:pt idx="314">
                  <c:v>1476.02</c:v>
                </c:pt>
                <c:pt idx="315">
                  <c:v>1476.21</c:v>
                </c:pt>
                <c:pt idx="316">
                  <c:v>1463.54</c:v>
                </c:pt>
                <c:pt idx="317">
                  <c:v>1467.98</c:v>
                </c:pt>
                <c:pt idx="318">
                  <c:v>1452.87</c:v>
                </c:pt>
                <c:pt idx="319">
                  <c:v>1446.77</c:v>
                </c:pt>
                <c:pt idx="320">
                  <c:v>1413.58</c:v>
                </c:pt>
                <c:pt idx="321">
                  <c:v>1443.32</c:v>
                </c:pt>
                <c:pt idx="322">
                  <c:v>1482.05</c:v>
                </c:pt>
                <c:pt idx="323">
                  <c:v>1485.19</c:v>
                </c:pt>
                <c:pt idx="324">
                  <c:v>1478.44</c:v>
                </c:pt>
                <c:pt idx="325">
                  <c:v>1484.84</c:v>
                </c:pt>
                <c:pt idx="326">
                  <c:v>1493.03</c:v>
                </c:pt>
                <c:pt idx="327">
                  <c:v>1500.81</c:v>
                </c:pt>
                <c:pt idx="328">
                  <c:v>1488.87</c:v>
                </c:pt>
                <c:pt idx="329">
                  <c:v>1463.63</c:v>
                </c:pt>
                <c:pt idx="330">
                  <c:v>1447.25</c:v>
                </c:pt>
                <c:pt idx="331">
                  <c:v>1452.35</c:v>
                </c:pt>
                <c:pt idx="332">
                  <c:v>1469.83</c:v>
                </c:pt>
                <c:pt idx="333">
                  <c:v>1475.85</c:v>
                </c:pt>
                <c:pt idx="334">
                  <c:v>1466.45</c:v>
                </c:pt>
                <c:pt idx="335">
                  <c:v>1476.57</c:v>
                </c:pt>
                <c:pt idx="336">
                  <c:v>1473.37</c:v>
                </c:pt>
                <c:pt idx="337">
                  <c:v>1462.35</c:v>
                </c:pt>
                <c:pt idx="338">
                  <c:v>1465.02</c:v>
                </c:pt>
                <c:pt idx="339">
                  <c:v>1461.5</c:v>
                </c:pt>
                <c:pt idx="340">
                  <c:v>1467.57</c:v>
                </c:pt>
                <c:pt idx="341">
                  <c:v>1456.51</c:v>
                </c:pt>
                <c:pt idx="342">
                  <c:v>1448.34</c:v>
                </c:pt>
                <c:pt idx="343">
                  <c:v>1444.3</c:v>
                </c:pt>
                <c:pt idx="344">
                  <c:v>1452.46</c:v>
                </c:pt>
                <c:pt idx="345">
                  <c:v>1438.97</c:v>
                </c:pt>
                <c:pt idx="346">
                  <c:v>1444.27</c:v>
                </c:pt>
                <c:pt idx="347">
                  <c:v>1438.01</c:v>
                </c:pt>
                <c:pt idx="348">
                  <c:v>1423.02</c:v>
                </c:pt>
                <c:pt idx="349">
                  <c:v>1391.63</c:v>
                </c:pt>
                <c:pt idx="350">
                  <c:v>1385.4</c:v>
                </c:pt>
                <c:pt idx="351">
                  <c:v>1389.24</c:v>
                </c:pt>
                <c:pt idx="352">
                  <c:v>1384.77</c:v>
                </c:pt>
                <c:pt idx="353">
                  <c:v>1393.8</c:v>
                </c:pt>
                <c:pt idx="354">
                  <c:v>1395.33</c:v>
                </c:pt>
                <c:pt idx="355">
                  <c:v>1395.53</c:v>
                </c:pt>
                <c:pt idx="356">
                  <c:v>1392.7</c:v>
                </c:pt>
                <c:pt idx="357">
                  <c:v>1391.85</c:v>
                </c:pt>
                <c:pt idx="358">
                  <c:v>1391.91</c:v>
                </c:pt>
                <c:pt idx="359">
                  <c:v>1394.8</c:v>
                </c:pt>
                <c:pt idx="360">
                  <c:v>1394.09</c:v>
                </c:pt>
                <c:pt idx="361">
                  <c:v>1372.73</c:v>
                </c:pt>
                <c:pt idx="362">
                  <c:v>1365.99</c:v>
                </c:pt>
                <c:pt idx="363">
                  <c:v>1362.82</c:v>
                </c:pt>
                <c:pt idx="364">
                  <c:v>1354.63</c:v>
                </c:pt>
                <c:pt idx="365">
                  <c:v>1339.54</c:v>
                </c:pt>
                <c:pt idx="366">
                  <c:v>1334.89</c:v>
                </c:pt>
                <c:pt idx="367">
                  <c:v>1342.06</c:v>
                </c:pt>
                <c:pt idx="368">
                  <c:v>1339.21</c:v>
                </c:pt>
                <c:pt idx="369">
                  <c:v>1339.31</c:v>
                </c:pt>
                <c:pt idx="370">
                  <c:v>1324.99</c:v>
                </c:pt>
                <c:pt idx="371">
                  <c:v>1351.17</c:v>
                </c:pt>
                <c:pt idx="372">
                  <c:v>1352.76</c:v>
                </c:pt>
                <c:pt idx="373">
                  <c:v>1350.68</c:v>
                </c:pt>
                <c:pt idx="374">
                  <c:v>1339.84</c:v>
                </c:pt>
                <c:pt idx="375">
                  <c:v>1350.48</c:v>
                </c:pt>
                <c:pt idx="376">
                  <c:v>1352.64</c:v>
                </c:pt>
                <c:pt idx="377">
                  <c:v>1345.87</c:v>
                </c:pt>
                <c:pt idx="378">
                  <c:v>1345.83</c:v>
                </c:pt>
                <c:pt idx="379">
                  <c:v>1339.7</c:v>
                </c:pt>
                <c:pt idx="380">
                  <c:v>1341.43</c:v>
                </c:pt>
                <c:pt idx="381">
                  <c:v>1345.31</c:v>
                </c:pt>
                <c:pt idx="382">
                  <c:v>1343.98</c:v>
                </c:pt>
                <c:pt idx="383">
                  <c:v>1333.61</c:v>
                </c:pt>
                <c:pt idx="384">
                  <c:v>1341.9</c:v>
                </c:pt>
                <c:pt idx="385">
                  <c:v>1346.39</c:v>
                </c:pt>
                <c:pt idx="386">
                  <c:v>1334.65</c:v>
                </c:pt>
                <c:pt idx="387">
                  <c:v>1331.47</c:v>
                </c:pt>
                <c:pt idx="388">
                  <c:v>1328.14</c:v>
                </c:pt>
                <c:pt idx="389">
                  <c:v>1313.2</c:v>
                </c:pt>
                <c:pt idx="390">
                  <c:v>1301.1199999999999</c:v>
                </c:pt>
                <c:pt idx="391">
                  <c:v>1309.55</c:v>
                </c:pt>
                <c:pt idx="392">
                  <c:v>1298.74</c:v>
                </c:pt>
                <c:pt idx="393">
                  <c:v>1298.8599999999999</c:v>
                </c:pt>
                <c:pt idx="394">
                  <c:v>1329.43</c:v>
                </c:pt>
                <c:pt idx="395">
                  <c:v>1374.85</c:v>
                </c:pt>
                <c:pt idx="396">
                  <c:v>1360.94</c:v>
                </c:pt>
                <c:pt idx="397">
                  <c:v>1363.09</c:v>
                </c:pt>
                <c:pt idx="398">
                  <c:v>1370.96</c:v>
                </c:pt>
                <c:pt idx="399">
                  <c:v>1357.05</c:v>
                </c:pt>
                <c:pt idx="400">
                  <c:v>1353.05</c:v>
                </c:pt>
                <c:pt idx="401">
                  <c:v>1357.79</c:v>
                </c:pt>
                <c:pt idx="402">
                  <c:v>1362.43</c:v>
                </c:pt>
                <c:pt idx="403">
                  <c:v>1359.86</c:v>
                </c:pt>
                <c:pt idx="404">
                  <c:v>1341.45</c:v>
                </c:pt>
                <c:pt idx="405">
                  <c:v>1345.55</c:v>
                </c:pt>
                <c:pt idx="406">
                  <c:v>1334.74</c:v>
                </c:pt>
                <c:pt idx="407">
                  <c:v>1332.44</c:v>
                </c:pt>
                <c:pt idx="408">
                  <c:v>1314.22</c:v>
                </c:pt>
                <c:pt idx="409">
                  <c:v>1310.05</c:v>
                </c:pt>
                <c:pt idx="410">
                  <c:v>1293.5999999999999</c:v>
                </c:pt>
                <c:pt idx="411">
                  <c:v>1277.07</c:v>
                </c:pt>
                <c:pt idx="412">
                  <c:v>1276.93</c:v>
                </c:pt>
                <c:pt idx="413">
                  <c:v>1272.71</c:v>
                </c:pt>
                <c:pt idx="414">
                  <c:v>1268.83</c:v>
                </c:pt>
                <c:pt idx="415">
                  <c:v>1293.67</c:v>
                </c:pt>
                <c:pt idx="416">
                  <c:v>1270.79</c:v>
                </c:pt>
                <c:pt idx="417">
                  <c:v>1273.29</c:v>
                </c:pt>
                <c:pt idx="418">
                  <c:v>1243.51</c:v>
                </c:pt>
                <c:pt idx="419">
                  <c:v>1299.31</c:v>
                </c:pt>
                <c:pt idx="420">
                  <c:v>1293.92</c:v>
                </c:pt>
                <c:pt idx="421">
                  <c:v>1279.9100000000001</c:v>
                </c:pt>
                <c:pt idx="422">
                  <c:v>1297.54</c:v>
                </c:pt>
                <c:pt idx="423">
                  <c:v>1296.3</c:v>
                </c:pt>
                <c:pt idx="424">
                  <c:v>1347.14</c:v>
                </c:pt>
                <c:pt idx="425">
                  <c:v>1374.68</c:v>
                </c:pt>
                <c:pt idx="426">
                  <c:v>1388.55</c:v>
                </c:pt>
                <c:pt idx="427">
                  <c:v>1354.79</c:v>
                </c:pt>
                <c:pt idx="428">
                  <c:v>1411.13</c:v>
                </c:pt>
                <c:pt idx="429">
                  <c:v>1420.27</c:v>
                </c:pt>
                <c:pt idx="430">
                  <c:v>1417.08</c:v>
                </c:pt>
                <c:pt idx="431">
                  <c:v>1408.55</c:v>
                </c:pt>
                <c:pt idx="432">
                  <c:v>1410.04</c:v>
                </c:pt>
                <c:pt idx="433">
                  <c:v>1405.81</c:v>
                </c:pt>
                <c:pt idx="434">
                  <c:v>1390.12</c:v>
                </c:pt>
                <c:pt idx="435">
                  <c:v>1379.72</c:v>
                </c:pt>
                <c:pt idx="436">
                  <c:v>1376.87</c:v>
                </c:pt>
                <c:pt idx="437">
                  <c:v>1379.97</c:v>
                </c:pt>
                <c:pt idx="438">
                  <c:v>1372.63</c:v>
                </c:pt>
                <c:pt idx="439">
                  <c:v>1377.77</c:v>
                </c:pt>
                <c:pt idx="440">
                  <c:v>1359.92</c:v>
                </c:pt>
                <c:pt idx="441">
                  <c:v>1356.52</c:v>
                </c:pt>
                <c:pt idx="442">
                  <c:v>1367.36</c:v>
                </c:pt>
                <c:pt idx="443">
                  <c:v>1361.72</c:v>
                </c:pt>
                <c:pt idx="444">
                  <c:v>1351.74</c:v>
                </c:pt>
                <c:pt idx="445">
                  <c:v>1323.58</c:v>
                </c:pt>
                <c:pt idx="446">
                  <c:v>1332.9</c:v>
                </c:pt>
                <c:pt idx="447">
                  <c:v>1319.88</c:v>
                </c:pt>
                <c:pt idx="448">
                  <c:v>1358.78</c:v>
                </c:pt>
                <c:pt idx="449">
                  <c:v>1374.05</c:v>
                </c:pt>
                <c:pt idx="450">
                  <c:v>1364.28</c:v>
                </c:pt>
                <c:pt idx="451">
                  <c:v>1340.78</c:v>
                </c:pt>
                <c:pt idx="452">
                  <c:v>1337.78</c:v>
                </c:pt>
                <c:pt idx="453">
                  <c:v>1328.05</c:v>
                </c:pt>
                <c:pt idx="454">
                  <c:v>1320.46</c:v>
                </c:pt>
                <c:pt idx="455">
                  <c:v>1303.57</c:v>
                </c:pt>
                <c:pt idx="456">
                  <c:v>1316.7</c:v>
                </c:pt>
                <c:pt idx="457">
                  <c:v>1308.58</c:v>
                </c:pt>
                <c:pt idx="458">
                  <c:v>1297.98</c:v>
                </c:pt>
                <c:pt idx="459">
                  <c:v>1283.93</c:v>
                </c:pt>
                <c:pt idx="460">
                  <c:v>1278.22</c:v>
                </c:pt>
                <c:pt idx="461">
                  <c:v>1262.49</c:v>
                </c:pt>
                <c:pt idx="462">
                  <c:v>1252.68</c:v>
                </c:pt>
                <c:pt idx="463">
                  <c:v>1258.7</c:v>
                </c:pt>
                <c:pt idx="464">
                  <c:v>1266.3599999999999</c:v>
                </c:pt>
                <c:pt idx="465">
                  <c:v>1261.99</c:v>
                </c:pt>
                <c:pt idx="466">
                  <c:v>1269.0899999999999</c:v>
                </c:pt>
                <c:pt idx="467">
                  <c:v>1256.04</c:v>
                </c:pt>
                <c:pt idx="468">
                  <c:v>1259.58</c:v>
                </c:pt>
                <c:pt idx="469">
                  <c:v>1241.81</c:v>
                </c:pt>
                <c:pt idx="470">
                  <c:v>1250.57</c:v>
                </c:pt>
                <c:pt idx="471">
                  <c:v>1256.43</c:v>
                </c:pt>
                <c:pt idx="472">
                  <c:v>1242.2</c:v>
                </c:pt>
                <c:pt idx="473">
                  <c:v>1239.3900000000001</c:v>
                </c:pt>
                <c:pt idx="474">
                  <c:v>1229.55</c:v>
                </c:pt>
                <c:pt idx="475">
                  <c:v>1219.75</c:v>
                </c:pt>
                <c:pt idx="476">
                  <c:v>1215.77</c:v>
                </c:pt>
                <c:pt idx="477">
                  <c:v>1248.53</c:v>
                </c:pt>
                <c:pt idx="478">
                  <c:v>1227.82</c:v>
                </c:pt>
                <c:pt idx="479">
                  <c:v>1268.28</c:v>
                </c:pt>
                <c:pt idx="480">
                  <c:v>1260.58</c:v>
                </c:pt>
                <c:pt idx="481">
                  <c:v>1238.71</c:v>
                </c:pt>
                <c:pt idx="482">
                  <c:v>1247.25</c:v>
                </c:pt>
                <c:pt idx="483">
                  <c:v>1255.8699999999999</c:v>
                </c:pt>
                <c:pt idx="484">
                  <c:v>1248.33</c:v>
                </c:pt>
                <c:pt idx="485">
                  <c:v>1252.45</c:v>
                </c:pt>
                <c:pt idx="486">
                  <c:v>1231.6600000000001</c:v>
                </c:pt>
                <c:pt idx="487">
                  <c:v>1234.8900000000001</c:v>
                </c:pt>
                <c:pt idx="488">
                  <c:v>1242.3800000000001</c:v>
                </c:pt>
                <c:pt idx="489">
                  <c:v>1239.96</c:v>
                </c:pt>
                <c:pt idx="490">
                  <c:v>1236.05</c:v>
                </c:pt>
                <c:pt idx="491">
                  <c:v>1224.45</c:v>
                </c:pt>
                <c:pt idx="492">
                  <c:v>1216.0999999999999</c:v>
                </c:pt>
                <c:pt idx="493">
                  <c:v>1191.44</c:v>
                </c:pt>
                <c:pt idx="494">
                  <c:v>1186.3599999999999</c:v>
                </c:pt>
                <c:pt idx="495">
                  <c:v>1175.68</c:v>
                </c:pt>
                <c:pt idx="496">
                  <c:v>1162.21</c:v>
                </c:pt>
                <c:pt idx="497">
                  <c:v>1163.0999999999999</c:v>
                </c:pt>
                <c:pt idx="498">
                  <c:v>1161.81</c:v>
                </c:pt>
                <c:pt idx="499">
                  <c:v>1183.45</c:v>
                </c:pt>
                <c:pt idx="500">
                  <c:v>1194.43</c:v>
                </c:pt>
                <c:pt idx="501">
                  <c:v>1194.05</c:v>
                </c:pt>
                <c:pt idx="502">
                  <c:v>1200.94</c:v>
                </c:pt>
                <c:pt idx="503">
                  <c:v>1186.0899999999999</c:v>
                </c:pt>
                <c:pt idx="504">
                  <c:v>1179.9000000000001</c:v>
                </c:pt>
                <c:pt idx="505">
                  <c:v>1184.56</c:v>
                </c:pt>
                <c:pt idx="506">
                  <c:v>1181.56</c:v>
                </c:pt>
                <c:pt idx="507">
                  <c:v>1181.73</c:v>
                </c:pt>
                <c:pt idx="508">
                  <c:v>1170.08</c:v>
                </c:pt>
                <c:pt idx="509">
                  <c:v>1161.97</c:v>
                </c:pt>
                <c:pt idx="510">
                  <c:v>1168.27</c:v>
                </c:pt>
                <c:pt idx="511">
                  <c:v>1168.69</c:v>
                </c:pt>
                <c:pt idx="512">
                  <c:v>1168.52</c:v>
                </c:pt>
                <c:pt idx="513">
                  <c:v>1186.95</c:v>
                </c:pt>
                <c:pt idx="514">
                  <c:v>1186.6099999999999</c:v>
                </c:pt>
                <c:pt idx="515">
                  <c:v>1186.17</c:v>
                </c:pt>
                <c:pt idx="516">
                  <c:v>1168.47</c:v>
                </c:pt>
                <c:pt idx="517">
                  <c:v>1165.43</c:v>
                </c:pt>
                <c:pt idx="518">
                  <c:v>1162.01</c:v>
                </c:pt>
                <c:pt idx="519">
                  <c:v>1177.6400000000001</c:v>
                </c:pt>
                <c:pt idx="520">
                  <c:v>1175.04</c:v>
                </c:pt>
                <c:pt idx="521">
                  <c:v>1173.5</c:v>
                </c:pt>
                <c:pt idx="522">
                  <c:v>1174.3800000000001</c:v>
                </c:pt>
                <c:pt idx="523">
                  <c:v>1155.78</c:v>
                </c:pt>
                <c:pt idx="524">
                  <c:v>1114.93</c:v>
                </c:pt>
                <c:pt idx="525">
                  <c:v>1083.18</c:v>
                </c:pt>
                <c:pt idx="526">
                  <c:v>1126.9100000000001</c:v>
                </c:pt>
                <c:pt idx="527">
                  <c:v>1112.19</c:v>
                </c:pt>
                <c:pt idx="528">
                  <c:v>1111.29</c:v>
                </c:pt>
                <c:pt idx="529">
                  <c:v>1075.53</c:v>
                </c:pt>
                <c:pt idx="530">
                  <c:v>1035.51</c:v>
                </c:pt>
                <c:pt idx="531">
                  <c:v>1056.6099999999999</c:v>
                </c:pt>
                <c:pt idx="532">
                  <c:v>1023.94</c:v>
                </c:pt>
                <c:pt idx="533">
                  <c:v>1097.17</c:v>
                </c:pt>
                <c:pt idx="534">
                  <c:v>1136.1199999999999</c:v>
                </c:pt>
                <c:pt idx="535">
                  <c:v>1166.05</c:v>
                </c:pt>
                <c:pt idx="536">
                  <c:v>1166.78</c:v>
                </c:pt>
                <c:pt idx="537">
                  <c:v>1164.21</c:v>
                </c:pt>
                <c:pt idx="538">
                  <c:v>1134.68</c:v>
                </c:pt>
                <c:pt idx="539">
                  <c:v>1131</c:v>
                </c:pt>
                <c:pt idx="540">
                  <c:v>1191.94</c:v>
                </c:pt>
                <c:pt idx="541">
                  <c:v>1194.2</c:v>
                </c:pt>
                <c:pt idx="542">
                  <c:v>1187.4000000000001</c:v>
                </c:pt>
                <c:pt idx="543">
                  <c:v>1186.05</c:v>
                </c:pt>
                <c:pt idx="544">
                  <c:v>1192.28</c:v>
                </c:pt>
                <c:pt idx="545">
                  <c:v>1184.8900000000001</c:v>
                </c:pt>
                <c:pt idx="546">
                  <c:v>1167.69</c:v>
                </c:pt>
                <c:pt idx="547">
                  <c:v>1156.49</c:v>
                </c:pt>
                <c:pt idx="548">
                  <c:v>1143.21</c:v>
                </c:pt>
                <c:pt idx="549">
                  <c:v>1132.55</c:v>
                </c:pt>
                <c:pt idx="550">
                  <c:v>1120.47</c:v>
                </c:pt>
                <c:pt idx="551">
                  <c:v>1103.8699999999999</c:v>
                </c:pt>
                <c:pt idx="552">
                  <c:v>1097.54</c:v>
                </c:pt>
                <c:pt idx="553">
                  <c:v>1099.49</c:v>
                </c:pt>
                <c:pt idx="554">
                  <c:v>1091.33</c:v>
                </c:pt>
                <c:pt idx="555">
                  <c:v>1084.42</c:v>
                </c:pt>
                <c:pt idx="556">
                  <c:v>1067.52</c:v>
                </c:pt>
                <c:pt idx="557">
                  <c:v>1078.9000000000001</c:v>
                </c:pt>
                <c:pt idx="558">
                  <c:v>1083.45</c:v>
                </c:pt>
                <c:pt idx="559">
                  <c:v>1081.08</c:v>
                </c:pt>
                <c:pt idx="560">
                  <c:v>1067.46</c:v>
                </c:pt>
                <c:pt idx="561">
                  <c:v>1051.77</c:v>
                </c:pt>
                <c:pt idx="562">
                  <c:v>1066.99</c:v>
                </c:pt>
                <c:pt idx="563">
                  <c:v>1055.27</c:v>
                </c:pt>
                <c:pt idx="564">
                  <c:v>1064.0899999999999</c:v>
                </c:pt>
                <c:pt idx="565">
                  <c:v>1045.96</c:v>
                </c:pt>
                <c:pt idx="566">
                  <c:v>1030.9100000000001</c:v>
                </c:pt>
                <c:pt idx="567">
                  <c:v>1039.1300000000001</c:v>
                </c:pt>
                <c:pt idx="568">
                  <c:v>1029.26</c:v>
                </c:pt>
                <c:pt idx="569">
                  <c:v>1029.98</c:v>
                </c:pt>
                <c:pt idx="570">
                  <c:v>1021.49</c:v>
                </c:pt>
                <c:pt idx="571">
                  <c:v>1019.8</c:v>
                </c:pt>
                <c:pt idx="572">
                  <c:v>1014.32</c:v>
                </c:pt>
                <c:pt idx="573">
                  <c:v>1008.87</c:v>
                </c:pt>
                <c:pt idx="574">
                  <c:v>1003.08</c:v>
                </c:pt>
                <c:pt idx="575">
                  <c:v>1010.22</c:v>
                </c:pt>
                <c:pt idx="576">
                  <c:v>1005.97</c:v>
                </c:pt>
                <c:pt idx="577">
                  <c:v>999.94</c:v>
                </c:pt>
                <c:pt idx="578">
                  <c:v>995.76</c:v>
                </c:pt>
                <c:pt idx="579">
                  <c:v>994.19</c:v>
                </c:pt>
                <c:pt idx="580">
                  <c:v>990</c:v>
                </c:pt>
                <c:pt idx="581">
                  <c:v>983.26</c:v>
                </c:pt>
                <c:pt idx="582">
                  <c:v>973.53</c:v>
                </c:pt>
                <c:pt idx="583">
                  <c:v>968.9</c:v>
                </c:pt>
                <c:pt idx="584">
                  <c:v>950.79</c:v>
                </c:pt>
                <c:pt idx="585">
                  <c:v>966.29</c:v>
                </c:pt>
                <c:pt idx="586">
                  <c:v>959.28</c:v>
                </c:pt>
                <c:pt idx="587">
                  <c:v>952.22</c:v>
                </c:pt>
                <c:pt idx="588">
                  <c:v>951.9</c:v>
                </c:pt>
                <c:pt idx="589">
                  <c:v>951.99</c:v>
                </c:pt>
                <c:pt idx="590">
                  <c:v>938.29</c:v>
                </c:pt>
                <c:pt idx="591">
                  <c:v>937.75</c:v>
                </c:pt>
                <c:pt idx="592">
                  <c:v>939.76</c:v>
                </c:pt>
                <c:pt idx="593">
                  <c:v>935.41</c:v>
                </c:pt>
                <c:pt idx="594">
                  <c:v>933.68</c:v>
                </c:pt>
                <c:pt idx="595">
                  <c:v>925.47</c:v>
                </c:pt>
                <c:pt idx="596">
                  <c:v>919.08</c:v>
                </c:pt>
                <c:pt idx="597">
                  <c:v>921.05</c:v>
                </c:pt>
                <c:pt idx="598">
                  <c:v>946.47</c:v>
                </c:pt>
                <c:pt idx="599">
                  <c:v>950.8</c:v>
                </c:pt>
                <c:pt idx="600">
                  <c:v>961.26</c:v>
                </c:pt>
                <c:pt idx="601">
                  <c:v>949.9</c:v>
                </c:pt>
                <c:pt idx="602">
                  <c:v>939.03</c:v>
                </c:pt>
                <c:pt idx="603">
                  <c:v>944.42</c:v>
                </c:pt>
                <c:pt idx="604">
                  <c:v>943.69</c:v>
                </c:pt>
                <c:pt idx="605">
                  <c:v>943.3</c:v>
                </c:pt>
                <c:pt idx="606">
                  <c:v>942.76</c:v>
                </c:pt>
                <c:pt idx="607">
                  <c:v>940.18</c:v>
                </c:pt>
                <c:pt idx="608">
                  <c:v>929.86</c:v>
                </c:pt>
                <c:pt idx="609">
                  <c:v>925.83</c:v>
                </c:pt>
                <c:pt idx="610">
                  <c:v>924</c:v>
                </c:pt>
                <c:pt idx="611">
                  <c:v>918.84</c:v>
                </c:pt>
                <c:pt idx="612">
                  <c:v>919.72</c:v>
                </c:pt>
                <c:pt idx="613">
                  <c:v>915.67</c:v>
                </c:pt>
                <c:pt idx="614">
                  <c:v>914.68</c:v>
                </c:pt>
                <c:pt idx="615">
                  <c:v>909.91</c:v>
                </c:pt>
                <c:pt idx="616">
                  <c:v>914.09</c:v>
                </c:pt>
                <c:pt idx="617">
                  <c:v>905.21</c:v>
                </c:pt>
                <c:pt idx="618">
                  <c:v>903.98</c:v>
                </c:pt>
                <c:pt idx="619">
                  <c:v>912.5</c:v>
                </c:pt>
                <c:pt idx="620">
                  <c:v>908.27</c:v>
                </c:pt>
                <c:pt idx="621">
                  <c:v>908.58</c:v>
                </c:pt>
                <c:pt idx="622">
                  <c:v>912.5</c:v>
                </c:pt>
                <c:pt idx="623">
                  <c:v>906.19</c:v>
                </c:pt>
                <c:pt idx="624">
                  <c:v>907.94</c:v>
                </c:pt>
                <c:pt idx="625">
                  <c:v>900.95</c:v>
                </c:pt>
                <c:pt idx="626">
                  <c:v>894.04</c:v>
                </c:pt>
                <c:pt idx="627">
                  <c:v>897.47</c:v>
                </c:pt>
                <c:pt idx="628">
                  <c:v>896.26</c:v>
                </c:pt>
                <c:pt idx="629">
                  <c:v>894.57</c:v>
                </c:pt>
                <c:pt idx="630">
                  <c:v>888.97</c:v>
                </c:pt>
                <c:pt idx="631">
                  <c:v>888.82</c:v>
                </c:pt>
                <c:pt idx="632">
                  <c:v>889.32</c:v>
                </c:pt>
                <c:pt idx="633">
                  <c:v>890.14</c:v>
                </c:pt>
                <c:pt idx="634">
                  <c:v>888.25</c:v>
                </c:pt>
                <c:pt idx="635">
                  <c:v>901.54</c:v>
                </c:pt>
                <c:pt idx="636">
                  <c:v>903.97</c:v>
                </c:pt>
                <c:pt idx="637">
                  <c:v>891.73</c:v>
                </c:pt>
                <c:pt idx="638">
                  <c:v>881.65</c:v>
                </c:pt>
                <c:pt idx="639">
                  <c:v>878.98</c:v>
                </c:pt>
                <c:pt idx="640">
                  <c:v>874.71</c:v>
                </c:pt>
                <c:pt idx="641">
                  <c:v>873.47</c:v>
                </c:pt>
                <c:pt idx="642">
                  <c:v>874.12</c:v>
                </c:pt>
                <c:pt idx="643">
                  <c:v>868.68</c:v>
                </c:pt>
                <c:pt idx="644">
                  <c:v>854.78</c:v>
                </c:pt>
                <c:pt idx="645">
                  <c:v>848.21</c:v>
                </c:pt>
                <c:pt idx="646">
                  <c:v>851.21</c:v>
                </c:pt>
                <c:pt idx="647">
                  <c:v>846.43</c:v>
                </c:pt>
                <c:pt idx="648">
                  <c:v>850.15</c:v>
                </c:pt>
                <c:pt idx="649">
                  <c:v>850.74</c:v>
                </c:pt>
                <c:pt idx="650">
                  <c:v>855.05</c:v>
                </c:pt>
                <c:pt idx="651">
                  <c:v>846.92</c:v>
                </c:pt>
                <c:pt idx="652">
                  <c:v>843.08</c:v>
                </c:pt>
                <c:pt idx="653">
                  <c:v>843.2</c:v>
                </c:pt>
                <c:pt idx="654">
                  <c:v>841.46</c:v>
                </c:pt>
                <c:pt idx="655">
                  <c:v>840.04</c:v>
                </c:pt>
                <c:pt idx="656">
                  <c:v>837.8</c:v>
                </c:pt>
                <c:pt idx="657">
                  <c:v>827.57</c:v>
                </c:pt>
                <c:pt idx="658">
                  <c:v>814.65</c:v>
                </c:pt>
                <c:pt idx="659">
                  <c:v>798.39</c:v>
                </c:pt>
                <c:pt idx="660">
                  <c:v>801.13</c:v>
                </c:pt>
                <c:pt idx="661">
                  <c:v>790.84</c:v>
                </c:pt>
                <c:pt idx="662">
                  <c:v>813.36</c:v>
                </c:pt>
                <c:pt idx="663">
                  <c:v>785.17</c:v>
                </c:pt>
                <c:pt idx="664">
                  <c:v>829.16</c:v>
                </c:pt>
                <c:pt idx="665">
                  <c:v>856.75</c:v>
                </c:pt>
                <c:pt idx="666">
                  <c:v>855.08</c:v>
                </c:pt>
                <c:pt idx="667">
                  <c:v>861.69</c:v>
                </c:pt>
                <c:pt idx="668">
                  <c:v>861.4</c:v>
                </c:pt>
                <c:pt idx="669">
                  <c:v>872.02</c:v>
                </c:pt>
                <c:pt idx="670">
                  <c:v>876.83</c:v>
                </c:pt>
                <c:pt idx="671">
                  <c:v>869.91</c:v>
                </c:pt>
                <c:pt idx="672">
                  <c:v>868.11</c:v>
                </c:pt>
                <c:pt idx="673">
                  <c:v>868.72</c:v>
                </c:pt>
                <c:pt idx="674">
                  <c:v>871.21</c:v>
                </c:pt>
                <c:pt idx="675">
                  <c:v>876.46</c:v>
                </c:pt>
                <c:pt idx="676">
                  <c:v>864.5</c:v>
                </c:pt>
                <c:pt idx="677">
                  <c:v>863.42</c:v>
                </c:pt>
                <c:pt idx="678">
                  <c:v>861.16</c:v>
                </c:pt>
                <c:pt idx="679">
                  <c:v>847.61</c:v>
                </c:pt>
                <c:pt idx="680">
                  <c:v>842.38</c:v>
                </c:pt>
                <c:pt idx="681">
                  <c:v>843.49</c:v>
                </c:pt>
                <c:pt idx="682">
                  <c:v>825.11</c:v>
                </c:pt>
                <c:pt idx="683">
                  <c:v>829.36</c:v>
                </c:pt>
                <c:pt idx="684">
                  <c:v>851.98</c:v>
                </c:pt>
                <c:pt idx="685">
                  <c:v>854.59</c:v>
                </c:pt>
                <c:pt idx="686">
                  <c:v>859.71</c:v>
                </c:pt>
                <c:pt idx="687">
                  <c:v>868.2</c:v>
                </c:pt>
                <c:pt idx="688">
                  <c:v>871.28</c:v>
                </c:pt>
                <c:pt idx="689">
                  <c:v>868.56</c:v>
                </c:pt>
                <c:pt idx="690">
                  <c:v>855.27</c:v>
                </c:pt>
                <c:pt idx="691">
                  <c:v>854.44</c:v>
                </c:pt>
                <c:pt idx="692">
                  <c:v>856.13</c:v>
                </c:pt>
                <c:pt idx="693">
                  <c:v>832.47</c:v>
                </c:pt>
                <c:pt idx="694">
                  <c:v>863.52</c:v>
                </c:pt>
                <c:pt idx="695">
                  <c:v>867.37</c:v>
                </c:pt>
                <c:pt idx="696">
                  <c:v>900</c:v>
                </c:pt>
                <c:pt idx="697">
                  <c:v>899.43</c:v>
                </c:pt>
                <c:pt idx="698">
                  <c:v>899.92</c:v>
                </c:pt>
                <c:pt idx="699">
                  <c:v>886.22</c:v>
                </c:pt>
                <c:pt idx="700">
                  <c:v>883.9</c:v>
                </c:pt>
                <c:pt idx="701">
                  <c:v>881.17</c:v>
                </c:pt>
                <c:pt idx="702">
                  <c:v>874.8</c:v>
                </c:pt>
                <c:pt idx="703">
                  <c:v>878.67</c:v>
                </c:pt>
                <c:pt idx="704">
                  <c:v>864.47</c:v>
                </c:pt>
                <c:pt idx="705">
                  <c:v>861.39</c:v>
                </c:pt>
                <c:pt idx="706">
                  <c:v>857.48</c:v>
                </c:pt>
                <c:pt idx="707">
                  <c:v>869.13</c:v>
                </c:pt>
                <c:pt idx="708">
                  <c:v>859.04</c:v>
                </c:pt>
                <c:pt idx="709">
                  <c:v>852.74</c:v>
                </c:pt>
                <c:pt idx="710">
                  <c:v>862.73</c:v>
                </c:pt>
                <c:pt idx="711">
                  <c:v>852.91</c:v>
                </c:pt>
                <c:pt idx="712">
                  <c:v>845.92</c:v>
                </c:pt>
                <c:pt idx="713">
                  <c:v>837.01</c:v>
                </c:pt>
                <c:pt idx="714">
                  <c:v>827.03</c:v>
                </c:pt>
                <c:pt idx="715">
                  <c:v>832.4</c:v>
                </c:pt>
                <c:pt idx="716">
                  <c:v>834.21</c:v>
                </c:pt>
                <c:pt idx="717">
                  <c:v>835.32</c:v>
                </c:pt>
                <c:pt idx="718">
                  <c:v>828.33</c:v>
                </c:pt>
                <c:pt idx="719">
                  <c:v>813.73</c:v>
                </c:pt>
                <c:pt idx="720">
                  <c:v>796.54</c:v>
                </c:pt>
                <c:pt idx="721">
                  <c:v>782.59</c:v>
                </c:pt>
                <c:pt idx="722">
                  <c:v>764.16</c:v>
                </c:pt>
                <c:pt idx="723">
                  <c:v>762.47</c:v>
                </c:pt>
                <c:pt idx="724">
                  <c:v>769.11</c:v>
                </c:pt>
                <c:pt idx="725">
                  <c:v>767.21</c:v>
                </c:pt>
                <c:pt idx="726">
                  <c:v>770.77</c:v>
                </c:pt>
                <c:pt idx="727">
                  <c:v>776.66</c:v>
                </c:pt>
                <c:pt idx="728">
                  <c:v>773.91</c:v>
                </c:pt>
                <c:pt idx="729">
                  <c:v>768.92</c:v>
                </c:pt>
                <c:pt idx="730">
                  <c:v>766.84</c:v>
                </c:pt>
                <c:pt idx="731">
                  <c:v>794.97</c:v>
                </c:pt>
                <c:pt idx="732">
                  <c:v>789.6</c:v>
                </c:pt>
                <c:pt idx="733">
                  <c:v>780.7</c:v>
                </c:pt>
                <c:pt idx="734">
                  <c:v>777.22</c:v>
                </c:pt>
                <c:pt idx="735">
                  <c:v>767.41</c:v>
                </c:pt>
                <c:pt idx="736">
                  <c:v>765.79</c:v>
                </c:pt>
                <c:pt idx="737">
                  <c:v>757.94</c:v>
                </c:pt>
                <c:pt idx="738">
                  <c:v>760.33</c:v>
                </c:pt>
                <c:pt idx="739">
                  <c:v>748.02</c:v>
                </c:pt>
                <c:pt idx="740">
                  <c:v>746.69</c:v>
                </c:pt>
                <c:pt idx="741">
                  <c:v>736.75</c:v>
                </c:pt>
                <c:pt idx="742">
                  <c:v>701.8</c:v>
                </c:pt>
                <c:pt idx="743">
                  <c:v>680.23</c:v>
                </c:pt>
                <c:pt idx="744">
                  <c:v>662.53</c:v>
                </c:pt>
                <c:pt idx="745">
                  <c:v>662.26</c:v>
                </c:pt>
                <c:pt idx="746">
                  <c:v>696.06</c:v>
                </c:pt>
                <c:pt idx="747">
                  <c:v>694.21</c:v>
                </c:pt>
                <c:pt idx="748">
                  <c:v>690.25</c:v>
                </c:pt>
                <c:pt idx="749">
                  <c:v>659.21</c:v>
                </c:pt>
                <c:pt idx="750">
                  <c:v>666.59</c:v>
                </c:pt>
                <c:pt idx="751">
                  <c:v>709.73</c:v>
                </c:pt>
                <c:pt idx="752">
                  <c:v>725.94</c:v>
                </c:pt>
                <c:pt idx="753">
                  <c:v>747.66</c:v>
                </c:pt>
                <c:pt idx="754">
                  <c:v>745.78</c:v>
                </c:pt>
                <c:pt idx="755">
                  <c:v>747.86</c:v>
                </c:pt>
                <c:pt idx="756">
                  <c:v>761.78</c:v>
                </c:pt>
                <c:pt idx="757">
                  <c:v>769.25</c:v>
                </c:pt>
                <c:pt idx="758">
                  <c:v>811.35</c:v>
                </c:pt>
                <c:pt idx="759">
                  <c:v>837.5</c:v>
                </c:pt>
                <c:pt idx="760">
                  <c:v>835.49</c:v>
                </c:pt>
                <c:pt idx="761">
                  <c:v>891.44</c:v>
                </c:pt>
                <c:pt idx="762">
                  <c:v>893.31</c:v>
                </c:pt>
                <c:pt idx="763">
                  <c:v>889.37</c:v>
                </c:pt>
                <c:pt idx="764">
                  <c:v>890.61</c:v>
                </c:pt>
                <c:pt idx="765">
                  <c:v>884.43</c:v>
                </c:pt>
                <c:pt idx="766">
                  <c:v>882.19</c:v>
                </c:pt>
                <c:pt idx="767">
                  <c:v>898.44</c:v>
                </c:pt>
                <c:pt idx="768">
                  <c:v>895.97</c:v>
                </c:pt>
                <c:pt idx="769">
                  <c:v>909.67</c:v>
                </c:pt>
                <c:pt idx="770">
                  <c:v>903.34</c:v>
                </c:pt>
                <c:pt idx="771">
                  <c:v>933.09</c:v>
                </c:pt>
                <c:pt idx="772">
                  <c:v>938.13</c:v>
                </c:pt>
                <c:pt idx="773">
                  <c:v>928.76</c:v>
                </c:pt>
                <c:pt idx="774">
                  <c:v>927.93</c:v>
                </c:pt>
                <c:pt idx="775">
                  <c:v>934.77</c:v>
                </c:pt>
                <c:pt idx="776">
                  <c:v>937.45</c:v>
                </c:pt>
                <c:pt idx="777">
                  <c:v>938.24</c:v>
                </c:pt>
                <c:pt idx="778">
                  <c:v>937.68</c:v>
                </c:pt>
                <c:pt idx="779">
                  <c:v>934.67</c:v>
                </c:pt>
                <c:pt idx="780">
                  <c:v>930.73</c:v>
                </c:pt>
                <c:pt idx="781">
                  <c:v>940.75</c:v>
                </c:pt>
                <c:pt idx="782">
                  <c:v>938.54</c:v>
                </c:pt>
                <c:pt idx="783">
                  <c:v>925.91</c:v>
                </c:pt>
                <c:pt idx="784">
                  <c:v>929.09</c:v>
                </c:pt>
                <c:pt idx="785">
                  <c:v>928.14</c:v>
                </c:pt>
                <c:pt idx="786">
                  <c:v>936.62</c:v>
                </c:pt>
                <c:pt idx="787">
                  <c:v>959.58</c:v>
                </c:pt>
                <c:pt idx="788">
                  <c:v>991.46</c:v>
                </c:pt>
                <c:pt idx="789">
                  <c:v>986.37</c:v>
                </c:pt>
                <c:pt idx="790">
                  <c:v>978.63</c:v>
                </c:pt>
                <c:pt idx="791">
                  <c:v>978.96</c:v>
                </c:pt>
                <c:pt idx="792">
                  <c:v>974.31</c:v>
                </c:pt>
                <c:pt idx="793">
                  <c:v>967.56</c:v>
                </c:pt>
                <c:pt idx="794">
                  <c:v>967</c:v>
                </c:pt>
                <c:pt idx="795">
                  <c:v>965.84</c:v>
                </c:pt>
                <c:pt idx="796">
                  <c:v>968.54</c:v>
                </c:pt>
                <c:pt idx="797">
                  <c:v>960.15</c:v>
                </c:pt>
                <c:pt idx="798">
                  <c:v>948.98</c:v>
                </c:pt>
                <c:pt idx="799">
                  <c:v>958.88</c:v>
                </c:pt>
                <c:pt idx="800">
                  <c:v>955.79</c:v>
                </c:pt>
                <c:pt idx="801">
                  <c:v>965.14</c:v>
                </c:pt>
                <c:pt idx="802">
                  <c:v>966.67</c:v>
                </c:pt>
                <c:pt idx="803">
                  <c:v>960.99</c:v>
                </c:pt>
                <c:pt idx="804">
                  <c:v>965.03</c:v>
                </c:pt>
                <c:pt idx="805">
                  <c:v>963.51</c:v>
                </c:pt>
                <c:pt idx="806">
                  <c:v>958.59</c:v>
                </c:pt>
                <c:pt idx="807">
                  <c:v>960.92</c:v>
                </c:pt>
                <c:pt idx="808">
                  <c:v>958.88</c:v>
                </c:pt>
                <c:pt idx="809">
                  <c:v>959.43</c:v>
                </c:pt>
                <c:pt idx="810">
                  <c:v>956.41</c:v>
                </c:pt>
                <c:pt idx="811">
                  <c:v>952.26</c:v>
                </c:pt>
                <c:pt idx="812">
                  <c:v>951.13</c:v>
                </c:pt>
                <c:pt idx="813">
                  <c:v>954.03</c:v>
                </c:pt>
                <c:pt idx="814">
                  <c:v>961.47</c:v>
                </c:pt>
                <c:pt idx="815">
                  <c:v>966.18</c:v>
                </c:pt>
                <c:pt idx="816">
                  <c:v>968.17</c:v>
                </c:pt>
                <c:pt idx="817">
                  <c:v>961.78</c:v>
                </c:pt>
                <c:pt idx="818">
                  <c:v>960.3</c:v>
                </c:pt>
                <c:pt idx="819">
                  <c:v>966.06</c:v>
                </c:pt>
                <c:pt idx="820">
                  <c:v>963.56</c:v>
                </c:pt>
                <c:pt idx="821">
                  <c:v>963.27</c:v>
                </c:pt>
                <c:pt idx="822">
                  <c:v>965.9</c:v>
                </c:pt>
                <c:pt idx="823">
                  <c:v>953.43</c:v>
                </c:pt>
                <c:pt idx="824">
                  <c:v>959.31</c:v>
                </c:pt>
                <c:pt idx="825">
                  <c:v>970.75</c:v>
                </c:pt>
                <c:pt idx="826">
                  <c:v>970.39</c:v>
                </c:pt>
                <c:pt idx="827">
                  <c:v>978.17</c:v>
                </c:pt>
                <c:pt idx="828">
                  <c:v>976.79</c:v>
                </c:pt>
                <c:pt idx="829">
                  <c:v>976.35</c:v>
                </c:pt>
                <c:pt idx="830">
                  <c:v>977.78</c:v>
                </c:pt>
                <c:pt idx="831">
                  <c:v>987.89</c:v>
                </c:pt>
                <c:pt idx="832">
                  <c:v>1000.56</c:v>
                </c:pt>
                <c:pt idx="833">
                  <c:v>1008.35</c:v>
                </c:pt>
                <c:pt idx="834">
                  <c:v>1002.91</c:v>
                </c:pt>
                <c:pt idx="835">
                  <c:v>1010.03</c:v>
                </c:pt>
                <c:pt idx="836">
                  <c:v>1012.3</c:v>
                </c:pt>
                <c:pt idx="837">
                  <c:v>1012.77</c:v>
                </c:pt>
                <c:pt idx="838">
                  <c:v>1018.33</c:v>
                </c:pt>
                <c:pt idx="839">
                  <c:v>1016.75</c:v>
                </c:pt>
                <c:pt idx="840">
                  <c:v>1022.49</c:v>
                </c:pt>
                <c:pt idx="841">
                  <c:v>1024.03</c:v>
                </c:pt>
                <c:pt idx="842">
                  <c:v>1024.9100000000001</c:v>
                </c:pt>
                <c:pt idx="843">
                  <c:v>1024.3399999999999</c:v>
                </c:pt>
                <c:pt idx="844">
                  <c:v>1022.43</c:v>
                </c:pt>
                <c:pt idx="845">
                  <c:v>1015.59</c:v>
                </c:pt>
                <c:pt idx="846">
                  <c:v>998.82</c:v>
                </c:pt>
                <c:pt idx="847">
                  <c:v>1000.89</c:v>
                </c:pt>
                <c:pt idx="848">
                  <c:v>995.87</c:v>
                </c:pt>
                <c:pt idx="849">
                  <c:v>996.48</c:v>
                </c:pt>
                <c:pt idx="850">
                  <c:v>996.57</c:v>
                </c:pt>
                <c:pt idx="851">
                  <c:v>993.6</c:v>
                </c:pt>
                <c:pt idx="852">
                  <c:v>987.79</c:v>
                </c:pt>
                <c:pt idx="853">
                  <c:v>987.19</c:v>
                </c:pt>
                <c:pt idx="854">
                  <c:v>983.56</c:v>
                </c:pt>
                <c:pt idx="855">
                  <c:v>989.2</c:v>
                </c:pt>
                <c:pt idx="856">
                  <c:v>989.82</c:v>
                </c:pt>
                <c:pt idx="857">
                  <c:v>994.46</c:v>
                </c:pt>
                <c:pt idx="858">
                  <c:v>993.05</c:v>
                </c:pt>
                <c:pt idx="859">
                  <c:v>993.57</c:v>
                </c:pt>
                <c:pt idx="860">
                  <c:v>991.84</c:v>
                </c:pt>
                <c:pt idx="861">
                  <c:v>987.38</c:v>
                </c:pt>
                <c:pt idx="862">
                  <c:v>987.83</c:v>
                </c:pt>
                <c:pt idx="863">
                  <c:v>988.22</c:v>
                </c:pt>
                <c:pt idx="864">
                  <c:v>983.09</c:v>
                </c:pt>
                <c:pt idx="865">
                  <c:v>987.59</c:v>
                </c:pt>
                <c:pt idx="866">
                  <c:v>992.45</c:v>
                </c:pt>
                <c:pt idx="867">
                  <c:v>991.19</c:v>
                </c:pt>
                <c:pt idx="868">
                  <c:v>999.59</c:v>
                </c:pt>
                <c:pt idx="869">
                  <c:v>996.56</c:v>
                </c:pt>
                <c:pt idx="870">
                  <c:v>997.84</c:v>
                </c:pt>
                <c:pt idx="871">
                  <c:v>990.75</c:v>
                </c:pt>
                <c:pt idx="872">
                  <c:v>987.3</c:v>
                </c:pt>
                <c:pt idx="873">
                  <c:v>988.13</c:v>
                </c:pt>
                <c:pt idx="874">
                  <c:v>987.54</c:v>
                </c:pt>
                <c:pt idx="875">
                  <c:v>990.36</c:v>
                </c:pt>
                <c:pt idx="876">
                  <c:v>997.1</c:v>
                </c:pt>
                <c:pt idx="877">
                  <c:v>995.15</c:v>
                </c:pt>
                <c:pt idx="878">
                  <c:v>996.74</c:v>
                </c:pt>
                <c:pt idx="879">
                  <c:v>989.86</c:v>
                </c:pt>
                <c:pt idx="880">
                  <c:v>987.22</c:v>
                </c:pt>
                <c:pt idx="881">
                  <c:v>976.07</c:v>
                </c:pt>
                <c:pt idx="882">
                  <c:v>969.31</c:v>
                </c:pt>
                <c:pt idx="883">
                  <c:v>970.26</c:v>
                </c:pt>
                <c:pt idx="884">
                  <c:v>974.12</c:v>
                </c:pt>
                <c:pt idx="885">
                  <c:v>974.08</c:v>
                </c:pt>
                <c:pt idx="886">
                  <c:v>976.79</c:v>
                </c:pt>
                <c:pt idx="887">
                  <c:v>977.63</c:v>
                </c:pt>
                <c:pt idx="888">
                  <c:v>979.36</c:v>
                </c:pt>
                <c:pt idx="889">
                  <c:v>984.06</c:v>
                </c:pt>
                <c:pt idx="890">
                  <c:v>978.59</c:v>
                </c:pt>
                <c:pt idx="891">
                  <c:v>977.26</c:v>
                </c:pt>
                <c:pt idx="892">
                  <c:v>976.79</c:v>
                </c:pt>
                <c:pt idx="893">
                  <c:v>982.88</c:v>
                </c:pt>
                <c:pt idx="894">
                  <c:v>992.45</c:v>
                </c:pt>
                <c:pt idx="895">
                  <c:v>997.26</c:v>
                </c:pt>
                <c:pt idx="896">
                  <c:v>994.38</c:v>
                </c:pt>
                <c:pt idx="897">
                  <c:v>984.67</c:v>
                </c:pt>
                <c:pt idx="898">
                  <c:v>981.03</c:v>
                </c:pt>
                <c:pt idx="899">
                  <c:v>980</c:v>
                </c:pt>
                <c:pt idx="900">
                  <c:v>979.38</c:v>
                </c:pt>
                <c:pt idx="901">
                  <c:v>968.91</c:v>
                </c:pt>
                <c:pt idx="902">
                  <c:v>966.83</c:v>
                </c:pt>
                <c:pt idx="903">
                  <c:v>975.31</c:v>
                </c:pt>
                <c:pt idx="904">
                  <c:v>974.34</c:v>
                </c:pt>
                <c:pt idx="905">
                  <c:v>975.24</c:v>
                </c:pt>
                <c:pt idx="906">
                  <c:v>965.93</c:v>
                </c:pt>
                <c:pt idx="907">
                  <c:v>964.61</c:v>
                </c:pt>
                <c:pt idx="908">
                  <c:v>973.15</c:v>
                </c:pt>
                <c:pt idx="909">
                  <c:v>991.1</c:v>
                </c:pt>
                <c:pt idx="910">
                  <c:v>997.39</c:v>
                </c:pt>
                <c:pt idx="911">
                  <c:v>991.66</c:v>
                </c:pt>
                <c:pt idx="912">
                  <c:v>986.02</c:v>
                </c:pt>
                <c:pt idx="913">
                  <c:v>997.94</c:v>
                </c:pt>
                <c:pt idx="914">
                  <c:v>993.35</c:v>
                </c:pt>
                <c:pt idx="915">
                  <c:v>994.95</c:v>
                </c:pt>
                <c:pt idx="916">
                  <c:v>988.41</c:v>
                </c:pt>
                <c:pt idx="917">
                  <c:v>989.46</c:v>
                </c:pt>
                <c:pt idx="918">
                  <c:v>982.04</c:v>
                </c:pt>
                <c:pt idx="919">
                  <c:v>982.34</c:v>
                </c:pt>
                <c:pt idx="920">
                  <c:v>976.05</c:v>
                </c:pt>
                <c:pt idx="921">
                  <c:v>982.57</c:v>
                </c:pt>
                <c:pt idx="922">
                  <c:v>982.11</c:v>
                </c:pt>
                <c:pt idx="923">
                  <c:v>972.53</c:v>
                </c:pt>
                <c:pt idx="924">
                  <c:v>975.4</c:v>
                </c:pt>
                <c:pt idx="925">
                  <c:v>978.63</c:v>
                </c:pt>
                <c:pt idx="926">
                  <c:v>973.65</c:v>
                </c:pt>
                <c:pt idx="927">
                  <c:v>969.05</c:v>
                </c:pt>
                <c:pt idx="928">
                  <c:v>966.35</c:v>
                </c:pt>
                <c:pt idx="929">
                  <c:v>975.34</c:v>
                </c:pt>
                <c:pt idx="930">
                  <c:v>973.04</c:v>
                </c:pt>
                <c:pt idx="931">
                  <c:v>960.39</c:v>
                </c:pt>
                <c:pt idx="932">
                  <c:v>961.98</c:v>
                </c:pt>
                <c:pt idx="933">
                  <c:v>965.61</c:v>
                </c:pt>
                <c:pt idx="934">
                  <c:v>949.94</c:v>
                </c:pt>
                <c:pt idx="935">
                  <c:v>943.11</c:v>
                </c:pt>
                <c:pt idx="936">
                  <c:v>959.13</c:v>
                </c:pt>
                <c:pt idx="937">
                  <c:v>960.13</c:v>
                </c:pt>
                <c:pt idx="938">
                  <c:v>962.85</c:v>
                </c:pt>
                <c:pt idx="939">
                  <c:v>959.2</c:v>
                </c:pt>
                <c:pt idx="940">
                  <c:v>959.18</c:v>
                </c:pt>
                <c:pt idx="941">
                  <c:v>949.69</c:v>
                </c:pt>
                <c:pt idx="942">
                  <c:v>944.01</c:v>
                </c:pt>
                <c:pt idx="943">
                  <c:v>946.95</c:v>
                </c:pt>
                <c:pt idx="944">
                  <c:v>953.61</c:v>
                </c:pt>
                <c:pt idx="945">
                  <c:v>950.08</c:v>
                </c:pt>
                <c:pt idx="946">
                  <c:v>954.17</c:v>
                </c:pt>
                <c:pt idx="947">
                  <c:v>962.07</c:v>
                </c:pt>
                <c:pt idx="948">
                  <c:v>962.9</c:v>
                </c:pt>
                <c:pt idx="949">
                  <c:v>958.28</c:v>
                </c:pt>
                <c:pt idx="950">
                  <c:v>948.21</c:v>
                </c:pt>
                <c:pt idx="951">
                  <c:v>951.41</c:v>
                </c:pt>
                <c:pt idx="952">
                  <c:v>951.16</c:v>
                </c:pt>
                <c:pt idx="953">
                  <c:v>946.47</c:v>
                </c:pt>
                <c:pt idx="954">
                  <c:v>959.88</c:v>
                </c:pt>
                <c:pt idx="955">
                  <c:v>969.34</c:v>
                </c:pt>
                <c:pt idx="956">
                  <c:v>971.54</c:v>
                </c:pt>
                <c:pt idx="957">
                  <c:v>972</c:v>
                </c:pt>
                <c:pt idx="958">
                  <c:v>975.14</c:v>
                </c:pt>
                <c:pt idx="959">
                  <c:v>970.03</c:v>
                </c:pt>
                <c:pt idx="960">
                  <c:v>982.71</c:v>
                </c:pt>
                <c:pt idx="961">
                  <c:v>983.78</c:v>
                </c:pt>
                <c:pt idx="962">
                  <c:v>986.29</c:v>
                </c:pt>
                <c:pt idx="963">
                  <c:v>987.13</c:v>
                </c:pt>
                <c:pt idx="964">
                  <c:v>976.48</c:v>
                </c:pt>
                <c:pt idx="965">
                  <c:v>975.69</c:v>
                </c:pt>
                <c:pt idx="966">
                  <c:v>975.64</c:v>
                </c:pt>
                <c:pt idx="967">
                  <c:v>965.34</c:v>
                </c:pt>
                <c:pt idx="968">
                  <c:v>958.54</c:v>
                </c:pt>
                <c:pt idx="969">
                  <c:v>952.55</c:v>
                </c:pt>
                <c:pt idx="970">
                  <c:v>947.01</c:v>
                </c:pt>
                <c:pt idx="971">
                  <c:v>951.22</c:v>
                </c:pt>
                <c:pt idx="972">
                  <c:v>957.56</c:v>
                </c:pt>
                <c:pt idx="973">
                  <c:v>957.97</c:v>
                </c:pt>
                <c:pt idx="974">
                  <c:v>974.14</c:v>
                </c:pt>
                <c:pt idx="975">
                  <c:v>978.5</c:v>
                </c:pt>
                <c:pt idx="976">
                  <c:v>979.64</c:v>
                </c:pt>
                <c:pt idx="977">
                  <c:v>974.13</c:v>
                </c:pt>
                <c:pt idx="978">
                  <c:v>976.92</c:v>
                </c:pt>
                <c:pt idx="979">
                  <c:v>968</c:v>
                </c:pt>
                <c:pt idx="980">
                  <c:v>965.86</c:v>
                </c:pt>
                <c:pt idx="981">
                  <c:v>966.21</c:v>
                </c:pt>
                <c:pt idx="982">
                  <c:v>962.3</c:v>
                </c:pt>
                <c:pt idx="983">
                  <c:v>972.1</c:v>
                </c:pt>
                <c:pt idx="984">
                  <c:v>977.17</c:v>
                </c:pt>
                <c:pt idx="985">
                  <c:v>982.9</c:v>
                </c:pt>
                <c:pt idx="986">
                  <c:v>985.95</c:v>
                </c:pt>
                <c:pt idx="987">
                  <c:v>981.91</c:v>
                </c:pt>
                <c:pt idx="988">
                  <c:v>988.48</c:v>
                </c:pt>
                <c:pt idx="989">
                  <c:v>997.56</c:v>
                </c:pt>
                <c:pt idx="990">
                  <c:v>989.26</c:v>
                </c:pt>
                <c:pt idx="991">
                  <c:v>986.91</c:v>
                </c:pt>
                <c:pt idx="992">
                  <c:v>984.46</c:v>
                </c:pt>
                <c:pt idx="993">
                  <c:v>985.81</c:v>
                </c:pt>
                <c:pt idx="994">
                  <c:v>988.53</c:v>
                </c:pt>
                <c:pt idx="995">
                  <c:v>980.76</c:v>
                </c:pt>
                <c:pt idx="996">
                  <c:v>982.98</c:v>
                </c:pt>
                <c:pt idx="997">
                  <c:v>975.91</c:v>
                </c:pt>
                <c:pt idx="998">
                  <c:v>969.79</c:v>
                </c:pt>
                <c:pt idx="999">
                  <c:v>970.07</c:v>
                </c:pt>
                <c:pt idx="1000">
                  <c:v>988.71</c:v>
                </c:pt>
                <c:pt idx="1001">
                  <c:v>981.78</c:v>
                </c:pt>
                <c:pt idx="1002">
                  <c:v>1002.3</c:v>
                </c:pt>
                <c:pt idx="1003">
                  <c:v>1006.59</c:v>
                </c:pt>
                <c:pt idx="1004">
                  <c:v>1011.86</c:v>
                </c:pt>
                <c:pt idx="1005">
                  <c:v>1004.12</c:v>
                </c:pt>
                <c:pt idx="1006">
                  <c:v>1009.56</c:v>
                </c:pt>
                <c:pt idx="1007">
                  <c:v>1005.41</c:v>
                </c:pt>
                <c:pt idx="1008">
                  <c:v>1001.32</c:v>
                </c:pt>
                <c:pt idx="1009">
                  <c:v>984.6</c:v>
                </c:pt>
                <c:pt idx="1010">
                  <c:v>985.25</c:v>
                </c:pt>
                <c:pt idx="1011">
                  <c:v>994.03</c:v>
                </c:pt>
                <c:pt idx="1012">
                  <c:v>994.49</c:v>
                </c:pt>
                <c:pt idx="1013">
                  <c:v>992.45</c:v>
                </c:pt>
                <c:pt idx="1014">
                  <c:v>993.99</c:v>
                </c:pt>
                <c:pt idx="1015">
                  <c:v>979.63</c:v>
                </c:pt>
                <c:pt idx="1016">
                  <c:v>965.47</c:v>
                </c:pt>
                <c:pt idx="1017">
                  <c:v>990.27</c:v>
                </c:pt>
                <c:pt idx="1018">
                  <c:v>987.06</c:v>
                </c:pt>
                <c:pt idx="1019">
                  <c:v>994.43</c:v>
                </c:pt>
                <c:pt idx="1020">
                  <c:v>988.91</c:v>
                </c:pt>
                <c:pt idx="1021">
                  <c:v>987.57</c:v>
                </c:pt>
                <c:pt idx="1022">
                  <c:v>970.58</c:v>
                </c:pt>
                <c:pt idx="1023">
                  <c:v>964.35</c:v>
                </c:pt>
                <c:pt idx="1024">
                  <c:v>961.3</c:v>
                </c:pt>
                <c:pt idx="1025">
                  <c:v>950.89</c:v>
                </c:pt>
                <c:pt idx="1026">
                  <c:v>952.34</c:v>
                </c:pt>
                <c:pt idx="1027">
                  <c:v>945.25</c:v>
                </c:pt>
                <c:pt idx="1028">
                  <c:v>937.54</c:v>
                </c:pt>
                <c:pt idx="1029">
                  <c:v>926.1</c:v>
                </c:pt>
                <c:pt idx="1030">
                  <c:v>908.67</c:v>
                </c:pt>
                <c:pt idx="1031">
                  <c:v>910.65</c:v>
                </c:pt>
                <c:pt idx="1032">
                  <c:v>915.84</c:v>
                </c:pt>
                <c:pt idx="1033">
                  <c:v>915.93</c:v>
                </c:pt>
                <c:pt idx="1034">
                  <c:v>912.18</c:v>
                </c:pt>
                <c:pt idx="1035">
                  <c:v>908.88</c:v>
                </c:pt>
                <c:pt idx="1036">
                  <c:v>908.79</c:v>
                </c:pt>
                <c:pt idx="1037">
                  <c:v>908.02</c:v>
                </c:pt>
                <c:pt idx="1038">
                  <c:v>906.55</c:v>
                </c:pt>
                <c:pt idx="1039">
                  <c:v>911.05</c:v>
                </c:pt>
                <c:pt idx="1040">
                  <c:v>902.3</c:v>
                </c:pt>
                <c:pt idx="1041">
                  <c:v>901.89</c:v>
                </c:pt>
                <c:pt idx="1042">
                  <c:v>908.7</c:v>
                </c:pt>
                <c:pt idx="1043">
                  <c:v>909.68</c:v>
                </c:pt>
                <c:pt idx="1044">
                  <c:v>901.8</c:v>
                </c:pt>
                <c:pt idx="1045">
                  <c:v>902.71</c:v>
                </c:pt>
                <c:pt idx="1046">
                  <c:v>898.3</c:v>
                </c:pt>
                <c:pt idx="1047">
                  <c:v>896.99</c:v>
                </c:pt>
                <c:pt idx="1048">
                  <c:v>887.44</c:v>
                </c:pt>
                <c:pt idx="1049">
                  <c:v>889.64</c:v>
                </c:pt>
                <c:pt idx="1050">
                  <c:v>880.9</c:v>
                </c:pt>
                <c:pt idx="1051">
                  <c:v>878.22</c:v>
                </c:pt>
                <c:pt idx="1052">
                  <c:v>891.75</c:v>
                </c:pt>
                <c:pt idx="1053">
                  <c:v>892.54</c:v>
                </c:pt>
                <c:pt idx="1054">
                  <c:v>900.81</c:v>
                </c:pt>
                <c:pt idx="1055">
                  <c:v>891.75</c:v>
                </c:pt>
                <c:pt idx="1056">
                  <c:v>897.94</c:v>
                </c:pt>
                <c:pt idx="1057">
                  <c:v>908.56</c:v>
                </c:pt>
                <c:pt idx="1058">
                  <c:v>912.26</c:v>
                </c:pt>
                <c:pt idx="1059">
                  <c:v>918.24</c:v>
                </c:pt>
                <c:pt idx="1060">
                  <c:v>919.24</c:v>
                </c:pt>
                <c:pt idx="1061">
                  <c:v>927.25</c:v>
                </c:pt>
                <c:pt idx="1062">
                  <c:v>933.65</c:v>
                </c:pt>
                <c:pt idx="1063">
                  <c:v>952.04</c:v>
                </c:pt>
                <c:pt idx="1064">
                  <c:v>960.25</c:v>
                </c:pt>
                <c:pt idx="1065">
                  <c:v>961.28</c:v>
                </c:pt>
                <c:pt idx="1066">
                  <c:v>954.58</c:v>
                </c:pt>
                <c:pt idx="1067">
                  <c:v>955.89</c:v>
                </c:pt>
                <c:pt idx="1068">
                  <c:v>958.59</c:v>
                </c:pt>
                <c:pt idx="1069">
                  <c:v>954.82</c:v>
                </c:pt>
                <c:pt idx="1070">
                  <c:v>957.14</c:v>
                </c:pt>
                <c:pt idx="1071">
                  <c:v>958.84</c:v>
                </c:pt>
                <c:pt idx="1072">
                  <c:v>951.59</c:v>
                </c:pt>
                <c:pt idx="1073">
                  <c:v>926.54</c:v>
                </c:pt>
                <c:pt idx="1074">
                  <c:v>926.79</c:v>
                </c:pt>
                <c:pt idx="1075">
                  <c:v>930.2</c:v>
                </c:pt>
                <c:pt idx="1076">
                  <c:v>923.12</c:v>
                </c:pt>
                <c:pt idx="1077">
                  <c:v>921.03</c:v>
                </c:pt>
                <c:pt idx="1078">
                  <c:v>917.97</c:v>
                </c:pt>
                <c:pt idx="1079">
                  <c:v>924.42</c:v>
                </c:pt>
                <c:pt idx="1080">
                  <c:v>922.56</c:v>
                </c:pt>
                <c:pt idx="1081">
                  <c:v>919.02</c:v>
                </c:pt>
                <c:pt idx="1082">
                  <c:v>916.06</c:v>
                </c:pt>
                <c:pt idx="1083">
                  <c:v>898.19</c:v>
                </c:pt>
                <c:pt idx="1084">
                  <c:v>897.15</c:v>
                </c:pt>
                <c:pt idx="1085">
                  <c:v>900.93</c:v>
                </c:pt>
                <c:pt idx="1086">
                  <c:v>907.99</c:v>
                </c:pt>
                <c:pt idx="1087">
                  <c:v>918.12</c:v>
                </c:pt>
                <c:pt idx="1088">
                  <c:v>914.29</c:v>
                </c:pt>
                <c:pt idx="1089">
                  <c:v>926.28</c:v>
                </c:pt>
                <c:pt idx="1090">
                  <c:v>922.16</c:v>
                </c:pt>
                <c:pt idx="1091">
                  <c:v>922.05</c:v>
                </c:pt>
                <c:pt idx="1092">
                  <c:v>925.53</c:v>
                </c:pt>
                <c:pt idx="1093">
                  <c:v>924.86</c:v>
                </c:pt>
                <c:pt idx="1094">
                  <c:v>907.96</c:v>
                </c:pt>
                <c:pt idx="1095">
                  <c:v>914.76</c:v>
                </c:pt>
                <c:pt idx="1096">
                  <c:v>888.69</c:v>
                </c:pt>
                <c:pt idx="1097">
                  <c:v>888.82</c:v>
                </c:pt>
                <c:pt idx="1098">
                  <c:v>900.82</c:v>
                </c:pt>
                <c:pt idx="1099">
                  <c:v>910.17</c:v>
                </c:pt>
                <c:pt idx="1100">
                  <c:v>922.73</c:v>
                </c:pt>
                <c:pt idx="1101">
                  <c:v>939.68</c:v>
                </c:pt>
                <c:pt idx="1102">
                  <c:v>953.51</c:v>
                </c:pt>
                <c:pt idx="1103">
                  <c:v>958.36</c:v>
                </c:pt>
                <c:pt idx="1104">
                  <c:v>963.47</c:v>
                </c:pt>
                <c:pt idx="1105">
                  <c:v>971.6</c:v>
                </c:pt>
                <c:pt idx="1106">
                  <c:v>963.37</c:v>
                </c:pt>
                <c:pt idx="1107">
                  <c:v>951.64</c:v>
                </c:pt>
                <c:pt idx="1108">
                  <c:v>970.08</c:v>
                </c:pt>
                <c:pt idx="1109">
                  <c:v>945.89</c:v>
                </c:pt>
                <c:pt idx="1110">
                  <c:v>993.96</c:v>
                </c:pt>
                <c:pt idx="1111">
                  <c:v>996.19</c:v>
                </c:pt>
                <c:pt idx="1112">
                  <c:v>996.12</c:v>
                </c:pt>
                <c:pt idx="1113">
                  <c:v>1008.39</c:v>
                </c:pt>
                <c:pt idx="1114">
                  <c:v>1023.62</c:v>
                </c:pt>
                <c:pt idx="1115">
                  <c:v>1020.4</c:v>
                </c:pt>
                <c:pt idx="1116">
                  <c:v>1018.79</c:v>
                </c:pt>
                <c:pt idx="1117">
                  <c:v>1012.88</c:v>
                </c:pt>
                <c:pt idx="1118">
                  <c:v>1017.13</c:v>
                </c:pt>
                <c:pt idx="1119">
                  <c:v>1015.37</c:v>
                </c:pt>
                <c:pt idx="1120">
                  <c:v>1009.61</c:v>
                </c:pt>
                <c:pt idx="1121">
                  <c:v>1010.74</c:v>
                </c:pt>
                <c:pt idx="1122">
                  <c:v>1011.29</c:v>
                </c:pt>
                <c:pt idx="1123">
                  <c:v>1002.97</c:v>
                </c:pt>
                <c:pt idx="1124">
                  <c:v>1004.74</c:v>
                </c:pt>
                <c:pt idx="1125">
                  <c:v>995.54</c:v>
                </c:pt>
                <c:pt idx="1126">
                  <c:v>993.49</c:v>
                </c:pt>
                <c:pt idx="1127">
                  <c:v>987.61</c:v>
                </c:pt>
                <c:pt idx="1128">
                  <c:v>991.34</c:v>
                </c:pt>
                <c:pt idx="1129">
                  <c:v>987.95</c:v>
                </c:pt>
                <c:pt idx="1130">
                  <c:v>987.01</c:v>
                </c:pt>
                <c:pt idx="1131">
                  <c:v>985.06</c:v>
                </c:pt>
                <c:pt idx="1132">
                  <c:v>970.34</c:v>
                </c:pt>
                <c:pt idx="1133">
                  <c:v>968.9</c:v>
                </c:pt>
                <c:pt idx="1134">
                  <c:v>958.19</c:v>
                </c:pt>
                <c:pt idx="1135">
                  <c:v>968.44</c:v>
                </c:pt>
                <c:pt idx="1136">
                  <c:v>975.94</c:v>
                </c:pt>
                <c:pt idx="1137">
                  <c:v>989.54</c:v>
                </c:pt>
                <c:pt idx="1138">
                  <c:v>998.07</c:v>
                </c:pt>
                <c:pt idx="1139">
                  <c:v>988.17</c:v>
                </c:pt>
                <c:pt idx="1140">
                  <c:v>995.19</c:v>
                </c:pt>
                <c:pt idx="1141">
                  <c:v>991.92</c:v>
                </c:pt>
                <c:pt idx="1142">
                  <c:v>987.05</c:v>
                </c:pt>
                <c:pt idx="1143">
                  <c:v>987.36</c:v>
                </c:pt>
                <c:pt idx="1144">
                  <c:v>982.15</c:v>
                </c:pt>
                <c:pt idx="1145">
                  <c:v>979.21</c:v>
                </c:pt>
                <c:pt idx="1146">
                  <c:v>969.62</c:v>
                </c:pt>
                <c:pt idx="1147">
                  <c:v>968.88</c:v>
                </c:pt>
                <c:pt idx="1148">
                  <c:v>964.28</c:v>
                </c:pt>
                <c:pt idx="1149">
                  <c:v>961.37</c:v>
                </c:pt>
                <c:pt idx="1150">
                  <c:v>978.27</c:v>
                </c:pt>
                <c:pt idx="1151">
                  <c:v>978.04</c:v>
                </c:pt>
                <c:pt idx="1152">
                  <c:v>968.47</c:v>
                </c:pt>
                <c:pt idx="1153">
                  <c:v>963.5</c:v>
                </c:pt>
                <c:pt idx="1154">
                  <c:v>966.27</c:v>
                </c:pt>
                <c:pt idx="1155">
                  <c:v>956.79</c:v>
                </c:pt>
                <c:pt idx="1156">
                  <c:v>960.23</c:v>
                </c:pt>
                <c:pt idx="1157">
                  <c:v>959.6</c:v>
                </c:pt>
                <c:pt idx="1158">
                  <c:v>953.55</c:v>
                </c:pt>
                <c:pt idx="1159">
                  <c:v>952.77</c:v>
                </c:pt>
                <c:pt idx="1160">
                  <c:v>956.39</c:v>
                </c:pt>
                <c:pt idx="1161">
                  <c:v>949.73</c:v>
                </c:pt>
                <c:pt idx="1162">
                  <c:v>935.52</c:v>
                </c:pt>
                <c:pt idx="1163">
                  <c:v>930.16</c:v>
                </c:pt>
                <c:pt idx="1164">
                  <c:v>927.58</c:v>
                </c:pt>
                <c:pt idx="1165">
                  <c:v>934.08</c:v>
                </c:pt>
                <c:pt idx="1166">
                  <c:v>936.74</c:v>
                </c:pt>
                <c:pt idx="1167">
                  <c:v>933.39</c:v>
                </c:pt>
                <c:pt idx="1168">
                  <c:v>943.97</c:v>
                </c:pt>
                <c:pt idx="1169">
                  <c:v>942.39</c:v>
                </c:pt>
                <c:pt idx="1170">
                  <c:v>921.27</c:v>
                </c:pt>
                <c:pt idx="1171">
                  <c:v>911.11</c:v>
                </c:pt>
                <c:pt idx="1172">
                  <c:v>909.72</c:v>
                </c:pt>
                <c:pt idx="1173">
                  <c:v>898.51</c:v>
                </c:pt>
                <c:pt idx="1174">
                  <c:v>893.16</c:v>
                </c:pt>
                <c:pt idx="1175">
                  <c:v>911.12</c:v>
                </c:pt>
                <c:pt idx="1176">
                  <c:v>915.12</c:v>
                </c:pt>
                <c:pt idx="1177">
                  <c:v>917.51</c:v>
                </c:pt>
                <c:pt idx="1178">
                  <c:v>899.4</c:v>
                </c:pt>
                <c:pt idx="1179">
                  <c:v>914.99</c:v>
                </c:pt>
                <c:pt idx="1180">
                  <c:v>906.01</c:v>
                </c:pt>
                <c:pt idx="1181">
                  <c:v>947.15</c:v>
                </c:pt>
                <c:pt idx="1182">
                  <c:v>960.78</c:v>
                </c:pt>
                <c:pt idx="1183">
                  <c:v>957.35</c:v>
                </c:pt>
                <c:pt idx="1184">
                  <c:v>968.91</c:v>
                </c:pt>
                <c:pt idx="1185">
                  <c:v>983.02</c:v>
                </c:pt>
                <c:pt idx="1186">
                  <c:v>990.52</c:v>
                </c:pt>
                <c:pt idx="1187">
                  <c:v>983.17</c:v>
                </c:pt>
                <c:pt idx="1188">
                  <c:v>969.4</c:v>
                </c:pt>
                <c:pt idx="1189">
                  <c:v>980.95</c:v>
                </c:pt>
                <c:pt idx="1190">
                  <c:v>962.16</c:v>
                </c:pt>
                <c:pt idx="1191">
                  <c:v>987.34</c:v>
                </c:pt>
                <c:pt idx="1192">
                  <c:v>1016.51</c:v>
                </c:pt>
                <c:pt idx="1193">
                  <c:v>1015.72</c:v>
                </c:pt>
                <c:pt idx="1194">
                  <c:v>1030.53</c:v>
                </c:pt>
                <c:pt idx="1195">
                  <c:v>1020.76</c:v>
                </c:pt>
                <c:pt idx="1196">
                  <c:v>1039.02</c:v>
                </c:pt>
                <c:pt idx="1197">
                  <c:v>1039.01</c:v>
                </c:pt>
                <c:pt idx="1198">
                  <c:v>1036.69</c:v>
                </c:pt>
                <c:pt idx="1199">
                  <c:v>1034.5</c:v>
                </c:pt>
                <c:pt idx="1200">
                  <c:v>1022.74</c:v>
                </c:pt>
                <c:pt idx="1201">
                  <c:v>1013.78</c:v>
                </c:pt>
                <c:pt idx="1202">
                  <c:v>992.87</c:v>
                </c:pt>
                <c:pt idx="1203">
                  <c:v>971.25</c:v>
                </c:pt>
                <c:pt idx="1204">
                  <c:v>948.5</c:v>
                </c:pt>
                <c:pt idx="1205">
                  <c:v>952.18</c:v>
                </c:pt>
                <c:pt idx="1206">
                  <c:v>931.75</c:v>
                </c:pt>
                <c:pt idx="1207">
                  <c:v>963.9</c:v>
                </c:pt>
                <c:pt idx="1208">
                  <c:v>985.92</c:v>
                </c:pt>
                <c:pt idx="1209">
                  <c:v>988.94</c:v>
                </c:pt>
                <c:pt idx="1210">
                  <c:v>985.91</c:v>
                </c:pt>
                <c:pt idx="1211">
                  <c:v>1014.98</c:v>
                </c:pt>
                <c:pt idx="1212">
                  <c:v>1040.54</c:v>
                </c:pt>
                <c:pt idx="1213">
                  <c:v>1030.6400000000001</c:v>
                </c:pt>
                <c:pt idx="1214">
                  <c:v>1054.6199999999999</c:v>
                </c:pt>
                <c:pt idx="1215">
                  <c:v>1073.5</c:v>
                </c:pt>
                <c:pt idx="1216">
                  <c:v>1066.98</c:v>
                </c:pt>
                <c:pt idx="1217">
                  <c:v>1044.8499999999999</c:v>
                </c:pt>
                <c:pt idx="1218">
                  <c:v>1028.8699999999999</c:v>
                </c:pt>
                <c:pt idx="1219">
                  <c:v>1056.97</c:v>
                </c:pt>
                <c:pt idx="1220">
                  <c:v>1060.45</c:v>
                </c:pt>
                <c:pt idx="1221">
                  <c:v>1062.26</c:v>
                </c:pt>
                <c:pt idx="1222">
                  <c:v>1026.8</c:v>
                </c:pt>
                <c:pt idx="1223">
                  <c:v>1026.46</c:v>
                </c:pt>
                <c:pt idx="1224">
                  <c:v>1029.08</c:v>
                </c:pt>
                <c:pt idx="1225">
                  <c:v>1050.26</c:v>
                </c:pt>
                <c:pt idx="1226">
                  <c:v>1044.8599999999999</c:v>
                </c:pt>
                <c:pt idx="1227">
                  <c:v>1080.74</c:v>
                </c:pt>
                <c:pt idx="1228">
                  <c:v>1076.78</c:v>
                </c:pt>
                <c:pt idx="1229">
                  <c:v>1119.8599999999999</c:v>
                </c:pt>
                <c:pt idx="1230">
                  <c:v>1094.6300000000001</c:v>
                </c:pt>
                <c:pt idx="1231">
                  <c:v>1138.53</c:v>
                </c:pt>
                <c:pt idx="1232">
                  <c:v>1153.28</c:v>
                </c:pt>
                <c:pt idx="1233">
                  <c:v>1148.49</c:v>
                </c:pt>
                <c:pt idx="1234">
                  <c:v>1157.1400000000001</c:v>
                </c:pt>
                <c:pt idx="1235">
                  <c:v>1173.02</c:v>
                </c:pt>
                <c:pt idx="1236">
                  <c:v>1167.1099999999999</c:v>
                </c:pt>
                <c:pt idx="1237">
                  <c:v>1198.1199999999999</c:v>
                </c:pt>
                <c:pt idx="1238">
                  <c:v>1204.33</c:v>
                </c:pt>
                <c:pt idx="1239">
                  <c:v>1199.96</c:v>
                </c:pt>
                <c:pt idx="1240">
                  <c:v>1193.17</c:v>
                </c:pt>
                <c:pt idx="1241">
                  <c:v>1191.54</c:v>
                </c:pt>
                <c:pt idx="1242">
                  <c:v>1188.29</c:v>
                </c:pt>
                <c:pt idx="1243">
                  <c:v>1196.6099999999999</c:v>
                </c:pt>
                <c:pt idx="1244">
                  <c:v>1174.46</c:v>
                </c:pt>
                <c:pt idx="1245">
                  <c:v>1167.03</c:v>
                </c:pt>
                <c:pt idx="1246">
                  <c:v>1172.24</c:v>
                </c:pt>
                <c:pt idx="1247">
                  <c:v>1171.73</c:v>
                </c:pt>
                <c:pt idx="1248">
                  <c:v>1171.22</c:v>
                </c:pt>
                <c:pt idx="1249">
                  <c:v>1153.5899999999999</c:v>
                </c:pt>
                <c:pt idx="1250">
                  <c:v>1172.3599999999999</c:v>
                </c:pt>
                <c:pt idx="1251">
                  <c:v>1169.3599999999999</c:v>
                </c:pt>
                <c:pt idx="1252">
                  <c:v>1159.3900000000001</c:v>
                </c:pt>
                <c:pt idx="1253">
                  <c:v>1159.22</c:v>
                </c:pt>
                <c:pt idx="1254">
                  <c:v>1150.19</c:v>
                </c:pt>
                <c:pt idx="1255">
                  <c:v>1138.76</c:v>
                </c:pt>
                <c:pt idx="1256">
                  <c:v>1138.0899999999999</c:v>
                </c:pt>
                <c:pt idx="1257">
                  <c:v>1133.31</c:v>
                </c:pt>
                <c:pt idx="1258">
                  <c:v>1126.29</c:v>
                </c:pt>
                <c:pt idx="1259">
                  <c:v>1123.4100000000001</c:v>
                </c:pt>
                <c:pt idx="1260">
                  <c:v>1124.1500000000001</c:v>
                </c:pt>
                <c:pt idx="1261">
                  <c:v>1112.26</c:v>
                </c:pt>
                <c:pt idx="1262">
                  <c:v>1120.29</c:v>
                </c:pt>
                <c:pt idx="1263">
                  <c:v>1093.48</c:v>
                </c:pt>
                <c:pt idx="1264">
                  <c:v>1121.21</c:v>
                </c:pt>
                <c:pt idx="1265">
                  <c:v>1115.79</c:v>
                </c:pt>
                <c:pt idx="1266">
                  <c:v>1124.8699999999999</c:v>
                </c:pt>
                <c:pt idx="1267">
                  <c:v>1119.6099999999999</c:v>
                </c:pt>
                <c:pt idx="1268">
                  <c:v>1114.53</c:v>
                </c:pt>
                <c:pt idx="1269">
                  <c:v>1102.8499999999999</c:v>
                </c:pt>
                <c:pt idx="1270">
                  <c:v>1076.03</c:v>
                </c:pt>
                <c:pt idx="1271">
                  <c:v>1087.1500000000001</c:v>
                </c:pt>
                <c:pt idx="1272">
                  <c:v>1059.73</c:v>
                </c:pt>
                <c:pt idx="1273">
                  <c:v>1041.79</c:v>
                </c:pt>
                <c:pt idx="1274">
                  <c:v>1003.94</c:v>
                </c:pt>
                <c:pt idx="1275">
                  <c:v>1023.25</c:v>
                </c:pt>
                <c:pt idx="1276">
                  <c:v>1040.55</c:v>
                </c:pt>
                <c:pt idx="1277">
                  <c:v>1011.6</c:v>
                </c:pt>
                <c:pt idx="1278">
                  <c:v>1048.71</c:v>
                </c:pt>
                <c:pt idx="1279">
                  <c:v>1105.04</c:v>
                </c:pt>
                <c:pt idx="1280">
                  <c:v>1099.67</c:v>
                </c:pt>
                <c:pt idx="1281">
                  <c:v>1110.3599999999999</c:v>
                </c:pt>
                <c:pt idx="1282">
                  <c:v>1110.56</c:v>
                </c:pt>
                <c:pt idx="1283">
                  <c:v>1109.8</c:v>
                </c:pt>
                <c:pt idx="1284">
                  <c:v>1115.6400000000001</c:v>
                </c:pt>
                <c:pt idx="1285">
                  <c:v>1104.57</c:v>
                </c:pt>
                <c:pt idx="1286">
                  <c:v>1086.51</c:v>
                </c:pt>
                <c:pt idx="1287">
                  <c:v>1086.51</c:v>
                </c:pt>
                <c:pt idx="1288">
                  <c:v>1086.51</c:v>
                </c:pt>
                <c:pt idx="1289">
                  <c:v>1062.07</c:v>
                </c:pt>
                <c:pt idx="1290">
                  <c:v>1050.25</c:v>
                </c:pt>
                <c:pt idx="1291">
                  <c:v>1034.69</c:v>
                </c:pt>
                <c:pt idx="1292">
                  <c:v>1062.96</c:v>
                </c:pt>
                <c:pt idx="1293">
                  <c:v>1063.47</c:v>
                </c:pt>
                <c:pt idx="1294">
                  <c:v>1050.1099999999999</c:v>
                </c:pt>
                <c:pt idx="1295">
                  <c:v>1048.17</c:v>
                </c:pt>
                <c:pt idx="1296">
                  <c:v>1038.1099999999999</c:v>
                </c:pt>
                <c:pt idx="1297">
                  <c:v>1033.56</c:v>
                </c:pt>
                <c:pt idx="1298">
                  <c:v>1022.9</c:v>
                </c:pt>
                <c:pt idx="1299">
                  <c:v>1012.65</c:v>
                </c:pt>
                <c:pt idx="1300">
                  <c:v>1019.75</c:v>
                </c:pt>
                <c:pt idx="1301">
                  <c:v>1005.67</c:v>
                </c:pt>
                <c:pt idx="1302">
                  <c:v>995.77</c:v>
                </c:pt>
                <c:pt idx="1303">
                  <c:v>984.24</c:v>
                </c:pt>
                <c:pt idx="1304">
                  <c:v>976.72</c:v>
                </c:pt>
                <c:pt idx="1305">
                  <c:v>968.46</c:v>
                </c:pt>
                <c:pt idx="1306">
                  <c:v>965.93</c:v>
                </c:pt>
                <c:pt idx="1307">
                  <c:v>958.31</c:v>
                </c:pt>
                <c:pt idx="1308">
                  <c:v>952.32</c:v>
                </c:pt>
                <c:pt idx="1309">
                  <c:v>946.06</c:v>
                </c:pt>
                <c:pt idx="1310">
                  <c:v>953.51</c:v>
                </c:pt>
                <c:pt idx="1311">
                  <c:v>951.42</c:v>
                </c:pt>
                <c:pt idx="1312">
                  <c:v>958.06</c:v>
                </c:pt>
                <c:pt idx="1313">
                  <c:v>935.16</c:v>
                </c:pt>
                <c:pt idx="1314">
                  <c:v>935.85</c:v>
                </c:pt>
                <c:pt idx="1315">
                  <c:v>924.4</c:v>
                </c:pt>
                <c:pt idx="1316">
                  <c:v>927.25</c:v>
                </c:pt>
                <c:pt idx="1317">
                  <c:v>917.45</c:v>
                </c:pt>
                <c:pt idx="1318">
                  <c:v>940.16</c:v>
                </c:pt>
                <c:pt idx="1319">
                  <c:v>938.65</c:v>
                </c:pt>
                <c:pt idx="1320">
                  <c:v>947.64</c:v>
                </c:pt>
                <c:pt idx="1321">
                  <c:v>953.3</c:v>
                </c:pt>
                <c:pt idx="1322">
                  <c:v>970.02</c:v>
                </c:pt>
                <c:pt idx="1323">
                  <c:v>960.33</c:v>
                </c:pt>
                <c:pt idx="1324">
                  <c:v>949.93</c:v>
                </c:pt>
                <c:pt idx="1325">
                  <c:v>952.14</c:v>
                </c:pt>
                <c:pt idx="1326">
                  <c:v>941.21</c:v>
                </c:pt>
                <c:pt idx="1327">
                  <c:v>938.61</c:v>
                </c:pt>
                <c:pt idx="1328">
                  <c:v>935.57</c:v>
                </c:pt>
                <c:pt idx="1329">
                  <c:v>933.7</c:v>
                </c:pt>
                <c:pt idx="1330">
                  <c:v>932.66</c:v>
                </c:pt>
                <c:pt idx="1331">
                  <c:v>918.3</c:v>
                </c:pt>
                <c:pt idx="1332">
                  <c:v>903.55</c:v>
                </c:pt>
                <c:pt idx="1333">
                  <c:v>890.69</c:v>
                </c:pt>
                <c:pt idx="1334">
                  <c:v>892.8</c:v>
                </c:pt>
                <c:pt idx="1335">
                  <c:v>882.59</c:v>
                </c:pt>
                <c:pt idx="1336">
                  <c:v>880.9</c:v>
                </c:pt>
                <c:pt idx="1337">
                  <c:v>879.34</c:v>
                </c:pt>
                <c:pt idx="1338">
                  <c:v>868.21</c:v>
                </c:pt>
                <c:pt idx="1339">
                  <c:v>860.4</c:v>
                </c:pt>
                <c:pt idx="1340">
                  <c:v>859.7</c:v>
                </c:pt>
                <c:pt idx="1341">
                  <c:v>850.33</c:v>
                </c:pt>
                <c:pt idx="1342">
                  <c:v>849.09</c:v>
                </c:pt>
                <c:pt idx="1343">
                  <c:v>843.73</c:v>
                </c:pt>
                <c:pt idx="1344">
                  <c:v>833.09</c:v>
                </c:pt>
                <c:pt idx="1345">
                  <c:v>842.71</c:v>
                </c:pt>
                <c:pt idx="1346">
                  <c:v>837.28</c:v>
                </c:pt>
                <c:pt idx="1347">
                  <c:v>845.2</c:v>
                </c:pt>
                <c:pt idx="1348">
                  <c:v>840.37</c:v>
                </c:pt>
                <c:pt idx="1349">
                  <c:v>830.11</c:v>
                </c:pt>
                <c:pt idx="1350">
                  <c:v>830.69</c:v>
                </c:pt>
                <c:pt idx="1351">
                  <c:v>825.24</c:v>
                </c:pt>
                <c:pt idx="1352">
                  <c:v>820.04</c:v>
                </c:pt>
                <c:pt idx="1353">
                  <c:v>826.84</c:v>
                </c:pt>
                <c:pt idx="1354">
                  <c:v>828.93</c:v>
                </c:pt>
                <c:pt idx="1355">
                  <c:v>827.72</c:v>
                </c:pt>
                <c:pt idx="1356">
                  <c:v>828.29</c:v>
                </c:pt>
                <c:pt idx="1357">
                  <c:v>819.43</c:v>
                </c:pt>
                <c:pt idx="1358">
                  <c:v>820.95</c:v>
                </c:pt>
                <c:pt idx="1359">
                  <c:v>815.87</c:v>
                </c:pt>
                <c:pt idx="1360">
                  <c:v>813.95</c:v>
                </c:pt>
                <c:pt idx="1361">
                  <c:v>810.65</c:v>
                </c:pt>
                <c:pt idx="1362">
                  <c:v>808.96</c:v>
                </c:pt>
                <c:pt idx="1363">
                  <c:v>807.8</c:v>
                </c:pt>
                <c:pt idx="1364">
                  <c:v>805.23</c:v>
                </c:pt>
                <c:pt idx="1365">
                  <c:v>805.66</c:v>
                </c:pt>
                <c:pt idx="1366">
                  <c:v>798</c:v>
                </c:pt>
                <c:pt idx="1367">
                  <c:v>802.23</c:v>
                </c:pt>
                <c:pt idx="1368">
                  <c:v>804.42</c:v>
                </c:pt>
                <c:pt idx="1369">
                  <c:v>804.82</c:v>
                </c:pt>
                <c:pt idx="1370">
                  <c:v>803.77</c:v>
                </c:pt>
                <c:pt idx="1371">
                  <c:v>805.35</c:v>
                </c:pt>
                <c:pt idx="1372">
                  <c:v>805.58</c:v>
                </c:pt>
                <c:pt idx="1373">
                  <c:v>807.13</c:v>
                </c:pt>
                <c:pt idx="1374">
                  <c:v>803.93</c:v>
                </c:pt>
                <c:pt idx="1375">
                  <c:v>805.86</c:v>
                </c:pt>
                <c:pt idx="1376">
                  <c:v>805.93</c:v>
                </c:pt>
                <c:pt idx="1377">
                  <c:v>807.87</c:v>
                </c:pt>
                <c:pt idx="1378">
                  <c:v>805.82</c:v>
                </c:pt>
                <c:pt idx="1379">
                  <c:v>806.32</c:v>
                </c:pt>
                <c:pt idx="1380">
                  <c:v>802.78</c:v>
                </c:pt>
                <c:pt idx="1381">
                  <c:v>799.94</c:v>
                </c:pt>
                <c:pt idx="1382">
                  <c:v>797.47</c:v>
                </c:pt>
                <c:pt idx="1383">
                  <c:v>801.2</c:v>
                </c:pt>
                <c:pt idx="1384">
                  <c:v>796.72</c:v>
                </c:pt>
                <c:pt idx="1385">
                  <c:v>793.55</c:v>
                </c:pt>
                <c:pt idx="1386">
                  <c:v>792.31</c:v>
                </c:pt>
                <c:pt idx="1387">
                  <c:v>788.73</c:v>
                </c:pt>
                <c:pt idx="1388">
                  <c:v>782.76</c:v>
                </c:pt>
                <c:pt idx="1389">
                  <c:v>778.65</c:v>
                </c:pt>
                <c:pt idx="1390">
                  <c:v>774.03</c:v>
                </c:pt>
                <c:pt idx="1391">
                  <c:v>777.26</c:v>
                </c:pt>
                <c:pt idx="1392">
                  <c:v>771.63</c:v>
                </c:pt>
                <c:pt idx="1393">
                  <c:v>769.77</c:v>
                </c:pt>
                <c:pt idx="1394">
                  <c:v>765.98</c:v>
                </c:pt>
                <c:pt idx="1395">
                  <c:v>761.26</c:v>
                </c:pt>
                <c:pt idx="1396">
                  <c:v>768.79</c:v>
                </c:pt>
                <c:pt idx="1397">
                  <c:v>768.97</c:v>
                </c:pt>
                <c:pt idx="1398">
                  <c:v>767.59</c:v>
                </c:pt>
                <c:pt idx="1399">
                  <c:v>773.57</c:v>
                </c:pt>
                <c:pt idx="1400">
                  <c:v>771.06</c:v>
                </c:pt>
                <c:pt idx="1401">
                  <c:v>776.17</c:v>
                </c:pt>
                <c:pt idx="1402">
                  <c:v>772.08</c:v>
                </c:pt>
                <c:pt idx="1403">
                  <c:v>773.43</c:v>
                </c:pt>
                <c:pt idx="1404">
                  <c:v>773.66</c:v>
                </c:pt>
                <c:pt idx="1405">
                  <c:v>791.57</c:v>
                </c:pt>
                <c:pt idx="1406">
                  <c:v>792.98</c:v>
                </c:pt>
                <c:pt idx="1407">
                  <c:v>788.68</c:v>
                </c:pt>
                <c:pt idx="1408">
                  <c:v>788.49</c:v>
                </c:pt>
                <c:pt idx="1409">
                  <c:v>786.23</c:v>
                </c:pt>
                <c:pt idx="1410">
                  <c:v>786.81</c:v>
                </c:pt>
                <c:pt idx="1411">
                  <c:v>783.55</c:v>
                </c:pt>
                <c:pt idx="1412">
                  <c:v>777.09</c:v>
                </c:pt>
                <c:pt idx="1413">
                  <c:v>771.5</c:v>
                </c:pt>
                <c:pt idx="1414">
                  <c:v>773.88</c:v>
                </c:pt>
                <c:pt idx="1415">
                  <c:v>767.27</c:v>
                </c:pt>
                <c:pt idx="1416">
                  <c:v>759.74</c:v>
                </c:pt>
                <c:pt idx="1417">
                  <c:v>761.86</c:v>
                </c:pt>
                <c:pt idx="1418">
                  <c:v>768.41</c:v>
                </c:pt>
                <c:pt idx="1419">
                  <c:v>771.3</c:v>
                </c:pt>
                <c:pt idx="1420">
                  <c:v>767.49</c:v>
                </c:pt>
                <c:pt idx="1421">
                  <c:v>768.91</c:v>
                </c:pt>
                <c:pt idx="1422">
                  <c:v>777.6</c:v>
                </c:pt>
                <c:pt idx="1423">
                  <c:v>778.3</c:v>
                </c:pt>
                <c:pt idx="1424">
                  <c:v>774.17</c:v>
                </c:pt>
                <c:pt idx="1425">
                  <c:v>769.36</c:v>
                </c:pt>
                <c:pt idx="1426">
                  <c:v>766.56</c:v>
                </c:pt>
                <c:pt idx="1427">
                  <c:v>775.73</c:v>
                </c:pt>
                <c:pt idx="1428">
                  <c:v>782.65</c:v>
                </c:pt>
                <c:pt idx="1429">
                  <c:v>778.32</c:v>
                </c:pt>
                <c:pt idx="1430">
                  <c:v>775.54</c:v>
                </c:pt>
                <c:pt idx="1431">
                  <c:v>778.88</c:v>
                </c:pt>
                <c:pt idx="1432">
                  <c:v>776.47</c:v>
                </c:pt>
                <c:pt idx="1433">
                  <c:v>771.75</c:v>
                </c:pt>
                <c:pt idx="1434">
                  <c:v>769.04</c:v>
                </c:pt>
                <c:pt idx="1435">
                  <c:v>767.51</c:v>
                </c:pt>
                <c:pt idx="1436">
                  <c:v>772.52</c:v>
                </c:pt>
                <c:pt idx="1437">
                  <c:v>769.01</c:v>
                </c:pt>
                <c:pt idx="1438">
                  <c:v>766.3</c:v>
                </c:pt>
                <c:pt idx="1439">
                  <c:v>767.41</c:v>
                </c:pt>
                <c:pt idx="1440">
                  <c:v>767.99</c:v>
                </c:pt>
                <c:pt idx="1441">
                  <c:v>766.83</c:v>
                </c:pt>
                <c:pt idx="1442">
                  <c:v>761.24</c:v>
                </c:pt>
                <c:pt idx="1443">
                  <c:v>760.57</c:v>
                </c:pt>
                <c:pt idx="1444">
                  <c:v>760.77</c:v>
                </c:pt>
                <c:pt idx="1445">
                  <c:v>756.89</c:v>
                </c:pt>
                <c:pt idx="1446">
                  <c:v>751.09</c:v>
                </c:pt>
                <c:pt idx="1447">
                  <c:v>749.72</c:v>
                </c:pt>
                <c:pt idx="1448">
                  <c:v>750.13</c:v>
                </c:pt>
                <c:pt idx="1449">
                  <c:v>753.46</c:v>
                </c:pt>
                <c:pt idx="1450">
                  <c:v>751.31</c:v>
                </c:pt>
                <c:pt idx="1451">
                  <c:v>743.49</c:v>
                </c:pt>
                <c:pt idx="1452">
                  <c:v>738.81</c:v>
                </c:pt>
                <c:pt idx="1453">
                  <c:v>741.8</c:v>
                </c:pt>
                <c:pt idx="1454">
                  <c:v>737.82</c:v>
                </c:pt>
                <c:pt idx="1455">
                  <c:v>738.21</c:v>
                </c:pt>
                <c:pt idx="1456">
                  <c:v>746.25</c:v>
                </c:pt>
                <c:pt idx="1457">
                  <c:v>743.41</c:v>
                </c:pt>
                <c:pt idx="1458">
                  <c:v>741.91</c:v>
                </c:pt>
                <c:pt idx="1459">
                  <c:v>742.74</c:v>
                </c:pt>
                <c:pt idx="1460">
                  <c:v>740.93</c:v>
                </c:pt>
                <c:pt idx="1461">
                  <c:v>744.1</c:v>
                </c:pt>
                <c:pt idx="1462">
                  <c:v>733.82</c:v>
                </c:pt>
                <c:pt idx="1463">
                  <c:v>726.99</c:v>
                </c:pt>
                <c:pt idx="1464">
                  <c:v>727.2</c:v>
                </c:pt>
                <c:pt idx="1465">
                  <c:v>725.03</c:v>
                </c:pt>
                <c:pt idx="1466">
                  <c:v>725.35</c:v>
                </c:pt>
                <c:pt idx="1467">
                  <c:v>725.37</c:v>
                </c:pt>
                <c:pt idx="1468">
                  <c:v>724.99</c:v>
                </c:pt>
                <c:pt idx="1469">
                  <c:v>724.31</c:v>
                </c:pt>
                <c:pt idx="1470">
                  <c:v>722.11</c:v>
                </c:pt>
                <c:pt idx="1471">
                  <c:v>718.86</c:v>
                </c:pt>
                <c:pt idx="1472">
                  <c:v>720</c:v>
                </c:pt>
                <c:pt idx="1473">
                  <c:v>722.02</c:v>
                </c:pt>
                <c:pt idx="1474">
                  <c:v>719.54</c:v>
                </c:pt>
                <c:pt idx="1475">
                  <c:v>717.73</c:v>
                </c:pt>
                <c:pt idx="1476">
                  <c:v>716.53</c:v>
                </c:pt>
                <c:pt idx="1477">
                  <c:v>710.04</c:v>
                </c:pt>
                <c:pt idx="1478">
                  <c:v>707.58</c:v>
                </c:pt>
                <c:pt idx="1479">
                  <c:v>709.39</c:v>
                </c:pt>
                <c:pt idx="1480">
                  <c:v>712.41</c:v>
                </c:pt>
                <c:pt idx="1481">
                  <c:v>712.66</c:v>
                </c:pt>
                <c:pt idx="1482">
                  <c:v>716.77</c:v>
                </c:pt>
                <c:pt idx="1483">
                  <c:v>714.93</c:v>
                </c:pt>
                <c:pt idx="1484">
                  <c:v>710.83</c:v>
                </c:pt>
                <c:pt idx="1485">
                  <c:v>718.45</c:v>
                </c:pt>
                <c:pt idx="1486">
                  <c:v>724.35</c:v>
                </c:pt>
                <c:pt idx="1487">
                  <c:v>725.58</c:v>
                </c:pt>
                <c:pt idx="1488">
                  <c:v>731.33</c:v>
                </c:pt>
                <c:pt idx="1489">
                  <c:v>729.87</c:v>
                </c:pt>
                <c:pt idx="1490">
                  <c:v>727.95</c:v>
                </c:pt>
                <c:pt idx="1491">
                  <c:v>723.22</c:v>
                </c:pt>
                <c:pt idx="1492">
                  <c:v>724.14</c:v>
                </c:pt>
                <c:pt idx="1493">
                  <c:v>722.38</c:v>
                </c:pt>
                <c:pt idx="1494">
                  <c:v>722.31</c:v>
                </c:pt>
                <c:pt idx="1495">
                  <c:v>723.86</c:v>
                </c:pt>
                <c:pt idx="1496">
                  <c:v>720.47</c:v>
                </c:pt>
                <c:pt idx="1497">
                  <c:v>719.26</c:v>
                </c:pt>
                <c:pt idx="1498">
                  <c:v>723.52</c:v>
                </c:pt>
                <c:pt idx="1499">
                  <c:v>722.14</c:v>
                </c:pt>
                <c:pt idx="1500">
                  <c:v>719.56</c:v>
                </c:pt>
                <c:pt idx="1501">
                  <c:v>712.94</c:v>
                </c:pt>
                <c:pt idx="1502">
                  <c:v>716.18</c:v>
                </c:pt>
                <c:pt idx="1503">
                  <c:v>715.07</c:v>
                </c:pt>
                <c:pt idx="1504">
                  <c:v>710.54</c:v>
                </c:pt>
                <c:pt idx="1505">
                  <c:v>714.92</c:v>
                </c:pt>
                <c:pt idx="1506">
                  <c:v>713.14</c:v>
                </c:pt>
                <c:pt idx="1507">
                  <c:v>714.71</c:v>
                </c:pt>
                <c:pt idx="1508">
                  <c:v>710.17</c:v>
                </c:pt>
                <c:pt idx="1509">
                  <c:v>712.21</c:v>
                </c:pt>
                <c:pt idx="1510">
                  <c:v>715.8</c:v>
                </c:pt>
                <c:pt idx="1511">
                  <c:v>716.6</c:v>
                </c:pt>
                <c:pt idx="1512">
                  <c:v>716.54</c:v>
                </c:pt>
                <c:pt idx="1513">
                  <c:v>716.29</c:v>
                </c:pt>
                <c:pt idx="1514">
                  <c:v>712.62</c:v>
                </c:pt>
                <c:pt idx="1515">
                  <c:v>707.51</c:v>
                </c:pt>
                <c:pt idx="1516">
                  <c:v>709.52</c:v>
                </c:pt>
                <c:pt idx="1517">
                  <c:v>710.79</c:v>
                </c:pt>
                <c:pt idx="1518">
                  <c:v>717.44</c:v>
                </c:pt>
                <c:pt idx="1519">
                  <c:v>714.47</c:v>
                </c:pt>
                <c:pt idx="1520">
                  <c:v>716.87</c:v>
                </c:pt>
                <c:pt idx="1521">
                  <c:v>717.24</c:v>
                </c:pt>
                <c:pt idx="1522">
                  <c:v>716.55</c:v>
                </c:pt>
                <c:pt idx="1523">
                  <c:v>710.59</c:v>
                </c:pt>
                <c:pt idx="1524">
                  <c:v>707.83</c:v>
                </c:pt>
                <c:pt idx="1525">
                  <c:v>709.35</c:v>
                </c:pt>
                <c:pt idx="1526">
                  <c:v>711.57</c:v>
                </c:pt>
                <c:pt idx="1527">
                  <c:v>706.26</c:v>
                </c:pt>
                <c:pt idx="1528">
                  <c:v>705.9</c:v>
                </c:pt>
                <c:pt idx="1529">
                  <c:v>703.78</c:v>
                </c:pt>
                <c:pt idx="1530">
                  <c:v>700.65</c:v>
                </c:pt>
                <c:pt idx="1531">
                  <c:v>702.04</c:v>
                </c:pt>
                <c:pt idx="1532">
                  <c:v>701.91</c:v>
                </c:pt>
                <c:pt idx="1533">
                  <c:v>700.04</c:v>
                </c:pt>
                <c:pt idx="1534">
                  <c:v>700.35</c:v>
                </c:pt>
                <c:pt idx="1535">
                  <c:v>703.18</c:v>
                </c:pt>
                <c:pt idx="1536">
                  <c:v>697.28</c:v>
                </c:pt>
                <c:pt idx="1537">
                  <c:v>691.36</c:v>
                </c:pt>
                <c:pt idx="1538">
                  <c:v>687.15</c:v>
                </c:pt>
                <c:pt idx="1539">
                  <c:v>686.26</c:v>
                </c:pt>
                <c:pt idx="1540">
                  <c:v>682.31</c:v>
                </c:pt>
                <c:pt idx="1541">
                  <c:v>683.28</c:v>
                </c:pt>
                <c:pt idx="1542">
                  <c:v>684.71</c:v>
                </c:pt>
                <c:pt idx="1543">
                  <c:v>677.94</c:v>
                </c:pt>
                <c:pt idx="1544">
                  <c:v>685.06</c:v>
                </c:pt>
                <c:pt idx="1545">
                  <c:v>686.96</c:v>
                </c:pt>
                <c:pt idx="1546">
                  <c:v>687.16</c:v>
                </c:pt>
                <c:pt idx="1547">
                  <c:v>681.07</c:v>
                </c:pt>
                <c:pt idx="1548">
                  <c:v>682.57</c:v>
                </c:pt>
                <c:pt idx="1549">
                  <c:v>679.8</c:v>
                </c:pt>
                <c:pt idx="1550">
                  <c:v>675.81</c:v>
                </c:pt>
                <c:pt idx="1551">
                  <c:v>674.7</c:v>
                </c:pt>
                <c:pt idx="1552">
                  <c:v>672.01</c:v>
                </c:pt>
                <c:pt idx="1553">
                  <c:v>664.87</c:v>
                </c:pt>
                <c:pt idx="1554">
                  <c:v>664.72</c:v>
                </c:pt>
                <c:pt idx="1555">
                  <c:v>663.5</c:v>
                </c:pt>
                <c:pt idx="1556">
                  <c:v>663.86</c:v>
                </c:pt>
                <c:pt idx="1557">
                  <c:v>662.45</c:v>
                </c:pt>
                <c:pt idx="1558">
                  <c:v>664.37</c:v>
                </c:pt>
                <c:pt idx="1559">
                  <c:v>664.15</c:v>
                </c:pt>
                <c:pt idx="1560">
                  <c:v>666.94</c:v>
                </c:pt>
                <c:pt idx="1561">
                  <c:v>662.66</c:v>
                </c:pt>
                <c:pt idx="1562">
                  <c:v>674.33</c:v>
                </c:pt>
                <c:pt idx="1563">
                  <c:v>675.16</c:v>
                </c:pt>
                <c:pt idx="1564">
                  <c:v>665.92</c:v>
                </c:pt>
                <c:pt idx="1565">
                  <c:v>665.14</c:v>
                </c:pt>
                <c:pt idx="1566">
                  <c:v>654.66</c:v>
                </c:pt>
                <c:pt idx="1567">
                  <c:v>659.7</c:v>
                </c:pt>
                <c:pt idx="1568">
                  <c:v>663.07</c:v>
                </c:pt>
                <c:pt idx="1569">
                  <c:v>658.89</c:v>
                </c:pt>
                <c:pt idx="1570">
                  <c:v>653.53</c:v>
                </c:pt>
                <c:pt idx="1571">
                  <c:v>651.49</c:v>
                </c:pt>
                <c:pt idx="1572">
                  <c:v>660.21</c:v>
                </c:pt>
                <c:pt idx="1573">
                  <c:v>665.14</c:v>
                </c:pt>
                <c:pt idx="1574">
                  <c:v>666.54</c:v>
                </c:pt>
                <c:pt idx="1575">
                  <c:v>665.07</c:v>
                </c:pt>
                <c:pt idx="1576">
                  <c:v>658.26</c:v>
                </c:pt>
                <c:pt idx="1577">
                  <c:v>665.29</c:v>
                </c:pt>
                <c:pt idx="1578">
                  <c:v>675.87</c:v>
                </c:pt>
                <c:pt idx="1579">
                  <c:v>678.18</c:v>
                </c:pt>
                <c:pt idx="1580">
                  <c:v>683.16</c:v>
                </c:pt>
                <c:pt idx="1581">
                  <c:v>681.91</c:v>
                </c:pt>
                <c:pt idx="1582">
                  <c:v>674.29</c:v>
                </c:pt>
                <c:pt idx="1583">
                  <c:v>673.25</c:v>
                </c:pt>
                <c:pt idx="1584">
                  <c:v>674.57</c:v>
                </c:pt>
                <c:pt idx="1585">
                  <c:v>674.6</c:v>
                </c:pt>
                <c:pt idx="1586">
                  <c:v>674.26</c:v>
                </c:pt>
                <c:pt idx="1587">
                  <c:v>673.05</c:v>
                </c:pt>
                <c:pt idx="1588">
                  <c:v>679.2</c:v>
                </c:pt>
                <c:pt idx="1589">
                  <c:v>678.17</c:v>
                </c:pt>
                <c:pt idx="1590">
                  <c:v>670.26</c:v>
                </c:pt>
                <c:pt idx="1591">
                  <c:v>676.46</c:v>
                </c:pt>
                <c:pt idx="1592">
                  <c:v>674.14</c:v>
                </c:pt>
                <c:pt idx="1593">
                  <c:v>666.73</c:v>
                </c:pt>
                <c:pt idx="1594">
                  <c:v>667.63</c:v>
                </c:pt>
                <c:pt idx="1595">
                  <c:v>671.4</c:v>
                </c:pt>
                <c:pt idx="1596">
                  <c:v>676.6</c:v>
                </c:pt>
                <c:pt idx="1597">
                  <c:v>675.8</c:v>
                </c:pt>
                <c:pt idx="1598">
                  <c:v>682.25</c:v>
                </c:pt>
                <c:pt idx="1599">
                  <c:v>676.9</c:v>
                </c:pt>
                <c:pt idx="1600">
                  <c:v>673.61</c:v>
                </c:pt>
                <c:pt idx="1601">
                  <c:v>676.18</c:v>
                </c:pt>
                <c:pt idx="1602">
                  <c:v>678.02</c:v>
                </c:pt>
                <c:pt idx="1603">
                  <c:v>684.83</c:v>
                </c:pt>
                <c:pt idx="1604">
                  <c:v>686.39</c:v>
                </c:pt>
                <c:pt idx="1605">
                  <c:v>688.89</c:v>
                </c:pt>
                <c:pt idx="1606">
                  <c:v>682.02</c:v>
                </c:pt>
                <c:pt idx="1607">
                  <c:v>680.95</c:v>
                </c:pt>
                <c:pt idx="1608">
                  <c:v>687</c:v>
                </c:pt>
                <c:pt idx="1609">
                  <c:v>685.23</c:v>
                </c:pt>
                <c:pt idx="1610">
                  <c:v>682.45</c:v>
                </c:pt>
                <c:pt idx="1611">
                  <c:v>682.36</c:v>
                </c:pt>
                <c:pt idx="1612">
                  <c:v>674.19</c:v>
                </c:pt>
                <c:pt idx="1613">
                  <c:v>683.95</c:v>
                </c:pt>
                <c:pt idx="1614">
                  <c:v>687.32</c:v>
                </c:pt>
                <c:pt idx="1615">
                  <c:v>687.04</c:v>
                </c:pt>
                <c:pt idx="1616">
                  <c:v>684.2</c:v>
                </c:pt>
                <c:pt idx="1617">
                  <c:v>683.05</c:v>
                </c:pt>
                <c:pt idx="1618">
                  <c:v>685.73</c:v>
                </c:pt>
                <c:pt idx="1619">
                  <c:v>688.55</c:v>
                </c:pt>
                <c:pt idx="1620">
                  <c:v>686.72</c:v>
                </c:pt>
                <c:pt idx="1621">
                  <c:v>684.89</c:v>
                </c:pt>
                <c:pt idx="1622">
                  <c:v>677.04</c:v>
                </c:pt>
                <c:pt idx="1623">
                  <c:v>674.09</c:v>
                </c:pt>
                <c:pt idx="1624">
                  <c:v>671.38</c:v>
                </c:pt>
                <c:pt idx="1625">
                  <c:v>668.48</c:v>
                </c:pt>
                <c:pt idx="1626">
                  <c:v>663.37</c:v>
                </c:pt>
                <c:pt idx="1627">
                  <c:v>657.89</c:v>
                </c:pt>
                <c:pt idx="1628">
                  <c:v>651.30999999999995</c:v>
                </c:pt>
                <c:pt idx="1629">
                  <c:v>656.18</c:v>
                </c:pt>
                <c:pt idx="1630">
                  <c:v>656.64</c:v>
                </c:pt>
                <c:pt idx="1631">
                  <c:v>659.72</c:v>
                </c:pt>
                <c:pt idx="1632">
                  <c:v>659.76</c:v>
                </c:pt>
                <c:pt idx="1633">
                  <c:v>666.88</c:v>
                </c:pt>
                <c:pt idx="1634">
                  <c:v>666.07</c:v>
                </c:pt>
                <c:pt idx="1635">
                  <c:v>661.28</c:v>
                </c:pt>
                <c:pt idx="1636">
                  <c:v>663.9</c:v>
                </c:pt>
                <c:pt idx="1637">
                  <c:v>664.55</c:v>
                </c:pt>
                <c:pt idx="1638">
                  <c:v>669.19</c:v>
                </c:pt>
                <c:pt idx="1639">
                  <c:v>674.63</c:v>
                </c:pt>
                <c:pt idx="1640">
                  <c:v>672.67</c:v>
                </c:pt>
                <c:pt idx="1641">
                  <c:v>669.44</c:v>
                </c:pt>
                <c:pt idx="1642">
                  <c:v>667.75</c:v>
                </c:pt>
                <c:pt idx="1643">
                  <c:v>658.5</c:v>
                </c:pt>
                <c:pt idx="1644">
                  <c:v>660.77</c:v>
                </c:pt>
                <c:pt idx="1645">
                  <c:v>659.16</c:v>
                </c:pt>
                <c:pt idx="1646">
                  <c:v>657.68</c:v>
                </c:pt>
                <c:pt idx="1647">
                  <c:v>662.28</c:v>
                </c:pt>
                <c:pt idx="1648">
                  <c:v>660.65</c:v>
                </c:pt>
                <c:pt idx="1649">
                  <c:v>660.51</c:v>
                </c:pt>
                <c:pt idx="1650">
                  <c:v>658.11</c:v>
                </c:pt>
                <c:pt idx="1651">
                  <c:v>659.47</c:v>
                </c:pt>
                <c:pt idx="1652">
                  <c:v>655.71</c:v>
                </c:pt>
                <c:pt idx="1653">
                  <c:v>660.24</c:v>
                </c:pt>
                <c:pt idx="1654">
                  <c:v>648.33000000000004</c:v>
                </c:pt>
                <c:pt idx="1655">
                  <c:v>637.34</c:v>
                </c:pt>
                <c:pt idx="1656">
                  <c:v>629.46</c:v>
                </c:pt>
                <c:pt idx="1657">
                  <c:v>627.39</c:v>
                </c:pt>
                <c:pt idx="1658">
                  <c:v>631.94000000000005</c:v>
                </c:pt>
                <c:pt idx="1659">
                  <c:v>631.61</c:v>
                </c:pt>
                <c:pt idx="1660">
                  <c:v>636.04999999999995</c:v>
                </c:pt>
                <c:pt idx="1661">
                  <c:v>648.38</c:v>
                </c:pt>
                <c:pt idx="1662">
                  <c:v>652.23</c:v>
                </c:pt>
                <c:pt idx="1663">
                  <c:v>657.14</c:v>
                </c:pt>
                <c:pt idx="1664">
                  <c:v>656.11</c:v>
                </c:pt>
                <c:pt idx="1665">
                  <c:v>648.59</c:v>
                </c:pt>
                <c:pt idx="1666">
                  <c:v>649.29999999999995</c:v>
                </c:pt>
                <c:pt idx="1667">
                  <c:v>649.87</c:v>
                </c:pt>
                <c:pt idx="1668">
                  <c:v>659.57</c:v>
                </c:pt>
                <c:pt idx="1669">
                  <c:v>660.26</c:v>
                </c:pt>
                <c:pt idx="1670">
                  <c:v>667.76</c:v>
                </c:pt>
                <c:pt idx="1671">
                  <c:v>673.5</c:v>
                </c:pt>
                <c:pt idx="1672">
                  <c:v>664.56</c:v>
                </c:pt>
                <c:pt idx="1673">
                  <c:v>666.69</c:v>
                </c:pt>
                <c:pt idx="1674">
                  <c:v>675.12</c:v>
                </c:pt>
                <c:pt idx="1675">
                  <c:v>658.9</c:v>
                </c:pt>
                <c:pt idx="1676">
                  <c:v>652.26</c:v>
                </c:pt>
                <c:pt idx="1677">
                  <c:v>658.68</c:v>
                </c:pt>
                <c:pt idx="1678">
                  <c:v>661.12</c:v>
                </c:pt>
                <c:pt idx="1679">
                  <c:v>649.46</c:v>
                </c:pt>
                <c:pt idx="1680">
                  <c:v>650.88</c:v>
                </c:pt>
                <c:pt idx="1681">
                  <c:v>647.96</c:v>
                </c:pt>
                <c:pt idx="1682">
                  <c:v>640.29999999999995</c:v>
                </c:pt>
                <c:pt idx="1683">
                  <c:v>632.26</c:v>
                </c:pt>
                <c:pt idx="1684">
                  <c:v>630.12</c:v>
                </c:pt>
                <c:pt idx="1685">
                  <c:v>622.20000000000005</c:v>
                </c:pt>
                <c:pt idx="1686">
                  <c:v>621.27</c:v>
                </c:pt>
                <c:pt idx="1687">
                  <c:v>620.77</c:v>
                </c:pt>
                <c:pt idx="1688">
                  <c:v>632.27</c:v>
                </c:pt>
                <c:pt idx="1689">
                  <c:v>626.41</c:v>
                </c:pt>
                <c:pt idx="1690">
                  <c:v>628</c:v>
                </c:pt>
                <c:pt idx="1691">
                  <c:v>626.46</c:v>
                </c:pt>
                <c:pt idx="1692">
                  <c:v>619.25</c:v>
                </c:pt>
                <c:pt idx="1693">
                  <c:v>625.11</c:v>
                </c:pt>
                <c:pt idx="1694">
                  <c:v>627.02</c:v>
                </c:pt>
                <c:pt idx="1695">
                  <c:v>625.42999999999995</c:v>
                </c:pt>
                <c:pt idx="1696">
                  <c:v>623.58000000000004</c:v>
                </c:pt>
                <c:pt idx="1697">
                  <c:v>629.84</c:v>
                </c:pt>
                <c:pt idx="1698">
                  <c:v>631.26</c:v>
                </c:pt>
                <c:pt idx="1699">
                  <c:v>627.87</c:v>
                </c:pt>
                <c:pt idx="1700">
                  <c:v>624.65</c:v>
                </c:pt>
                <c:pt idx="1701">
                  <c:v>620.04999999999995</c:v>
                </c:pt>
                <c:pt idx="1702">
                  <c:v>621.88</c:v>
                </c:pt>
                <c:pt idx="1703">
                  <c:v>623.37</c:v>
                </c:pt>
                <c:pt idx="1704">
                  <c:v>619.86</c:v>
                </c:pt>
                <c:pt idx="1705">
                  <c:v>618.44000000000005</c:v>
                </c:pt>
                <c:pt idx="1706">
                  <c:v>614.5</c:v>
                </c:pt>
                <c:pt idx="1707">
                  <c:v>608.11</c:v>
                </c:pt>
                <c:pt idx="1708">
                  <c:v>604.34</c:v>
                </c:pt>
                <c:pt idx="1709">
                  <c:v>611.89</c:v>
                </c:pt>
                <c:pt idx="1710">
                  <c:v>611.62</c:v>
                </c:pt>
                <c:pt idx="1711">
                  <c:v>611.03</c:v>
                </c:pt>
                <c:pt idx="1712">
                  <c:v>614.80999999999995</c:v>
                </c:pt>
                <c:pt idx="1713">
                  <c:v>619.20000000000005</c:v>
                </c:pt>
                <c:pt idx="1714">
                  <c:v>622.45000000000005</c:v>
                </c:pt>
                <c:pt idx="1715">
                  <c:v>624.75</c:v>
                </c:pt>
                <c:pt idx="1716">
                  <c:v>615.78</c:v>
                </c:pt>
                <c:pt idx="1717">
                  <c:v>610.82000000000005</c:v>
                </c:pt>
                <c:pt idx="1718">
                  <c:v>612.12</c:v>
                </c:pt>
                <c:pt idx="1719">
                  <c:v>614.05999999999995</c:v>
                </c:pt>
                <c:pt idx="1720">
                  <c:v>605.04999999999995</c:v>
                </c:pt>
                <c:pt idx="1721">
                  <c:v>603.85</c:v>
                </c:pt>
                <c:pt idx="1722">
                  <c:v>606.52</c:v>
                </c:pt>
                <c:pt idx="1723">
                  <c:v>601.51</c:v>
                </c:pt>
                <c:pt idx="1724">
                  <c:v>599.07000000000005</c:v>
                </c:pt>
                <c:pt idx="1725">
                  <c:v>598.37</c:v>
                </c:pt>
                <c:pt idx="1726">
                  <c:v>591.66999999999996</c:v>
                </c:pt>
                <c:pt idx="1727">
                  <c:v>593.96</c:v>
                </c:pt>
                <c:pt idx="1728">
                  <c:v>598.48</c:v>
                </c:pt>
                <c:pt idx="1729">
                  <c:v>591.58000000000004</c:v>
                </c:pt>
                <c:pt idx="1730">
                  <c:v>592.48</c:v>
                </c:pt>
                <c:pt idx="1731">
                  <c:v>575.73</c:v>
                </c:pt>
                <c:pt idx="1732">
                  <c:v>568.03</c:v>
                </c:pt>
                <c:pt idx="1733">
                  <c:v>568.28</c:v>
                </c:pt>
                <c:pt idx="1734">
                  <c:v>579.86</c:v>
                </c:pt>
                <c:pt idx="1735">
                  <c:v>579.49</c:v>
                </c:pt>
                <c:pt idx="1736">
                  <c:v>578.02</c:v>
                </c:pt>
                <c:pt idx="1737">
                  <c:v>579.84</c:v>
                </c:pt>
                <c:pt idx="1738">
                  <c:v>579.27</c:v>
                </c:pt>
                <c:pt idx="1739">
                  <c:v>572.34</c:v>
                </c:pt>
                <c:pt idx="1740">
                  <c:v>571.6</c:v>
                </c:pt>
                <c:pt idx="1741">
                  <c:v>567.79</c:v>
                </c:pt>
                <c:pt idx="1742">
                  <c:v>560.32000000000005</c:v>
                </c:pt>
                <c:pt idx="1743">
                  <c:v>555.82000000000005</c:v>
                </c:pt>
                <c:pt idx="1744">
                  <c:v>558.42999999999995</c:v>
                </c:pt>
                <c:pt idx="1745">
                  <c:v>561.22</c:v>
                </c:pt>
                <c:pt idx="1746">
                  <c:v>569.91</c:v>
                </c:pt>
                <c:pt idx="1747">
                  <c:v>568.28</c:v>
                </c:pt>
                <c:pt idx="1748">
                  <c:v>575.72</c:v>
                </c:pt>
                <c:pt idx="1749">
                  <c:v>572.08000000000004</c:v>
                </c:pt>
                <c:pt idx="1750">
                  <c:v>570.66</c:v>
                </c:pt>
                <c:pt idx="1751">
                  <c:v>574.71</c:v>
                </c:pt>
                <c:pt idx="1752">
                  <c:v>570.91</c:v>
                </c:pt>
                <c:pt idx="1753">
                  <c:v>572.27</c:v>
                </c:pt>
                <c:pt idx="1754">
                  <c:v>575.82000000000005</c:v>
                </c:pt>
                <c:pt idx="1755">
                  <c:v>579.26</c:v>
                </c:pt>
                <c:pt idx="1756">
                  <c:v>577.07000000000005</c:v>
                </c:pt>
                <c:pt idx="1757">
                  <c:v>574.04</c:v>
                </c:pt>
                <c:pt idx="1758">
                  <c:v>577.98</c:v>
                </c:pt>
                <c:pt idx="1759">
                  <c:v>577.26</c:v>
                </c:pt>
                <c:pt idx="1760">
                  <c:v>575.91</c:v>
                </c:pt>
                <c:pt idx="1761">
                  <c:v>571.71</c:v>
                </c:pt>
                <c:pt idx="1762">
                  <c:v>574.71</c:v>
                </c:pt>
                <c:pt idx="1763">
                  <c:v>576.20000000000005</c:v>
                </c:pt>
                <c:pt idx="1764">
                  <c:v>573.65</c:v>
                </c:pt>
                <c:pt idx="1765">
                  <c:v>570.39</c:v>
                </c:pt>
                <c:pt idx="1766">
                  <c:v>570.17999999999995</c:v>
                </c:pt>
                <c:pt idx="1767">
                  <c:v>561.55999999999995</c:v>
                </c:pt>
                <c:pt idx="1768">
                  <c:v>559.37</c:v>
                </c:pt>
                <c:pt idx="1769">
                  <c:v>566.11</c:v>
                </c:pt>
                <c:pt idx="1770">
                  <c:v>562.82000000000005</c:v>
                </c:pt>
                <c:pt idx="1771">
                  <c:v>568.04</c:v>
                </c:pt>
                <c:pt idx="1772">
                  <c:v>561.28</c:v>
                </c:pt>
                <c:pt idx="1773">
                  <c:v>560.71</c:v>
                </c:pt>
                <c:pt idx="1774">
                  <c:v>554.03</c:v>
                </c:pt>
                <c:pt idx="1775">
                  <c:v>552.49</c:v>
                </c:pt>
                <c:pt idx="1776">
                  <c:v>547.04999999999995</c:v>
                </c:pt>
                <c:pt idx="1777">
                  <c:v>548.04999999999995</c:v>
                </c:pt>
                <c:pt idx="1778">
                  <c:v>543.79</c:v>
                </c:pt>
                <c:pt idx="1779">
                  <c:v>544.75</c:v>
                </c:pt>
                <c:pt idx="1780">
                  <c:v>542.15</c:v>
                </c:pt>
                <c:pt idx="1781">
                  <c:v>539.07000000000005</c:v>
                </c:pt>
                <c:pt idx="1782">
                  <c:v>536.45000000000005</c:v>
                </c:pt>
                <c:pt idx="1783">
                  <c:v>540.55999999999995</c:v>
                </c:pt>
                <c:pt idx="1784">
                  <c:v>545.25</c:v>
                </c:pt>
                <c:pt idx="1785">
                  <c:v>539.47</c:v>
                </c:pt>
                <c:pt idx="1786">
                  <c:v>542.69000000000005</c:v>
                </c:pt>
                <c:pt idx="1787">
                  <c:v>537.73</c:v>
                </c:pt>
                <c:pt idx="1788">
                  <c:v>542.35</c:v>
                </c:pt>
                <c:pt idx="1789">
                  <c:v>522.24</c:v>
                </c:pt>
                <c:pt idx="1790">
                  <c:v>521.88</c:v>
                </c:pt>
                <c:pt idx="1791">
                  <c:v>529.44000000000005</c:v>
                </c:pt>
                <c:pt idx="1792">
                  <c:v>535.77</c:v>
                </c:pt>
                <c:pt idx="1793">
                  <c:v>526.37</c:v>
                </c:pt>
                <c:pt idx="1794">
                  <c:v>543.04</c:v>
                </c:pt>
                <c:pt idx="1795">
                  <c:v>553.03</c:v>
                </c:pt>
                <c:pt idx="1796">
                  <c:v>560.37</c:v>
                </c:pt>
                <c:pt idx="1797">
                  <c:v>564.26</c:v>
                </c:pt>
                <c:pt idx="1798">
                  <c:v>557.87</c:v>
                </c:pt>
                <c:pt idx="1799">
                  <c:v>560.04999999999995</c:v>
                </c:pt>
                <c:pt idx="1800">
                  <c:v>565.36</c:v>
                </c:pt>
                <c:pt idx="1801">
                  <c:v>574.57000000000005</c:v>
                </c:pt>
                <c:pt idx="1802">
                  <c:v>569.94000000000005</c:v>
                </c:pt>
                <c:pt idx="1803">
                  <c:v>574.41</c:v>
                </c:pt>
                <c:pt idx="1804">
                  <c:v>579.03</c:v>
                </c:pt>
                <c:pt idx="1805">
                  <c:v>579.45000000000005</c:v>
                </c:pt>
                <c:pt idx="1806">
                  <c:v>576.29</c:v>
                </c:pt>
                <c:pt idx="1807">
                  <c:v>569.9</c:v>
                </c:pt>
                <c:pt idx="1808">
                  <c:v>567.66999999999996</c:v>
                </c:pt>
                <c:pt idx="1809">
                  <c:v>566.16999999999996</c:v>
                </c:pt>
                <c:pt idx="1810">
                  <c:v>564.27</c:v>
                </c:pt>
                <c:pt idx="1811">
                  <c:v>566.35</c:v>
                </c:pt>
                <c:pt idx="1812">
                  <c:v>566.9</c:v>
                </c:pt>
                <c:pt idx="1813">
                  <c:v>568.17999999999995</c:v>
                </c:pt>
                <c:pt idx="1814">
                  <c:v>577.11</c:v>
                </c:pt>
                <c:pt idx="1815">
                  <c:v>572.54999999999995</c:v>
                </c:pt>
                <c:pt idx="1816">
                  <c:v>568</c:v>
                </c:pt>
                <c:pt idx="1817">
                  <c:v>562.22</c:v>
                </c:pt>
                <c:pt idx="1818">
                  <c:v>563.42999999999995</c:v>
                </c:pt>
                <c:pt idx="1819">
                  <c:v>561.04</c:v>
                </c:pt>
                <c:pt idx="1820">
                  <c:v>565.20000000000005</c:v>
                </c:pt>
                <c:pt idx="1821">
                  <c:v>574.15</c:v>
                </c:pt>
                <c:pt idx="1822">
                  <c:v>563.62</c:v>
                </c:pt>
                <c:pt idx="1823">
                  <c:v>571.62</c:v>
                </c:pt>
                <c:pt idx="1824">
                  <c:v>574.38</c:v>
                </c:pt>
                <c:pt idx="1825">
                  <c:v>574.41999999999996</c:v>
                </c:pt>
                <c:pt idx="1826">
                  <c:v>570.41</c:v>
                </c:pt>
                <c:pt idx="1827">
                  <c:v>573.20000000000005</c:v>
                </c:pt>
                <c:pt idx="1828">
                  <c:v>582.86</c:v>
                </c:pt>
                <c:pt idx="1829">
                  <c:v>590.4</c:v>
                </c:pt>
                <c:pt idx="1830">
                  <c:v>595.70000000000005</c:v>
                </c:pt>
                <c:pt idx="1831">
                  <c:v>593.83000000000004</c:v>
                </c:pt>
                <c:pt idx="1832">
                  <c:v>599.99</c:v>
                </c:pt>
                <c:pt idx="1833">
                  <c:v>604.46</c:v>
                </c:pt>
                <c:pt idx="1834">
                  <c:v>601.9</c:v>
                </c:pt>
                <c:pt idx="1835">
                  <c:v>603.34</c:v>
                </c:pt>
                <c:pt idx="1836">
                  <c:v>605.04999999999995</c:v>
                </c:pt>
                <c:pt idx="1837">
                  <c:v>609.21</c:v>
                </c:pt>
                <c:pt idx="1838">
                  <c:v>611.27</c:v>
                </c:pt>
                <c:pt idx="1839">
                  <c:v>605.58000000000004</c:v>
                </c:pt>
                <c:pt idx="1840">
                  <c:v>603.53</c:v>
                </c:pt>
                <c:pt idx="1841">
                  <c:v>605.27</c:v>
                </c:pt>
                <c:pt idx="1842">
                  <c:v>610.66</c:v>
                </c:pt>
                <c:pt idx="1843">
                  <c:v>612.36</c:v>
                </c:pt>
                <c:pt idx="1844">
                  <c:v>615.17999999999995</c:v>
                </c:pt>
                <c:pt idx="1845">
                  <c:v>610.6</c:v>
                </c:pt>
                <c:pt idx="1846">
                  <c:v>611.71</c:v>
                </c:pt>
                <c:pt idx="1847">
                  <c:v>602.76</c:v>
                </c:pt>
                <c:pt idx="1848">
                  <c:v>607.37</c:v>
                </c:pt>
                <c:pt idx="1849">
                  <c:v>605.20000000000005</c:v>
                </c:pt>
                <c:pt idx="1850">
                  <c:v>596.24</c:v>
                </c:pt>
                <c:pt idx="1851">
                  <c:v>598.44000000000005</c:v>
                </c:pt>
                <c:pt idx="1852">
                  <c:v>598.61</c:v>
                </c:pt>
                <c:pt idx="1853">
                  <c:v>601.74</c:v>
                </c:pt>
                <c:pt idx="1854">
                  <c:v>595.08000000000004</c:v>
                </c:pt>
                <c:pt idx="1855">
                  <c:v>590.24</c:v>
                </c:pt>
                <c:pt idx="1856">
                  <c:v>590.45000000000005</c:v>
                </c:pt>
                <c:pt idx="1857">
                  <c:v>594.61</c:v>
                </c:pt>
                <c:pt idx="1858">
                  <c:v>593.02</c:v>
                </c:pt>
                <c:pt idx="1859">
                  <c:v>592.4</c:v>
                </c:pt>
                <c:pt idx="1860">
                  <c:v>589.98</c:v>
                </c:pt>
                <c:pt idx="1861">
                  <c:v>590.84</c:v>
                </c:pt>
                <c:pt idx="1862">
                  <c:v>592.1</c:v>
                </c:pt>
                <c:pt idx="1863">
                  <c:v>588.02</c:v>
                </c:pt>
                <c:pt idx="1864">
                  <c:v>586.78</c:v>
                </c:pt>
                <c:pt idx="1865">
                  <c:v>579.57000000000005</c:v>
                </c:pt>
                <c:pt idx="1866">
                  <c:v>581.29</c:v>
                </c:pt>
                <c:pt idx="1867">
                  <c:v>570</c:v>
                </c:pt>
                <c:pt idx="1868">
                  <c:v>564.15</c:v>
                </c:pt>
                <c:pt idx="1869">
                  <c:v>563.54</c:v>
                </c:pt>
                <c:pt idx="1870">
                  <c:v>562.64</c:v>
                </c:pt>
                <c:pt idx="1871">
                  <c:v>561.19000000000005</c:v>
                </c:pt>
                <c:pt idx="1872">
                  <c:v>564.88</c:v>
                </c:pt>
                <c:pt idx="1873">
                  <c:v>570.38</c:v>
                </c:pt>
                <c:pt idx="1874">
                  <c:v>570.25</c:v>
                </c:pt>
                <c:pt idx="1875">
                  <c:v>572.72</c:v>
                </c:pt>
                <c:pt idx="1876">
                  <c:v>573.20000000000005</c:v>
                </c:pt>
                <c:pt idx="1877">
                  <c:v>572.12</c:v>
                </c:pt>
                <c:pt idx="1878">
                  <c:v>566.25</c:v>
                </c:pt>
                <c:pt idx="1879">
                  <c:v>562.48</c:v>
                </c:pt>
                <c:pt idx="1880">
                  <c:v>564.13</c:v>
                </c:pt>
                <c:pt idx="1881">
                  <c:v>563.27</c:v>
                </c:pt>
                <c:pt idx="1882">
                  <c:v>562.16999999999996</c:v>
                </c:pt>
                <c:pt idx="1883">
                  <c:v>566.74</c:v>
                </c:pt>
                <c:pt idx="1884">
                  <c:v>572.07000000000005</c:v>
                </c:pt>
                <c:pt idx="1885">
                  <c:v>572.34</c:v>
                </c:pt>
                <c:pt idx="1886">
                  <c:v>566.72</c:v>
                </c:pt>
                <c:pt idx="1887">
                  <c:v>554.92999999999995</c:v>
                </c:pt>
                <c:pt idx="1888">
                  <c:v>556.80999999999995</c:v>
                </c:pt>
                <c:pt idx="1889">
                  <c:v>554.29999999999995</c:v>
                </c:pt>
                <c:pt idx="1890">
                  <c:v>562.30999999999995</c:v>
                </c:pt>
                <c:pt idx="1891">
                  <c:v>564.75</c:v>
                </c:pt>
                <c:pt idx="1892">
                  <c:v>570.87</c:v>
                </c:pt>
                <c:pt idx="1893">
                  <c:v>555.80999999999995</c:v>
                </c:pt>
                <c:pt idx="1894">
                  <c:v>545.89</c:v>
                </c:pt>
                <c:pt idx="1895">
                  <c:v>529.98</c:v>
                </c:pt>
                <c:pt idx="1896">
                  <c:v>526.92999999999995</c:v>
                </c:pt>
                <c:pt idx="1897">
                  <c:v>556.29999999999995</c:v>
                </c:pt>
                <c:pt idx="1898">
                  <c:v>566.69000000000005</c:v>
                </c:pt>
                <c:pt idx="1899">
                  <c:v>577.82000000000005</c:v>
                </c:pt>
                <c:pt idx="1900">
                  <c:v>580.22</c:v>
                </c:pt>
                <c:pt idx="1901">
                  <c:v>573.15</c:v>
                </c:pt>
                <c:pt idx="1902">
                  <c:v>589.03</c:v>
                </c:pt>
                <c:pt idx="1903">
                  <c:v>594.26</c:v>
                </c:pt>
                <c:pt idx="1904">
                  <c:v>604.24</c:v>
                </c:pt>
                <c:pt idx="1905">
                  <c:v>613.04999999999995</c:v>
                </c:pt>
                <c:pt idx="1906">
                  <c:v>614.53</c:v>
                </c:pt>
                <c:pt idx="1907">
                  <c:v>603.76</c:v>
                </c:pt>
                <c:pt idx="1908">
                  <c:v>601.04</c:v>
                </c:pt>
                <c:pt idx="1909">
                  <c:v>607.08000000000004</c:v>
                </c:pt>
                <c:pt idx="1910">
                  <c:v>600.76</c:v>
                </c:pt>
                <c:pt idx="1911">
                  <c:v>609.47</c:v>
                </c:pt>
                <c:pt idx="1912">
                  <c:v>621.05999999999995</c:v>
                </c:pt>
                <c:pt idx="1913">
                  <c:v>626.57000000000005</c:v>
                </c:pt>
                <c:pt idx="1914">
                  <c:v>624.70000000000005</c:v>
                </c:pt>
                <c:pt idx="1915">
                  <c:v>631.47</c:v>
                </c:pt>
                <c:pt idx="1916">
                  <c:v>635.46</c:v>
                </c:pt>
                <c:pt idx="1917">
                  <c:v>631.26</c:v>
                </c:pt>
                <c:pt idx="1918">
                  <c:v>632.01</c:v>
                </c:pt>
                <c:pt idx="1919">
                  <c:v>629.85</c:v>
                </c:pt>
                <c:pt idx="1920">
                  <c:v>616.61</c:v>
                </c:pt>
                <c:pt idx="1921">
                  <c:v>620.54</c:v>
                </c:pt>
                <c:pt idx="1922">
                  <c:v>628.63</c:v>
                </c:pt>
                <c:pt idx="1923">
                  <c:v>626.9</c:v>
                </c:pt>
                <c:pt idx="1924">
                  <c:v>630.89</c:v>
                </c:pt>
                <c:pt idx="1925">
                  <c:v>638.69000000000005</c:v>
                </c:pt>
                <c:pt idx="1926">
                  <c:v>634.05999999999995</c:v>
                </c:pt>
                <c:pt idx="1927">
                  <c:v>627.28</c:v>
                </c:pt>
                <c:pt idx="1928">
                  <c:v>622.1</c:v>
                </c:pt>
                <c:pt idx="1929">
                  <c:v>623.16999999999996</c:v>
                </c:pt>
                <c:pt idx="1930">
                  <c:v>630.27</c:v>
                </c:pt>
                <c:pt idx="1931">
                  <c:v>625.22</c:v>
                </c:pt>
                <c:pt idx="1932">
                  <c:v>616.42999999999995</c:v>
                </c:pt>
                <c:pt idx="1933">
                  <c:v>605.70000000000005</c:v>
                </c:pt>
                <c:pt idx="1934">
                  <c:v>591.5</c:v>
                </c:pt>
                <c:pt idx="1935">
                  <c:v>593.04999999999995</c:v>
                </c:pt>
                <c:pt idx="1936">
                  <c:v>591.75</c:v>
                </c:pt>
                <c:pt idx="1937">
                  <c:v>581.75</c:v>
                </c:pt>
                <c:pt idx="1938">
                  <c:v>587.99</c:v>
                </c:pt>
                <c:pt idx="1939">
                  <c:v>590.02</c:v>
                </c:pt>
                <c:pt idx="1940">
                  <c:v>593.07000000000005</c:v>
                </c:pt>
                <c:pt idx="1941">
                  <c:v>594.08000000000004</c:v>
                </c:pt>
                <c:pt idx="1942">
                  <c:v>584.70000000000005</c:v>
                </c:pt>
                <c:pt idx="1943">
                  <c:v>580.35</c:v>
                </c:pt>
                <c:pt idx="1944">
                  <c:v>578.87</c:v>
                </c:pt>
                <c:pt idx="1945">
                  <c:v>580.35</c:v>
                </c:pt>
                <c:pt idx="1946">
                  <c:v>586.48</c:v>
                </c:pt>
                <c:pt idx="1947">
                  <c:v>582.73</c:v>
                </c:pt>
                <c:pt idx="1948">
                  <c:v>581.04999999999995</c:v>
                </c:pt>
                <c:pt idx="1949">
                  <c:v>574.1</c:v>
                </c:pt>
                <c:pt idx="1950">
                  <c:v>574.47</c:v>
                </c:pt>
                <c:pt idx="1951">
                  <c:v>579.83000000000004</c:v>
                </c:pt>
                <c:pt idx="1952">
                  <c:v>578.07000000000005</c:v>
                </c:pt>
                <c:pt idx="1953">
                  <c:v>568.99</c:v>
                </c:pt>
                <c:pt idx="1954">
                  <c:v>567.9</c:v>
                </c:pt>
                <c:pt idx="1955">
                  <c:v>570.30999999999995</c:v>
                </c:pt>
                <c:pt idx="1956">
                  <c:v>574.98</c:v>
                </c:pt>
                <c:pt idx="1957">
                  <c:v>569.55999999999995</c:v>
                </c:pt>
                <c:pt idx="1958">
                  <c:v>572.97</c:v>
                </c:pt>
                <c:pt idx="1959">
                  <c:v>566.48</c:v>
                </c:pt>
                <c:pt idx="1960">
                  <c:v>567.20000000000005</c:v>
                </c:pt>
                <c:pt idx="1961">
                  <c:v>563</c:v>
                </c:pt>
                <c:pt idx="1962">
                  <c:v>561.82000000000005</c:v>
                </c:pt>
                <c:pt idx="1963">
                  <c:v>552.55999999999995</c:v>
                </c:pt>
                <c:pt idx="1964">
                  <c:v>550.1</c:v>
                </c:pt>
                <c:pt idx="1965">
                  <c:v>536.82000000000005</c:v>
                </c:pt>
                <c:pt idx="1966">
                  <c:v>528.95000000000005</c:v>
                </c:pt>
                <c:pt idx="1967">
                  <c:v>537.44000000000005</c:v>
                </c:pt>
                <c:pt idx="1968">
                  <c:v>543.69000000000005</c:v>
                </c:pt>
                <c:pt idx="1969">
                  <c:v>542.82000000000005</c:v>
                </c:pt>
                <c:pt idx="1970">
                  <c:v>544.41</c:v>
                </c:pt>
                <c:pt idx="1971">
                  <c:v>551.66999999999996</c:v>
                </c:pt>
                <c:pt idx="1972">
                  <c:v>554.51</c:v>
                </c:pt>
                <c:pt idx="1973">
                  <c:v>552.98</c:v>
                </c:pt>
                <c:pt idx="1974">
                  <c:v>549.29999999999995</c:v>
                </c:pt>
                <c:pt idx="1975">
                  <c:v>552.65</c:v>
                </c:pt>
                <c:pt idx="1976">
                  <c:v>545.08000000000004</c:v>
                </c:pt>
                <c:pt idx="1977">
                  <c:v>562.4</c:v>
                </c:pt>
                <c:pt idx="1978">
                  <c:v>565.77</c:v>
                </c:pt>
                <c:pt idx="1979">
                  <c:v>561.25</c:v>
                </c:pt>
                <c:pt idx="1980">
                  <c:v>562.51</c:v>
                </c:pt>
                <c:pt idx="1981">
                  <c:v>562.24</c:v>
                </c:pt>
                <c:pt idx="1982">
                  <c:v>565.04</c:v>
                </c:pt>
                <c:pt idx="1983">
                  <c:v>568.32000000000005</c:v>
                </c:pt>
                <c:pt idx="1984">
                  <c:v>568.28</c:v>
                </c:pt>
                <c:pt idx="1985">
                  <c:v>564.5</c:v>
                </c:pt>
                <c:pt idx="1986">
                  <c:v>558.66999999999996</c:v>
                </c:pt>
                <c:pt idx="1987">
                  <c:v>559.54</c:v>
                </c:pt>
                <c:pt idx="1988">
                  <c:v>554.03</c:v>
                </c:pt>
                <c:pt idx="1989">
                  <c:v>550.52</c:v>
                </c:pt>
                <c:pt idx="1990">
                  <c:v>547.72</c:v>
                </c:pt>
                <c:pt idx="1991">
                  <c:v>548.11</c:v>
                </c:pt>
                <c:pt idx="1992">
                  <c:v>542.97</c:v>
                </c:pt>
                <c:pt idx="1993">
                  <c:v>547.85</c:v>
                </c:pt>
                <c:pt idx="1994">
                  <c:v>546.85</c:v>
                </c:pt>
                <c:pt idx="1995">
                  <c:v>538.91</c:v>
                </c:pt>
                <c:pt idx="1996">
                  <c:v>551.13</c:v>
                </c:pt>
                <c:pt idx="1997">
                  <c:v>545.19000000000005</c:v>
                </c:pt>
                <c:pt idx="1998">
                  <c:v>551.41999999999996</c:v>
                </c:pt>
                <c:pt idx="1999">
                  <c:v>556.16</c:v>
                </c:pt>
                <c:pt idx="2000">
                  <c:v>560.92999999999995</c:v>
                </c:pt>
                <c:pt idx="2001">
                  <c:v>567.42999999999995</c:v>
                </c:pt>
                <c:pt idx="2002">
                  <c:v>570.89</c:v>
                </c:pt>
                <c:pt idx="2003">
                  <c:v>575.44000000000005</c:v>
                </c:pt>
                <c:pt idx="2004">
                  <c:v>573.74</c:v>
                </c:pt>
                <c:pt idx="2005">
                  <c:v>578.67999999999995</c:v>
                </c:pt>
                <c:pt idx="2006">
                  <c:v>581.76</c:v>
                </c:pt>
                <c:pt idx="2007">
                  <c:v>580.79999999999995</c:v>
                </c:pt>
                <c:pt idx="2008">
                  <c:v>586.1</c:v>
                </c:pt>
                <c:pt idx="2009">
                  <c:v>588.53</c:v>
                </c:pt>
                <c:pt idx="2010">
                  <c:v>586.54</c:v>
                </c:pt>
                <c:pt idx="2011">
                  <c:v>589.66</c:v>
                </c:pt>
                <c:pt idx="2012">
                  <c:v>588.44000000000005</c:v>
                </c:pt>
                <c:pt idx="2013">
                  <c:v>593.97</c:v>
                </c:pt>
                <c:pt idx="2014">
                  <c:v>596.91</c:v>
                </c:pt>
                <c:pt idx="2015">
                  <c:v>600.39</c:v>
                </c:pt>
                <c:pt idx="2016">
                  <c:v>596.72</c:v>
                </c:pt>
                <c:pt idx="2017">
                  <c:v>590.73</c:v>
                </c:pt>
                <c:pt idx="2018">
                  <c:v>592.57000000000005</c:v>
                </c:pt>
                <c:pt idx="2019">
                  <c:v>596.72</c:v>
                </c:pt>
                <c:pt idx="2020">
                  <c:v>592.66</c:v>
                </c:pt>
                <c:pt idx="2021">
                  <c:v>596.95000000000005</c:v>
                </c:pt>
                <c:pt idx="2022">
                  <c:v>587.24</c:v>
                </c:pt>
                <c:pt idx="2023">
                  <c:v>584.66999999999996</c:v>
                </c:pt>
                <c:pt idx="2024">
                  <c:v>581.76</c:v>
                </c:pt>
                <c:pt idx="2025">
                  <c:v>574.52</c:v>
                </c:pt>
                <c:pt idx="2026">
                  <c:v>573.54999999999995</c:v>
                </c:pt>
                <c:pt idx="2027">
                  <c:v>574.13</c:v>
                </c:pt>
                <c:pt idx="2028">
                  <c:v>567.16999999999996</c:v>
                </c:pt>
                <c:pt idx="2029">
                  <c:v>561.45000000000005</c:v>
                </c:pt>
                <c:pt idx="2030">
                  <c:v>557.47</c:v>
                </c:pt>
                <c:pt idx="2031">
                  <c:v>570.37</c:v>
                </c:pt>
                <c:pt idx="2032">
                  <c:v>576.07000000000005</c:v>
                </c:pt>
                <c:pt idx="2033">
                  <c:v>583.28</c:v>
                </c:pt>
                <c:pt idx="2034">
                  <c:v>583.76</c:v>
                </c:pt>
                <c:pt idx="2035">
                  <c:v>579.29999999999995</c:v>
                </c:pt>
                <c:pt idx="2036">
                  <c:v>580.64</c:v>
                </c:pt>
                <c:pt idx="2037">
                  <c:v>582.38</c:v>
                </c:pt>
                <c:pt idx="2038">
                  <c:v>574.54</c:v>
                </c:pt>
                <c:pt idx="2039">
                  <c:v>569.12</c:v>
                </c:pt>
                <c:pt idx="2040">
                  <c:v>572.22</c:v>
                </c:pt>
                <c:pt idx="2041">
                  <c:v>571.51</c:v>
                </c:pt>
                <c:pt idx="2042">
                  <c:v>574.80999999999995</c:v>
                </c:pt>
                <c:pt idx="2043">
                  <c:v>577.74</c:v>
                </c:pt>
                <c:pt idx="2044">
                  <c:v>577.01</c:v>
                </c:pt>
                <c:pt idx="2045">
                  <c:v>580.6</c:v>
                </c:pt>
                <c:pt idx="2046">
                  <c:v>574.32000000000005</c:v>
                </c:pt>
                <c:pt idx="2047">
                  <c:v>569.73</c:v>
                </c:pt>
                <c:pt idx="2048">
                  <c:v>553.47</c:v>
                </c:pt>
                <c:pt idx="2049">
                  <c:v>552.04999999999995</c:v>
                </c:pt>
                <c:pt idx="2050">
                  <c:v>549.66</c:v>
                </c:pt>
                <c:pt idx="2051">
                  <c:v>544.45000000000005</c:v>
                </c:pt>
                <c:pt idx="2052">
                  <c:v>545.63</c:v>
                </c:pt>
                <c:pt idx="2053">
                  <c:v>537.57000000000005</c:v>
                </c:pt>
                <c:pt idx="2054">
                  <c:v>532.67999999999995</c:v>
                </c:pt>
                <c:pt idx="2055">
                  <c:v>533.37</c:v>
                </c:pt>
                <c:pt idx="2056">
                  <c:v>532.01</c:v>
                </c:pt>
                <c:pt idx="2057">
                  <c:v>539.44000000000005</c:v>
                </c:pt>
                <c:pt idx="2058">
                  <c:v>537.88</c:v>
                </c:pt>
                <c:pt idx="2059">
                  <c:v>537.54</c:v>
                </c:pt>
                <c:pt idx="2060">
                  <c:v>523.09</c:v>
                </c:pt>
                <c:pt idx="2061">
                  <c:v>528.45000000000005</c:v>
                </c:pt>
                <c:pt idx="2062">
                  <c:v>518.22</c:v>
                </c:pt>
                <c:pt idx="2063">
                  <c:v>535.14</c:v>
                </c:pt>
                <c:pt idx="2064">
                  <c:v>547.92999999999995</c:v>
                </c:pt>
                <c:pt idx="2065">
                  <c:v>553.92999999999995</c:v>
                </c:pt>
                <c:pt idx="2066">
                  <c:v>550.11</c:v>
                </c:pt>
                <c:pt idx="2067">
                  <c:v>557.19000000000005</c:v>
                </c:pt>
                <c:pt idx="2068">
                  <c:v>555.30999999999995</c:v>
                </c:pt>
                <c:pt idx="2069">
                  <c:v>571.67999999999995</c:v>
                </c:pt>
                <c:pt idx="2070">
                  <c:v>578.76</c:v>
                </c:pt>
                <c:pt idx="2071">
                  <c:v>578.38</c:v>
                </c:pt>
                <c:pt idx="2072">
                  <c:v>574.88</c:v>
                </c:pt>
                <c:pt idx="2073">
                  <c:v>569.42999999999995</c:v>
                </c:pt>
                <c:pt idx="2074">
                  <c:v>568.01</c:v>
                </c:pt>
                <c:pt idx="2075">
                  <c:v>566.58000000000004</c:v>
                </c:pt>
                <c:pt idx="2076">
                  <c:v>572.89</c:v>
                </c:pt>
                <c:pt idx="2077">
                  <c:v>576.04</c:v>
                </c:pt>
                <c:pt idx="2078">
                  <c:v>585.91</c:v>
                </c:pt>
                <c:pt idx="2079">
                  <c:v>582.53</c:v>
                </c:pt>
                <c:pt idx="2080">
                  <c:v>588.03</c:v>
                </c:pt>
                <c:pt idx="2081">
                  <c:v>593.32000000000005</c:v>
                </c:pt>
                <c:pt idx="2082">
                  <c:v>588.35</c:v>
                </c:pt>
                <c:pt idx="2083">
                  <c:v>594.25</c:v>
                </c:pt>
                <c:pt idx="2084">
                  <c:v>600.92999999999995</c:v>
                </c:pt>
                <c:pt idx="2085">
                  <c:v>600.36</c:v>
                </c:pt>
                <c:pt idx="2086">
                  <c:v>603.16</c:v>
                </c:pt>
                <c:pt idx="2087">
                  <c:v>604.01</c:v>
                </c:pt>
                <c:pt idx="2088">
                  <c:v>604.23</c:v>
                </c:pt>
                <c:pt idx="2089">
                  <c:v>602.12</c:v>
                </c:pt>
                <c:pt idx="2090">
                  <c:v>602.59</c:v>
                </c:pt>
                <c:pt idx="2091">
                  <c:v>597.85</c:v>
                </c:pt>
                <c:pt idx="2092">
                  <c:v>597.01</c:v>
                </c:pt>
                <c:pt idx="2093">
                  <c:v>598.39</c:v>
                </c:pt>
                <c:pt idx="2094">
                  <c:v>603.15</c:v>
                </c:pt>
                <c:pt idx="2095">
                  <c:v>600.84</c:v>
                </c:pt>
                <c:pt idx="2096">
                  <c:v>589.14</c:v>
                </c:pt>
                <c:pt idx="2097">
                  <c:v>591.20000000000005</c:v>
                </c:pt>
                <c:pt idx="2098">
                  <c:v>583.13</c:v>
                </c:pt>
                <c:pt idx="2099">
                  <c:v>580.79999999999995</c:v>
                </c:pt>
                <c:pt idx="2100">
                  <c:v>591.51</c:v>
                </c:pt>
                <c:pt idx="2101">
                  <c:v>593.53</c:v>
                </c:pt>
                <c:pt idx="2102">
                  <c:v>601.59</c:v>
                </c:pt>
                <c:pt idx="2103">
                  <c:v>600.54999999999995</c:v>
                </c:pt>
                <c:pt idx="2104">
                  <c:v>589.24</c:v>
                </c:pt>
                <c:pt idx="2105">
                  <c:v>585.28</c:v>
                </c:pt>
                <c:pt idx="2106">
                  <c:v>587.16999999999996</c:v>
                </c:pt>
                <c:pt idx="2107">
                  <c:v>604.29</c:v>
                </c:pt>
                <c:pt idx="2108">
                  <c:v>605.79</c:v>
                </c:pt>
                <c:pt idx="2109">
                  <c:v>614.22</c:v>
                </c:pt>
                <c:pt idx="2110">
                  <c:v>617.72</c:v>
                </c:pt>
                <c:pt idx="2111">
                  <c:v>624.34</c:v>
                </c:pt>
                <c:pt idx="2112">
                  <c:v>617.26</c:v>
                </c:pt>
                <c:pt idx="2113">
                  <c:v>614.08000000000004</c:v>
                </c:pt>
                <c:pt idx="2114">
                  <c:v>614.41999999999996</c:v>
                </c:pt>
                <c:pt idx="2115">
                  <c:v>611.54999999999995</c:v>
                </c:pt>
                <c:pt idx="2116">
                  <c:v>612.66</c:v>
                </c:pt>
                <c:pt idx="2117">
                  <c:v>609.27</c:v>
                </c:pt>
                <c:pt idx="2118">
                  <c:v>598.79999999999995</c:v>
                </c:pt>
                <c:pt idx="2119">
                  <c:v>599.78</c:v>
                </c:pt>
                <c:pt idx="2120">
                  <c:v>604.98</c:v>
                </c:pt>
                <c:pt idx="2121">
                  <c:v>605.1</c:v>
                </c:pt>
                <c:pt idx="2122">
                  <c:v>603.59</c:v>
                </c:pt>
                <c:pt idx="2123">
                  <c:v>610.39</c:v>
                </c:pt>
                <c:pt idx="2124">
                  <c:v>611.92999999999995</c:v>
                </c:pt>
                <c:pt idx="2125">
                  <c:v>613.29</c:v>
                </c:pt>
                <c:pt idx="2126">
                  <c:v>615.79999999999995</c:v>
                </c:pt>
                <c:pt idx="2127">
                  <c:v>625.66</c:v>
                </c:pt>
                <c:pt idx="2128">
                  <c:v>627.66</c:v>
                </c:pt>
                <c:pt idx="2129">
                  <c:v>630.34</c:v>
                </c:pt>
                <c:pt idx="2130">
                  <c:v>632.5</c:v>
                </c:pt>
                <c:pt idx="2131">
                  <c:v>628.99</c:v>
                </c:pt>
                <c:pt idx="2132">
                  <c:v>628.79999999999995</c:v>
                </c:pt>
                <c:pt idx="2133">
                  <c:v>626.91999999999996</c:v>
                </c:pt>
                <c:pt idx="2134">
                  <c:v>639.85</c:v>
                </c:pt>
                <c:pt idx="2135">
                  <c:v>638.65</c:v>
                </c:pt>
                <c:pt idx="2136">
                  <c:v>640.22</c:v>
                </c:pt>
                <c:pt idx="2137">
                  <c:v>640.75</c:v>
                </c:pt>
                <c:pt idx="2138">
                  <c:v>636.65</c:v>
                </c:pt>
                <c:pt idx="2139">
                  <c:v>632.03</c:v>
                </c:pt>
                <c:pt idx="2140">
                  <c:v>628.77</c:v>
                </c:pt>
                <c:pt idx="2141">
                  <c:v>629.05999999999995</c:v>
                </c:pt>
                <c:pt idx="2142">
                  <c:v>625.88</c:v>
                </c:pt>
                <c:pt idx="2143">
                  <c:v>620.14</c:v>
                </c:pt>
                <c:pt idx="2144">
                  <c:v>612.94000000000005</c:v>
                </c:pt>
                <c:pt idx="2145">
                  <c:v>606.70000000000005</c:v>
                </c:pt>
                <c:pt idx="2146">
                  <c:v>604.64</c:v>
                </c:pt>
                <c:pt idx="2147">
                  <c:v>605.08000000000004</c:v>
                </c:pt>
                <c:pt idx="2148">
                  <c:v>604.24</c:v>
                </c:pt>
                <c:pt idx="2149">
                  <c:v>605.25</c:v>
                </c:pt>
                <c:pt idx="2150">
                  <c:v>602.76</c:v>
                </c:pt>
                <c:pt idx="2151">
                  <c:v>601.78</c:v>
                </c:pt>
                <c:pt idx="2152">
                  <c:v>602.13</c:v>
                </c:pt>
                <c:pt idx="2153">
                  <c:v>605.42999999999995</c:v>
                </c:pt>
                <c:pt idx="2154">
                  <c:v>607.62</c:v>
                </c:pt>
                <c:pt idx="2155">
                  <c:v>606.70000000000005</c:v>
                </c:pt>
                <c:pt idx="2156">
                  <c:v>607.73</c:v>
                </c:pt>
                <c:pt idx="2157">
                  <c:v>599.04</c:v>
                </c:pt>
                <c:pt idx="2158">
                  <c:v>593.9</c:v>
                </c:pt>
                <c:pt idx="2159">
                  <c:v>596.07000000000005</c:v>
                </c:pt>
                <c:pt idx="2160">
                  <c:v>589.33000000000004</c:v>
                </c:pt>
                <c:pt idx="2161">
                  <c:v>592.24</c:v>
                </c:pt>
                <c:pt idx="2162">
                  <c:v>589.45000000000005</c:v>
                </c:pt>
                <c:pt idx="2163">
                  <c:v>600.14</c:v>
                </c:pt>
                <c:pt idx="2164">
                  <c:v>602.05999999999995</c:v>
                </c:pt>
                <c:pt idx="2165">
                  <c:v>597.5</c:v>
                </c:pt>
                <c:pt idx="2166">
                  <c:v>597.98</c:v>
                </c:pt>
                <c:pt idx="2167">
                  <c:v>601.04</c:v>
                </c:pt>
                <c:pt idx="2168">
                  <c:v>596.26</c:v>
                </c:pt>
                <c:pt idx="2169">
                  <c:v>590.37</c:v>
                </c:pt>
                <c:pt idx="2170">
                  <c:v>589.67999999999995</c:v>
                </c:pt>
                <c:pt idx="2171">
                  <c:v>589.30999999999995</c:v>
                </c:pt>
                <c:pt idx="2172">
                  <c:v>586.23</c:v>
                </c:pt>
                <c:pt idx="2173">
                  <c:v>582.77</c:v>
                </c:pt>
                <c:pt idx="2174">
                  <c:v>584.88</c:v>
                </c:pt>
                <c:pt idx="2175">
                  <c:v>591.6</c:v>
                </c:pt>
                <c:pt idx="2176">
                  <c:v>591.47</c:v>
                </c:pt>
                <c:pt idx="2177">
                  <c:v>590.69000000000005</c:v>
                </c:pt>
                <c:pt idx="2178">
                  <c:v>589.35</c:v>
                </c:pt>
                <c:pt idx="2179">
                  <c:v>585.02</c:v>
                </c:pt>
                <c:pt idx="2180">
                  <c:v>578.79999999999995</c:v>
                </c:pt>
                <c:pt idx="2181">
                  <c:v>578.07000000000005</c:v>
                </c:pt>
                <c:pt idx="2182">
                  <c:v>578.13</c:v>
                </c:pt>
                <c:pt idx="2183">
                  <c:v>578.82000000000005</c:v>
                </c:pt>
                <c:pt idx="2184">
                  <c:v>576.4</c:v>
                </c:pt>
                <c:pt idx="2185">
                  <c:v>572.27</c:v>
                </c:pt>
                <c:pt idx="2186">
                  <c:v>569.74</c:v>
                </c:pt>
                <c:pt idx="2187">
                  <c:v>565.91999999999996</c:v>
                </c:pt>
                <c:pt idx="2188">
                  <c:v>560.78</c:v>
                </c:pt>
                <c:pt idx="2189">
                  <c:v>567.35</c:v>
                </c:pt>
                <c:pt idx="2190">
                  <c:v>570.03</c:v>
                </c:pt>
                <c:pt idx="2191">
                  <c:v>572.25</c:v>
                </c:pt>
                <c:pt idx="2192">
                  <c:v>572.37</c:v>
                </c:pt>
                <c:pt idx="2193">
                  <c:v>574.48</c:v>
                </c:pt>
                <c:pt idx="2194">
                  <c:v>573.77</c:v>
                </c:pt>
                <c:pt idx="2195">
                  <c:v>570.36</c:v>
                </c:pt>
                <c:pt idx="2196">
                  <c:v>566.89</c:v>
                </c:pt>
                <c:pt idx="2197">
                  <c:v>565.61</c:v>
                </c:pt>
                <c:pt idx="2198">
                  <c:v>559.04</c:v>
                </c:pt>
                <c:pt idx="2199">
                  <c:v>551.1</c:v>
                </c:pt>
                <c:pt idx="2200">
                  <c:v>553.46</c:v>
                </c:pt>
                <c:pt idx="2201">
                  <c:v>558.76</c:v>
                </c:pt>
                <c:pt idx="2202">
                  <c:v>556.79999999999995</c:v>
                </c:pt>
                <c:pt idx="2203">
                  <c:v>562.02</c:v>
                </c:pt>
                <c:pt idx="2204">
                  <c:v>558.45000000000005</c:v>
                </c:pt>
                <c:pt idx="2205">
                  <c:v>557.34</c:v>
                </c:pt>
                <c:pt idx="2206">
                  <c:v>552.75</c:v>
                </c:pt>
                <c:pt idx="2207">
                  <c:v>544.05999999999995</c:v>
                </c:pt>
                <c:pt idx="2208">
                  <c:v>541.49</c:v>
                </c:pt>
                <c:pt idx="2209">
                  <c:v>541.73</c:v>
                </c:pt>
                <c:pt idx="2210">
                  <c:v>543.88</c:v>
                </c:pt>
                <c:pt idx="2211">
                  <c:v>537.52</c:v>
                </c:pt>
                <c:pt idx="2212">
                  <c:v>533.04</c:v>
                </c:pt>
                <c:pt idx="2213">
                  <c:v>529.49</c:v>
                </c:pt>
                <c:pt idx="2214">
                  <c:v>524.04999999999995</c:v>
                </c:pt>
                <c:pt idx="2215">
                  <c:v>529.53</c:v>
                </c:pt>
                <c:pt idx="2216">
                  <c:v>513.91</c:v>
                </c:pt>
                <c:pt idx="2217">
                  <c:v>517.04999999999995</c:v>
                </c:pt>
                <c:pt idx="2218">
                  <c:v>542.46</c:v>
                </c:pt>
                <c:pt idx="2219">
                  <c:v>527.09</c:v>
                </c:pt>
                <c:pt idx="2220">
                  <c:v>559.97</c:v>
                </c:pt>
                <c:pt idx="2221">
                  <c:v>555.11</c:v>
                </c:pt>
                <c:pt idx="2222">
                  <c:v>564.85</c:v>
                </c:pt>
                <c:pt idx="2223">
                  <c:v>578</c:v>
                </c:pt>
                <c:pt idx="2224">
                  <c:v>573.1</c:v>
                </c:pt>
                <c:pt idx="2225">
                  <c:v>578.91999999999996</c:v>
                </c:pt>
                <c:pt idx="2226">
                  <c:v>570.46</c:v>
                </c:pt>
                <c:pt idx="2227">
                  <c:v>569.36</c:v>
                </c:pt>
                <c:pt idx="2228">
                  <c:v>569.87</c:v>
                </c:pt>
                <c:pt idx="2229">
                  <c:v>558.14</c:v>
                </c:pt>
                <c:pt idx="2230">
                  <c:v>565.33000000000004</c:v>
                </c:pt>
                <c:pt idx="2231">
                  <c:v>580.30999999999995</c:v>
                </c:pt>
                <c:pt idx="2232">
                  <c:v>574.29</c:v>
                </c:pt>
                <c:pt idx="2233">
                  <c:v>586.09</c:v>
                </c:pt>
                <c:pt idx="2234">
                  <c:v>596.11</c:v>
                </c:pt>
                <c:pt idx="2235">
                  <c:v>600.57000000000005</c:v>
                </c:pt>
                <c:pt idx="2236">
                  <c:v>601.33000000000004</c:v>
                </c:pt>
                <c:pt idx="2237">
                  <c:v>603.25</c:v>
                </c:pt>
                <c:pt idx="2238">
                  <c:v>600.57000000000005</c:v>
                </c:pt>
                <c:pt idx="2239">
                  <c:v>593.04</c:v>
                </c:pt>
                <c:pt idx="2240">
                  <c:v>589.44000000000005</c:v>
                </c:pt>
                <c:pt idx="2241">
                  <c:v>581.66999999999996</c:v>
                </c:pt>
                <c:pt idx="2242">
                  <c:v>583.85</c:v>
                </c:pt>
                <c:pt idx="2243">
                  <c:v>591.57000000000005</c:v>
                </c:pt>
                <c:pt idx="2244">
                  <c:v>594.29</c:v>
                </c:pt>
                <c:pt idx="2245">
                  <c:v>590.14</c:v>
                </c:pt>
                <c:pt idx="2246">
                  <c:v>588.05999999999995</c:v>
                </c:pt>
                <c:pt idx="2247">
                  <c:v>601.85</c:v>
                </c:pt>
                <c:pt idx="2248">
                  <c:v>607.54999999999995</c:v>
                </c:pt>
                <c:pt idx="2249">
                  <c:v>601.75</c:v>
                </c:pt>
                <c:pt idx="2250">
                  <c:v>600.26</c:v>
                </c:pt>
                <c:pt idx="2251">
                  <c:v>605.59</c:v>
                </c:pt>
                <c:pt idx="2252">
                  <c:v>599.85</c:v>
                </c:pt>
                <c:pt idx="2253">
                  <c:v>600.36</c:v>
                </c:pt>
                <c:pt idx="2254">
                  <c:v>596.83000000000004</c:v>
                </c:pt>
                <c:pt idx="2255">
                  <c:v>595.22</c:v>
                </c:pt>
                <c:pt idx="2256">
                  <c:v>590.02</c:v>
                </c:pt>
                <c:pt idx="2257">
                  <c:v>588.5</c:v>
                </c:pt>
                <c:pt idx="2258">
                  <c:v>583.69000000000005</c:v>
                </c:pt>
                <c:pt idx="2259">
                  <c:v>579.75</c:v>
                </c:pt>
                <c:pt idx="2260">
                  <c:v>578.55999999999995</c:v>
                </c:pt>
                <c:pt idx="2261">
                  <c:v>574.94000000000005</c:v>
                </c:pt>
                <c:pt idx="2262">
                  <c:v>569.97</c:v>
                </c:pt>
                <c:pt idx="2263">
                  <c:v>573.38</c:v>
                </c:pt>
                <c:pt idx="2264">
                  <c:v>586.48</c:v>
                </c:pt>
                <c:pt idx="2265">
                  <c:v>584.79</c:v>
                </c:pt>
                <c:pt idx="2266">
                  <c:v>589.80999999999995</c:v>
                </c:pt>
                <c:pt idx="2267">
                  <c:v>586.20000000000005</c:v>
                </c:pt>
                <c:pt idx="2268">
                  <c:v>576.58000000000004</c:v>
                </c:pt>
                <c:pt idx="2269">
                  <c:v>570.57000000000005</c:v>
                </c:pt>
                <c:pt idx="2270">
                  <c:v>571.04</c:v>
                </c:pt>
                <c:pt idx="2271">
                  <c:v>578.12</c:v>
                </c:pt>
                <c:pt idx="2272">
                  <c:v>574.55999999999995</c:v>
                </c:pt>
                <c:pt idx="2273">
                  <c:v>570.20000000000005</c:v>
                </c:pt>
                <c:pt idx="2274">
                  <c:v>572.22</c:v>
                </c:pt>
                <c:pt idx="2275">
                  <c:v>570.17999999999995</c:v>
                </c:pt>
                <c:pt idx="2276">
                  <c:v>564.25</c:v>
                </c:pt>
                <c:pt idx="2277">
                  <c:v>553.9</c:v>
                </c:pt>
                <c:pt idx="2278">
                  <c:v>555.9</c:v>
                </c:pt>
                <c:pt idx="2279">
                  <c:v>549.76</c:v>
                </c:pt>
                <c:pt idx="2280">
                  <c:v>554.67999999999995</c:v>
                </c:pt>
                <c:pt idx="2281">
                  <c:v>556.52</c:v>
                </c:pt>
                <c:pt idx="2282">
                  <c:v>560.19000000000005</c:v>
                </c:pt>
                <c:pt idx="2283">
                  <c:v>553.54999999999995</c:v>
                </c:pt>
                <c:pt idx="2284">
                  <c:v>551.91999999999996</c:v>
                </c:pt>
                <c:pt idx="2285">
                  <c:v>559.91</c:v>
                </c:pt>
                <c:pt idx="2286">
                  <c:v>553.66999999999996</c:v>
                </c:pt>
                <c:pt idx="2287">
                  <c:v>543.59</c:v>
                </c:pt>
                <c:pt idx="2288">
                  <c:v>533.54</c:v>
                </c:pt>
                <c:pt idx="2289">
                  <c:v>526.67999999999995</c:v>
                </c:pt>
                <c:pt idx="2290">
                  <c:v>522.30999999999995</c:v>
                </c:pt>
                <c:pt idx="2291">
                  <c:v>521.11</c:v>
                </c:pt>
                <c:pt idx="2292">
                  <c:v>518.94000000000005</c:v>
                </c:pt>
                <c:pt idx="2293">
                  <c:v>516.98</c:v>
                </c:pt>
                <c:pt idx="2294">
                  <c:v>513.9</c:v>
                </c:pt>
                <c:pt idx="2295">
                  <c:v>510.12</c:v>
                </c:pt>
                <c:pt idx="2296">
                  <c:v>509.1</c:v>
                </c:pt>
                <c:pt idx="2297">
                  <c:v>505.37</c:v>
                </c:pt>
                <c:pt idx="2298">
                  <c:v>504.51</c:v>
                </c:pt>
                <c:pt idx="2299">
                  <c:v>504.63</c:v>
                </c:pt>
                <c:pt idx="2300">
                  <c:v>500.35</c:v>
                </c:pt>
                <c:pt idx="2301">
                  <c:v>506.41</c:v>
                </c:pt>
                <c:pt idx="2302">
                  <c:v>506.55</c:v>
                </c:pt>
                <c:pt idx="2303">
                  <c:v>504.42</c:v>
                </c:pt>
                <c:pt idx="2304">
                  <c:v>505.62</c:v>
                </c:pt>
                <c:pt idx="2305">
                  <c:v>508.68</c:v>
                </c:pt>
                <c:pt idx="2306">
                  <c:v>504.45</c:v>
                </c:pt>
                <c:pt idx="2307">
                  <c:v>506.28</c:v>
                </c:pt>
                <c:pt idx="2308">
                  <c:v>505.25</c:v>
                </c:pt>
                <c:pt idx="2309">
                  <c:v>505.67</c:v>
                </c:pt>
                <c:pt idx="2310">
                  <c:v>502.04</c:v>
                </c:pt>
                <c:pt idx="2311">
                  <c:v>506.06</c:v>
                </c:pt>
                <c:pt idx="2312">
                  <c:v>506.92</c:v>
                </c:pt>
                <c:pt idx="2313">
                  <c:v>505.31</c:v>
                </c:pt>
                <c:pt idx="2314">
                  <c:v>511.6</c:v>
                </c:pt>
                <c:pt idx="2315">
                  <c:v>511.23</c:v>
                </c:pt>
                <c:pt idx="2316">
                  <c:v>510.12</c:v>
                </c:pt>
                <c:pt idx="2317">
                  <c:v>510.03</c:v>
                </c:pt>
                <c:pt idx="2318">
                  <c:v>510.88</c:v>
                </c:pt>
                <c:pt idx="2319">
                  <c:v>511.62</c:v>
                </c:pt>
                <c:pt idx="2320">
                  <c:v>508.53</c:v>
                </c:pt>
                <c:pt idx="2321">
                  <c:v>507.78</c:v>
                </c:pt>
                <c:pt idx="2322">
                  <c:v>507.71</c:v>
                </c:pt>
                <c:pt idx="2323">
                  <c:v>508.43</c:v>
                </c:pt>
                <c:pt idx="2324">
                  <c:v>509.16</c:v>
                </c:pt>
                <c:pt idx="2325">
                  <c:v>506.46</c:v>
                </c:pt>
                <c:pt idx="2326">
                  <c:v>505.64</c:v>
                </c:pt>
                <c:pt idx="2327">
                  <c:v>503.54</c:v>
                </c:pt>
                <c:pt idx="2328">
                  <c:v>505.52</c:v>
                </c:pt>
                <c:pt idx="2329">
                  <c:v>504.71</c:v>
                </c:pt>
                <c:pt idx="2330">
                  <c:v>506.48</c:v>
                </c:pt>
                <c:pt idx="2331">
                  <c:v>501.34</c:v>
                </c:pt>
                <c:pt idx="2332">
                  <c:v>497.85</c:v>
                </c:pt>
                <c:pt idx="2333">
                  <c:v>496.12</c:v>
                </c:pt>
                <c:pt idx="2334">
                  <c:v>497.65</c:v>
                </c:pt>
                <c:pt idx="2335">
                  <c:v>501.08</c:v>
                </c:pt>
                <c:pt idx="2336">
                  <c:v>498.61</c:v>
                </c:pt>
                <c:pt idx="2337">
                  <c:v>499.86</c:v>
                </c:pt>
                <c:pt idx="2338">
                  <c:v>502.52</c:v>
                </c:pt>
                <c:pt idx="2339">
                  <c:v>499.79</c:v>
                </c:pt>
                <c:pt idx="2340">
                  <c:v>497.07</c:v>
                </c:pt>
                <c:pt idx="2341">
                  <c:v>497.08</c:v>
                </c:pt>
                <c:pt idx="2342">
                  <c:v>497.41</c:v>
                </c:pt>
                <c:pt idx="2343">
                  <c:v>499.07</c:v>
                </c:pt>
                <c:pt idx="2344">
                  <c:v>497.08</c:v>
                </c:pt>
                <c:pt idx="2345">
                  <c:v>496.46</c:v>
                </c:pt>
                <c:pt idx="2346">
                  <c:v>500.75</c:v>
                </c:pt>
                <c:pt idx="2347">
                  <c:v>501.17</c:v>
                </c:pt>
                <c:pt idx="2348">
                  <c:v>504.05</c:v>
                </c:pt>
                <c:pt idx="2349">
                  <c:v>500.57</c:v>
                </c:pt>
                <c:pt idx="2350">
                  <c:v>501.57</c:v>
                </c:pt>
                <c:pt idx="2351">
                  <c:v>500.83</c:v>
                </c:pt>
                <c:pt idx="2352">
                  <c:v>499.59</c:v>
                </c:pt>
                <c:pt idx="2353">
                  <c:v>498.96</c:v>
                </c:pt>
                <c:pt idx="2354">
                  <c:v>495.72</c:v>
                </c:pt>
                <c:pt idx="2355">
                  <c:v>493.62</c:v>
                </c:pt>
                <c:pt idx="2356">
                  <c:v>494.53</c:v>
                </c:pt>
                <c:pt idx="2357">
                  <c:v>494.81</c:v>
                </c:pt>
                <c:pt idx="2358">
                  <c:v>500.67</c:v>
                </c:pt>
                <c:pt idx="2359">
                  <c:v>502.22</c:v>
                </c:pt>
                <c:pt idx="2360">
                  <c:v>500.47</c:v>
                </c:pt>
                <c:pt idx="2361">
                  <c:v>497.5</c:v>
                </c:pt>
                <c:pt idx="2362">
                  <c:v>492.3</c:v>
                </c:pt>
                <c:pt idx="2363">
                  <c:v>494.39</c:v>
                </c:pt>
                <c:pt idx="2364">
                  <c:v>492.24</c:v>
                </c:pt>
                <c:pt idx="2365">
                  <c:v>492.63</c:v>
                </c:pt>
                <c:pt idx="2366">
                  <c:v>486.61</c:v>
                </c:pt>
                <c:pt idx="2367">
                  <c:v>485.11</c:v>
                </c:pt>
                <c:pt idx="2368">
                  <c:v>486.22</c:v>
                </c:pt>
                <c:pt idx="2369">
                  <c:v>482.82</c:v>
                </c:pt>
                <c:pt idx="2370">
                  <c:v>479.09</c:v>
                </c:pt>
                <c:pt idx="2371">
                  <c:v>477.19</c:v>
                </c:pt>
                <c:pt idx="2372">
                  <c:v>476.09</c:v>
                </c:pt>
                <c:pt idx="2373">
                  <c:v>474.26</c:v>
                </c:pt>
                <c:pt idx="2374">
                  <c:v>477.73</c:v>
                </c:pt>
                <c:pt idx="2375">
                  <c:v>475.57</c:v>
                </c:pt>
                <c:pt idx="2376">
                  <c:v>476.42</c:v>
                </c:pt>
                <c:pt idx="2377">
                  <c:v>475.59</c:v>
                </c:pt>
                <c:pt idx="2378">
                  <c:v>476.4</c:v>
                </c:pt>
                <c:pt idx="2379">
                  <c:v>474.53</c:v>
                </c:pt>
                <c:pt idx="2380">
                  <c:v>470.16</c:v>
                </c:pt>
                <c:pt idx="2381">
                  <c:v>480.03</c:v>
                </c:pt>
                <c:pt idx="2382">
                  <c:v>477.57</c:v>
                </c:pt>
                <c:pt idx="2383">
                  <c:v>471.45</c:v>
                </c:pt>
                <c:pt idx="2384">
                  <c:v>472.17</c:v>
                </c:pt>
                <c:pt idx="2385">
                  <c:v>472.7</c:v>
                </c:pt>
                <c:pt idx="2386">
                  <c:v>468.55</c:v>
                </c:pt>
                <c:pt idx="2387">
                  <c:v>473.3</c:v>
                </c:pt>
                <c:pt idx="2388">
                  <c:v>485.57</c:v>
                </c:pt>
                <c:pt idx="2389">
                  <c:v>490.54</c:v>
                </c:pt>
                <c:pt idx="2390">
                  <c:v>486.82</c:v>
                </c:pt>
                <c:pt idx="2391">
                  <c:v>496.12</c:v>
                </c:pt>
                <c:pt idx="2392">
                  <c:v>502.7</c:v>
                </c:pt>
                <c:pt idx="2393">
                  <c:v>504.81</c:v>
                </c:pt>
                <c:pt idx="2394">
                  <c:v>511.02</c:v>
                </c:pt>
                <c:pt idx="2395">
                  <c:v>507.79</c:v>
                </c:pt>
                <c:pt idx="2396">
                  <c:v>508.22</c:v>
                </c:pt>
                <c:pt idx="2397">
                  <c:v>503.57</c:v>
                </c:pt>
                <c:pt idx="2398">
                  <c:v>497.73</c:v>
                </c:pt>
                <c:pt idx="2399">
                  <c:v>499.46</c:v>
                </c:pt>
                <c:pt idx="2400">
                  <c:v>500.62</c:v>
                </c:pt>
                <c:pt idx="2401">
                  <c:v>498.22</c:v>
                </c:pt>
                <c:pt idx="2402">
                  <c:v>500.1</c:v>
                </c:pt>
                <c:pt idx="2403">
                  <c:v>496.56</c:v>
                </c:pt>
                <c:pt idx="2404">
                  <c:v>493.66</c:v>
                </c:pt>
                <c:pt idx="2405">
                  <c:v>494.66</c:v>
                </c:pt>
                <c:pt idx="2406">
                  <c:v>492.43</c:v>
                </c:pt>
                <c:pt idx="2407">
                  <c:v>491.85</c:v>
                </c:pt>
                <c:pt idx="2408">
                  <c:v>488.54</c:v>
                </c:pt>
                <c:pt idx="2409">
                  <c:v>485.69</c:v>
                </c:pt>
                <c:pt idx="2410">
                  <c:v>493.93</c:v>
                </c:pt>
                <c:pt idx="2411">
                  <c:v>491.78</c:v>
                </c:pt>
                <c:pt idx="2412">
                  <c:v>494.18</c:v>
                </c:pt>
                <c:pt idx="2413">
                  <c:v>504.29</c:v>
                </c:pt>
                <c:pt idx="2414">
                  <c:v>506.16</c:v>
                </c:pt>
                <c:pt idx="2415">
                  <c:v>503.76</c:v>
                </c:pt>
                <c:pt idx="2416">
                  <c:v>496.84</c:v>
                </c:pt>
                <c:pt idx="2417">
                  <c:v>497.5</c:v>
                </c:pt>
                <c:pt idx="2418">
                  <c:v>496.22</c:v>
                </c:pt>
                <c:pt idx="2419">
                  <c:v>494.1</c:v>
                </c:pt>
                <c:pt idx="2420">
                  <c:v>493.99</c:v>
                </c:pt>
                <c:pt idx="2421">
                  <c:v>484.47</c:v>
                </c:pt>
                <c:pt idx="2422">
                  <c:v>484.43</c:v>
                </c:pt>
                <c:pt idx="2423">
                  <c:v>485.5</c:v>
                </c:pt>
                <c:pt idx="2424">
                  <c:v>482.77</c:v>
                </c:pt>
                <c:pt idx="2425">
                  <c:v>485.66</c:v>
                </c:pt>
                <c:pt idx="2426">
                  <c:v>487.22</c:v>
                </c:pt>
                <c:pt idx="2427">
                  <c:v>487.35</c:v>
                </c:pt>
                <c:pt idx="2428">
                  <c:v>489.84</c:v>
                </c:pt>
                <c:pt idx="2429">
                  <c:v>480.04</c:v>
                </c:pt>
                <c:pt idx="2430">
                  <c:v>481.13</c:v>
                </c:pt>
                <c:pt idx="2431">
                  <c:v>482.95</c:v>
                </c:pt>
                <c:pt idx="2432">
                  <c:v>473.53</c:v>
                </c:pt>
                <c:pt idx="2433">
                  <c:v>473.02</c:v>
                </c:pt>
                <c:pt idx="2434">
                  <c:v>489.74</c:v>
                </c:pt>
                <c:pt idx="2435">
                  <c:v>498.84</c:v>
                </c:pt>
                <c:pt idx="2436">
                  <c:v>499.51</c:v>
                </c:pt>
                <c:pt idx="2437">
                  <c:v>503.37</c:v>
                </c:pt>
                <c:pt idx="2438">
                  <c:v>498.88</c:v>
                </c:pt>
                <c:pt idx="2439">
                  <c:v>498.52</c:v>
                </c:pt>
                <c:pt idx="2440">
                  <c:v>509.03</c:v>
                </c:pt>
                <c:pt idx="2441">
                  <c:v>515.09</c:v>
                </c:pt>
                <c:pt idx="2442">
                  <c:v>518.24</c:v>
                </c:pt>
                <c:pt idx="2443">
                  <c:v>521.95000000000005</c:v>
                </c:pt>
                <c:pt idx="2444">
                  <c:v>524.55999999999995</c:v>
                </c:pt>
                <c:pt idx="2445">
                  <c:v>527.97</c:v>
                </c:pt>
                <c:pt idx="2446">
                  <c:v>520.9</c:v>
                </c:pt>
                <c:pt idx="2447">
                  <c:v>514.64</c:v>
                </c:pt>
                <c:pt idx="2448">
                  <c:v>510.69</c:v>
                </c:pt>
                <c:pt idx="2449">
                  <c:v>517.03</c:v>
                </c:pt>
                <c:pt idx="2450">
                  <c:v>518.39</c:v>
                </c:pt>
                <c:pt idx="2451">
                  <c:v>521.45000000000005</c:v>
                </c:pt>
                <c:pt idx="2452">
                  <c:v>515.09</c:v>
                </c:pt>
                <c:pt idx="2453">
                  <c:v>516.33000000000004</c:v>
                </c:pt>
                <c:pt idx="2454">
                  <c:v>512.41</c:v>
                </c:pt>
                <c:pt idx="2455">
                  <c:v>500.24</c:v>
                </c:pt>
                <c:pt idx="2456">
                  <c:v>498.22</c:v>
                </c:pt>
                <c:pt idx="2457">
                  <c:v>502.23</c:v>
                </c:pt>
                <c:pt idx="2458">
                  <c:v>500.18</c:v>
                </c:pt>
                <c:pt idx="2459">
                  <c:v>492.27</c:v>
                </c:pt>
                <c:pt idx="2460">
                  <c:v>487.6</c:v>
                </c:pt>
                <c:pt idx="2461">
                  <c:v>490.34</c:v>
                </c:pt>
                <c:pt idx="2462">
                  <c:v>485.97</c:v>
                </c:pt>
                <c:pt idx="2463">
                  <c:v>483.85</c:v>
                </c:pt>
                <c:pt idx="2464">
                  <c:v>488.93</c:v>
                </c:pt>
                <c:pt idx="2465">
                  <c:v>486.1</c:v>
                </c:pt>
                <c:pt idx="2466">
                  <c:v>486.22</c:v>
                </c:pt>
                <c:pt idx="2467">
                  <c:v>485.07</c:v>
                </c:pt>
                <c:pt idx="2468">
                  <c:v>485.58</c:v>
                </c:pt>
                <c:pt idx="2469">
                  <c:v>488.32</c:v>
                </c:pt>
                <c:pt idx="2470">
                  <c:v>475.24</c:v>
                </c:pt>
                <c:pt idx="2471">
                  <c:v>473.02</c:v>
                </c:pt>
                <c:pt idx="2472">
                  <c:v>474.51</c:v>
                </c:pt>
                <c:pt idx="2473">
                  <c:v>476.59</c:v>
                </c:pt>
                <c:pt idx="2474">
                  <c:v>472.89</c:v>
                </c:pt>
                <c:pt idx="2475">
                  <c:v>473.69</c:v>
                </c:pt>
                <c:pt idx="2476">
                  <c:v>468.43</c:v>
                </c:pt>
                <c:pt idx="2477">
                  <c:v>473.21</c:v>
                </c:pt>
                <c:pt idx="2478">
                  <c:v>483.99</c:v>
                </c:pt>
                <c:pt idx="2479">
                  <c:v>478.07</c:v>
                </c:pt>
                <c:pt idx="2480">
                  <c:v>480.02</c:v>
                </c:pt>
                <c:pt idx="2481">
                  <c:v>494.27</c:v>
                </c:pt>
                <c:pt idx="2482">
                  <c:v>504.07</c:v>
                </c:pt>
                <c:pt idx="2483">
                  <c:v>496.5</c:v>
                </c:pt>
                <c:pt idx="2484">
                  <c:v>510.49</c:v>
                </c:pt>
                <c:pt idx="2485">
                  <c:v>506.66</c:v>
                </c:pt>
                <c:pt idx="2486">
                  <c:v>502.58</c:v>
                </c:pt>
                <c:pt idx="2487">
                  <c:v>497.35</c:v>
                </c:pt>
                <c:pt idx="2488">
                  <c:v>505.93</c:v>
                </c:pt>
                <c:pt idx="2489">
                  <c:v>509.43</c:v>
                </c:pt>
                <c:pt idx="2490">
                  <c:v>505.81</c:v>
                </c:pt>
                <c:pt idx="2491">
                  <c:v>491.04</c:v>
                </c:pt>
                <c:pt idx="2492">
                  <c:v>490.67</c:v>
                </c:pt>
                <c:pt idx="2493">
                  <c:v>491.26</c:v>
                </c:pt>
                <c:pt idx="2494">
                  <c:v>489.46</c:v>
                </c:pt>
                <c:pt idx="2495">
                  <c:v>493.57</c:v>
                </c:pt>
                <c:pt idx="2496">
                  <c:v>489.99</c:v>
                </c:pt>
                <c:pt idx="2497">
                  <c:v>491.79</c:v>
                </c:pt>
                <c:pt idx="2498">
                  <c:v>487.04</c:v>
                </c:pt>
                <c:pt idx="2499">
                  <c:v>480.48</c:v>
                </c:pt>
                <c:pt idx="2500">
                  <c:v>479.13</c:v>
                </c:pt>
                <c:pt idx="2501">
                  <c:v>481.35</c:v>
                </c:pt>
                <c:pt idx="2502">
                  <c:v>474.6</c:v>
                </c:pt>
                <c:pt idx="2503">
                  <c:v>473.18</c:v>
                </c:pt>
                <c:pt idx="2504">
                  <c:v>475.34</c:v>
                </c:pt>
                <c:pt idx="2505">
                  <c:v>476.5</c:v>
                </c:pt>
                <c:pt idx="2506">
                  <c:v>470.68</c:v>
                </c:pt>
                <c:pt idx="2507">
                  <c:v>466.63</c:v>
                </c:pt>
                <c:pt idx="2508">
                  <c:v>471.09</c:v>
                </c:pt>
                <c:pt idx="2509">
                  <c:v>462.12</c:v>
                </c:pt>
                <c:pt idx="2510">
                  <c:v>468.74</c:v>
                </c:pt>
                <c:pt idx="2511">
                  <c:v>477.15</c:v>
                </c:pt>
                <c:pt idx="2512">
                  <c:v>474.56</c:v>
                </c:pt>
                <c:pt idx="2513">
                  <c:v>465.72</c:v>
                </c:pt>
                <c:pt idx="2514">
                  <c:v>465.05</c:v>
                </c:pt>
                <c:pt idx="2515">
                  <c:v>483.69</c:v>
                </c:pt>
                <c:pt idx="2516">
                  <c:v>477.69</c:v>
                </c:pt>
                <c:pt idx="2517">
                  <c:v>476.73</c:v>
                </c:pt>
                <c:pt idx="2518">
                  <c:v>494.83</c:v>
                </c:pt>
                <c:pt idx="2519">
                  <c:v>490.78</c:v>
                </c:pt>
                <c:pt idx="2520">
                  <c:v>493.95</c:v>
                </c:pt>
                <c:pt idx="2521">
                  <c:v>494.03</c:v>
                </c:pt>
                <c:pt idx="2522">
                  <c:v>490.62</c:v>
                </c:pt>
                <c:pt idx="2523">
                  <c:v>488.36</c:v>
                </c:pt>
                <c:pt idx="2524">
                  <c:v>477.36</c:v>
                </c:pt>
                <c:pt idx="2525">
                  <c:v>482.38</c:v>
                </c:pt>
                <c:pt idx="2526">
                  <c:v>483.42</c:v>
                </c:pt>
                <c:pt idx="2527">
                  <c:v>479.79</c:v>
                </c:pt>
                <c:pt idx="2528">
                  <c:v>487.6</c:v>
                </c:pt>
                <c:pt idx="2529">
                  <c:v>484.01</c:v>
                </c:pt>
                <c:pt idx="2530">
                  <c:v>479.6</c:v>
                </c:pt>
                <c:pt idx="2531">
                  <c:v>468.09</c:v>
                </c:pt>
                <c:pt idx="2532">
                  <c:v>452.4</c:v>
                </c:pt>
                <c:pt idx="2533">
                  <c:v>443.37</c:v>
                </c:pt>
                <c:pt idx="2534">
                  <c:v>442.85</c:v>
                </c:pt>
                <c:pt idx="2535">
                  <c:v>447.79</c:v>
                </c:pt>
                <c:pt idx="2536">
                  <c:v>454.16</c:v>
                </c:pt>
                <c:pt idx="2537">
                  <c:v>456.76</c:v>
                </c:pt>
                <c:pt idx="2538">
                  <c:v>465.25</c:v>
                </c:pt>
                <c:pt idx="2539">
                  <c:v>461.42</c:v>
                </c:pt>
                <c:pt idx="2540">
                  <c:v>458.97</c:v>
                </c:pt>
                <c:pt idx="2541">
                  <c:v>462.69</c:v>
                </c:pt>
                <c:pt idx="2542">
                  <c:v>460.12</c:v>
                </c:pt>
                <c:pt idx="2543">
                  <c:v>448.77</c:v>
                </c:pt>
                <c:pt idx="2544">
                  <c:v>447.16</c:v>
                </c:pt>
                <c:pt idx="2545">
                  <c:v>434.19</c:v>
                </c:pt>
                <c:pt idx="2546">
                  <c:v>426.06</c:v>
                </c:pt>
                <c:pt idx="2547">
                  <c:v>419.27</c:v>
                </c:pt>
                <c:pt idx="2548">
                  <c:v>418.35</c:v>
                </c:pt>
                <c:pt idx="2549">
                  <c:v>413.73</c:v>
                </c:pt>
                <c:pt idx="2550">
                  <c:v>409.97</c:v>
                </c:pt>
                <c:pt idx="2551">
                  <c:v>406.1</c:v>
                </c:pt>
                <c:pt idx="2552">
                  <c:v>401.34</c:v>
                </c:pt>
                <c:pt idx="2553">
                  <c:v>399.71</c:v>
                </c:pt>
                <c:pt idx="2554">
                  <c:v>396.78</c:v>
                </c:pt>
                <c:pt idx="2555">
                  <c:v>399.68</c:v>
                </c:pt>
                <c:pt idx="2556">
                  <c:v>398.59</c:v>
                </c:pt>
                <c:pt idx="2557">
                  <c:v>393.39</c:v>
                </c:pt>
                <c:pt idx="2558">
                  <c:v>393.63</c:v>
                </c:pt>
                <c:pt idx="2559">
                  <c:v>392.21</c:v>
                </c:pt>
                <c:pt idx="2560">
                  <c:v>391.19</c:v>
                </c:pt>
                <c:pt idx="2561">
                  <c:v>391.08</c:v>
                </c:pt>
                <c:pt idx="2562">
                  <c:v>389.37</c:v>
                </c:pt>
                <c:pt idx="2563">
                  <c:v>386.69</c:v>
                </c:pt>
                <c:pt idx="2564">
                  <c:v>383.8</c:v>
                </c:pt>
                <c:pt idx="2565">
                  <c:v>385.69</c:v>
                </c:pt>
                <c:pt idx="2566">
                  <c:v>385.69</c:v>
                </c:pt>
                <c:pt idx="2567">
                  <c:v>382.1</c:v>
                </c:pt>
                <c:pt idx="2568">
                  <c:v>379.27</c:v>
                </c:pt>
                <c:pt idx="2569">
                  <c:v>377.82</c:v>
                </c:pt>
                <c:pt idx="2570">
                  <c:v>378.2</c:v>
                </c:pt>
                <c:pt idx="2571">
                  <c:v>375.79</c:v>
                </c:pt>
                <c:pt idx="2572">
                  <c:v>376.89</c:v>
                </c:pt>
                <c:pt idx="2573">
                  <c:v>377.9</c:v>
                </c:pt>
                <c:pt idx="2574">
                  <c:v>381.71</c:v>
                </c:pt>
                <c:pt idx="2575">
                  <c:v>383.22</c:v>
                </c:pt>
                <c:pt idx="2576">
                  <c:v>383.87</c:v>
                </c:pt>
                <c:pt idx="2577">
                  <c:v>385.1</c:v>
                </c:pt>
                <c:pt idx="2578">
                  <c:v>383.32</c:v>
                </c:pt>
                <c:pt idx="2579">
                  <c:v>385.71</c:v>
                </c:pt>
                <c:pt idx="2580">
                  <c:v>386.91</c:v>
                </c:pt>
                <c:pt idx="2581">
                  <c:v>387.71</c:v>
                </c:pt>
                <c:pt idx="2582">
                  <c:v>385.22</c:v>
                </c:pt>
                <c:pt idx="2583">
                  <c:v>388.62</c:v>
                </c:pt>
                <c:pt idx="2584">
                  <c:v>386.71</c:v>
                </c:pt>
                <c:pt idx="2585">
                  <c:v>385.6</c:v>
                </c:pt>
                <c:pt idx="2586">
                  <c:v>380.9</c:v>
                </c:pt>
                <c:pt idx="2587">
                  <c:v>376.95</c:v>
                </c:pt>
                <c:pt idx="2588">
                  <c:v>377.27</c:v>
                </c:pt>
                <c:pt idx="2589">
                  <c:v>375.26</c:v>
                </c:pt>
                <c:pt idx="2590">
                  <c:v>387.95</c:v>
                </c:pt>
                <c:pt idx="2591">
                  <c:v>388.42</c:v>
                </c:pt>
                <c:pt idx="2592">
                  <c:v>389.86</c:v>
                </c:pt>
                <c:pt idx="2593">
                  <c:v>391.36</c:v>
                </c:pt>
                <c:pt idx="2594">
                  <c:v>391.7</c:v>
                </c:pt>
                <c:pt idx="2595">
                  <c:v>389.92</c:v>
                </c:pt>
                <c:pt idx="2596">
                  <c:v>395.45</c:v>
                </c:pt>
                <c:pt idx="2597">
                  <c:v>397.71</c:v>
                </c:pt>
                <c:pt idx="2598">
                  <c:v>397</c:v>
                </c:pt>
                <c:pt idx="2599">
                  <c:v>398.23</c:v>
                </c:pt>
                <c:pt idx="2600">
                  <c:v>398.51</c:v>
                </c:pt>
                <c:pt idx="2601">
                  <c:v>397.02</c:v>
                </c:pt>
                <c:pt idx="2602">
                  <c:v>399.22</c:v>
                </c:pt>
                <c:pt idx="2603">
                  <c:v>391.56</c:v>
                </c:pt>
                <c:pt idx="2604">
                  <c:v>392.54</c:v>
                </c:pt>
                <c:pt idx="2605">
                  <c:v>394.19</c:v>
                </c:pt>
                <c:pt idx="2606">
                  <c:v>394.66</c:v>
                </c:pt>
                <c:pt idx="2607">
                  <c:v>393.67</c:v>
                </c:pt>
                <c:pt idx="2608">
                  <c:v>393.45</c:v>
                </c:pt>
                <c:pt idx="2609">
                  <c:v>388.16</c:v>
                </c:pt>
                <c:pt idx="2610">
                  <c:v>384.51</c:v>
                </c:pt>
                <c:pt idx="2611">
                  <c:v>385.37</c:v>
                </c:pt>
                <c:pt idx="2612">
                  <c:v>384.32</c:v>
                </c:pt>
                <c:pt idx="2613">
                  <c:v>386.55</c:v>
                </c:pt>
                <c:pt idx="2614">
                  <c:v>392.57</c:v>
                </c:pt>
                <c:pt idx="2615">
                  <c:v>393.34</c:v>
                </c:pt>
                <c:pt idx="2616">
                  <c:v>395.12</c:v>
                </c:pt>
                <c:pt idx="2617">
                  <c:v>391.77</c:v>
                </c:pt>
                <c:pt idx="2618">
                  <c:v>390.37</c:v>
                </c:pt>
                <c:pt idx="2619">
                  <c:v>395.48</c:v>
                </c:pt>
                <c:pt idx="2620">
                  <c:v>389.28</c:v>
                </c:pt>
                <c:pt idx="2621">
                  <c:v>394.55</c:v>
                </c:pt>
                <c:pt idx="2622">
                  <c:v>394.51</c:v>
                </c:pt>
                <c:pt idx="2623">
                  <c:v>401.75</c:v>
                </c:pt>
                <c:pt idx="2624">
                  <c:v>398.87</c:v>
                </c:pt>
                <c:pt idx="2625">
                  <c:v>391.36</c:v>
                </c:pt>
                <c:pt idx="2626">
                  <c:v>388.35</c:v>
                </c:pt>
                <c:pt idx="2627">
                  <c:v>386.62</c:v>
                </c:pt>
                <c:pt idx="2628">
                  <c:v>388.88</c:v>
                </c:pt>
                <c:pt idx="2629">
                  <c:v>397.51</c:v>
                </c:pt>
                <c:pt idx="2630">
                  <c:v>393.41</c:v>
                </c:pt>
                <c:pt idx="2631">
                  <c:v>398.92</c:v>
                </c:pt>
                <c:pt idx="2632">
                  <c:v>402.08</c:v>
                </c:pt>
                <c:pt idx="2633">
                  <c:v>396.02</c:v>
                </c:pt>
                <c:pt idx="2634">
                  <c:v>397.25</c:v>
                </c:pt>
                <c:pt idx="2635">
                  <c:v>393.06</c:v>
                </c:pt>
                <c:pt idx="2636">
                  <c:v>385.78</c:v>
                </c:pt>
                <c:pt idx="2637">
                  <c:v>386.19</c:v>
                </c:pt>
                <c:pt idx="2638">
                  <c:v>399.72</c:v>
                </c:pt>
                <c:pt idx="2639">
                  <c:v>392.82</c:v>
                </c:pt>
                <c:pt idx="2640">
                  <c:v>410.23</c:v>
                </c:pt>
                <c:pt idx="2641">
                  <c:v>416.84</c:v>
                </c:pt>
                <c:pt idx="2642">
                  <c:v>437.28</c:v>
                </c:pt>
                <c:pt idx="2643">
                  <c:v>433.45</c:v>
                </c:pt>
                <c:pt idx="2644">
                  <c:v>430.83</c:v>
                </c:pt>
                <c:pt idx="2645">
                  <c:v>430.77</c:v>
                </c:pt>
                <c:pt idx="2646">
                  <c:v>429.47</c:v>
                </c:pt>
                <c:pt idx="2647">
                  <c:v>426.17</c:v>
                </c:pt>
                <c:pt idx="2648">
                  <c:v>425.56</c:v>
                </c:pt>
                <c:pt idx="2649">
                  <c:v>426.98</c:v>
                </c:pt>
                <c:pt idx="2650">
                  <c:v>423.57</c:v>
                </c:pt>
                <c:pt idx="2651">
                  <c:v>422.5</c:v>
                </c:pt>
                <c:pt idx="2652">
                  <c:v>423.16</c:v>
                </c:pt>
                <c:pt idx="2653">
                  <c:v>418.21</c:v>
                </c:pt>
                <c:pt idx="2654">
                  <c:v>416.1</c:v>
                </c:pt>
                <c:pt idx="2655">
                  <c:v>412.55</c:v>
                </c:pt>
                <c:pt idx="2656">
                  <c:v>414.48</c:v>
                </c:pt>
                <c:pt idx="2657">
                  <c:v>415</c:v>
                </c:pt>
                <c:pt idx="2658">
                  <c:v>413.16</c:v>
                </c:pt>
                <c:pt idx="2659">
                  <c:v>414.8</c:v>
                </c:pt>
                <c:pt idx="2660">
                  <c:v>412.91</c:v>
                </c:pt>
                <c:pt idx="2661">
                  <c:v>415.63</c:v>
                </c:pt>
                <c:pt idx="2662">
                  <c:v>421.99</c:v>
                </c:pt>
                <c:pt idx="2663">
                  <c:v>424.47</c:v>
                </c:pt>
                <c:pt idx="2664">
                  <c:v>428.38</c:v>
                </c:pt>
                <c:pt idx="2665">
                  <c:v>418.83</c:v>
                </c:pt>
                <c:pt idx="2666">
                  <c:v>417.55</c:v>
                </c:pt>
                <c:pt idx="2667">
                  <c:v>413.98</c:v>
                </c:pt>
                <c:pt idx="2668">
                  <c:v>416.98</c:v>
                </c:pt>
                <c:pt idx="2669">
                  <c:v>408.72</c:v>
                </c:pt>
                <c:pt idx="2670">
                  <c:v>407.28</c:v>
                </c:pt>
                <c:pt idx="2671">
                  <c:v>405.39</c:v>
                </c:pt>
                <c:pt idx="2672">
                  <c:v>408.12</c:v>
                </c:pt>
                <c:pt idx="2673">
                  <c:v>415.44</c:v>
                </c:pt>
                <c:pt idx="2674">
                  <c:v>413.83</c:v>
                </c:pt>
                <c:pt idx="2675">
                  <c:v>410.73</c:v>
                </c:pt>
                <c:pt idx="2676">
                  <c:v>413.09</c:v>
                </c:pt>
                <c:pt idx="2677">
                  <c:v>419.3</c:v>
                </c:pt>
                <c:pt idx="2678">
                  <c:v>422.37</c:v>
                </c:pt>
                <c:pt idx="2679">
                  <c:v>418.16</c:v>
                </c:pt>
                <c:pt idx="2680">
                  <c:v>418.04</c:v>
                </c:pt>
                <c:pt idx="2681">
                  <c:v>419.19</c:v>
                </c:pt>
                <c:pt idx="2682">
                  <c:v>424.12</c:v>
                </c:pt>
                <c:pt idx="2683">
                  <c:v>427.17</c:v>
                </c:pt>
                <c:pt idx="2684">
                  <c:v>431.14</c:v>
                </c:pt>
                <c:pt idx="2685">
                  <c:v>432.89</c:v>
                </c:pt>
                <c:pt idx="2686">
                  <c:v>431.08</c:v>
                </c:pt>
                <c:pt idx="2687">
                  <c:v>435.59</c:v>
                </c:pt>
                <c:pt idx="2688">
                  <c:v>433.09</c:v>
                </c:pt>
                <c:pt idx="2689">
                  <c:v>425.28</c:v>
                </c:pt>
                <c:pt idx="2690">
                  <c:v>427.61</c:v>
                </c:pt>
                <c:pt idx="2691">
                  <c:v>428.16</c:v>
                </c:pt>
                <c:pt idx="2692">
                  <c:v>432.5</c:v>
                </c:pt>
                <c:pt idx="2693">
                  <c:v>432.9</c:v>
                </c:pt>
                <c:pt idx="2694">
                  <c:v>434.41</c:v>
                </c:pt>
                <c:pt idx="2695">
                  <c:v>426.39</c:v>
                </c:pt>
                <c:pt idx="2696">
                  <c:v>421.02</c:v>
                </c:pt>
                <c:pt idx="2697">
                  <c:v>416.65</c:v>
                </c:pt>
                <c:pt idx="2698">
                  <c:v>428.8</c:v>
                </c:pt>
                <c:pt idx="2699">
                  <c:v>429.2</c:v>
                </c:pt>
                <c:pt idx="2700">
                  <c:v>435.34</c:v>
                </c:pt>
                <c:pt idx="2701">
                  <c:v>431.44</c:v>
                </c:pt>
                <c:pt idx="2702">
                  <c:v>435.48</c:v>
                </c:pt>
                <c:pt idx="2703">
                  <c:v>437.38</c:v>
                </c:pt>
                <c:pt idx="2704">
                  <c:v>426.92</c:v>
                </c:pt>
                <c:pt idx="2705">
                  <c:v>436.75</c:v>
                </c:pt>
                <c:pt idx="2706">
                  <c:v>447.94</c:v>
                </c:pt>
                <c:pt idx="2707">
                  <c:v>448.02</c:v>
                </c:pt>
                <c:pt idx="2708">
                  <c:v>434.95</c:v>
                </c:pt>
                <c:pt idx="2709">
                  <c:v>442.58</c:v>
                </c:pt>
                <c:pt idx="2710">
                  <c:v>449.91</c:v>
                </c:pt>
                <c:pt idx="2711">
                  <c:v>455.65</c:v>
                </c:pt>
                <c:pt idx="2712">
                  <c:v>469.69</c:v>
                </c:pt>
                <c:pt idx="2713">
                  <c:v>480.1</c:v>
                </c:pt>
                <c:pt idx="2714">
                  <c:v>486.07</c:v>
                </c:pt>
                <c:pt idx="2715">
                  <c:v>487.62</c:v>
                </c:pt>
                <c:pt idx="2716">
                  <c:v>488.07</c:v>
                </c:pt>
                <c:pt idx="2717">
                  <c:v>486.31</c:v>
                </c:pt>
                <c:pt idx="2718">
                  <c:v>476.32</c:v>
                </c:pt>
                <c:pt idx="2719">
                  <c:v>468.8</c:v>
                </c:pt>
                <c:pt idx="2720">
                  <c:v>472.46</c:v>
                </c:pt>
                <c:pt idx="2721">
                  <c:v>473.77</c:v>
                </c:pt>
                <c:pt idx="2722">
                  <c:v>470.21</c:v>
                </c:pt>
                <c:pt idx="2723">
                  <c:v>472.87</c:v>
                </c:pt>
                <c:pt idx="2724">
                  <c:v>465.65</c:v>
                </c:pt>
                <c:pt idx="2725">
                  <c:v>465.17</c:v>
                </c:pt>
                <c:pt idx="2726">
                  <c:v>465.72</c:v>
                </c:pt>
                <c:pt idx="2727">
                  <c:v>467.08</c:v>
                </c:pt>
                <c:pt idx="2728">
                  <c:v>472.16</c:v>
                </c:pt>
                <c:pt idx="2729">
                  <c:v>472.84</c:v>
                </c:pt>
                <c:pt idx="2730">
                  <c:v>468.26</c:v>
                </c:pt>
                <c:pt idx="2731">
                  <c:v>462.52</c:v>
                </c:pt>
                <c:pt idx="2732">
                  <c:v>465.26</c:v>
                </c:pt>
                <c:pt idx="2733">
                  <c:v>458.74</c:v>
                </c:pt>
                <c:pt idx="2734">
                  <c:v>450.85</c:v>
                </c:pt>
                <c:pt idx="2735">
                  <c:v>450.73</c:v>
                </c:pt>
                <c:pt idx="2736">
                  <c:v>447.44</c:v>
                </c:pt>
                <c:pt idx="2737">
                  <c:v>444.93</c:v>
                </c:pt>
                <c:pt idx="2738">
                  <c:v>439.77</c:v>
                </c:pt>
                <c:pt idx="2739">
                  <c:v>445.77</c:v>
                </c:pt>
                <c:pt idx="2740">
                  <c:v>441.03</c:v>
                </c:pt>
                <c:pt idx="2741">
                  <c:v>439.63</c:v>
                </c:pt>
                <c:pt idx="2742">
                  <c:v>446.32</c:v>
                </c:pt>
                <c:pt idx="2743">
                  <c:v>445.9</c:v>
                </c:pt>
                <c:pt idx="2744">
                  <c:v>459.26</c:v>
                </c:pt>
                <c:pt idx="2745">
                  <c:v>454.1</c:v>
                </c:pt>
                <c:pt idx="2746">
                  <c:v>445.67</c:v>
                </c:pt>
                <c:pt idx="2747">
                  <c:v>445.77</c:v>
                </c:pt>
                <c:pt idx="2748">
                  <c:v>440.29</c:v>
                </c:pt>
                <c:pt idx="2749">
                  <c:v>438.07</c:v>
                </c:pt>
                <c:pt idx="2750">
                  <c:v>438.52</c:v>
                </c:pt>
                <c:pt idx="2751">
                  <c:v>441.85</c:v>
                </c:pt>
                <c:pt idx="2752">
                  <c:v>433.86</c:v>
                </c:pt>
                <c:pt idx="2753">
                  <c:v>429.39</c:v>
                </c:pt>
                <c:pt idx="2754">
                  <c:v>428.02</c:v>
                </c:pt>
                <c:pt idx="2755">
                  <c:v>432.11</c:v>
                </c:pt>
                <c:pt idx="2756">
                  <c:v>431.66</c:v>
                </c:pt>
                <c:pt idx="2757">
                  <c:v>444.02</c:v>
                </c:pt>
                <c:pt idx="2758">
                  <c:v>445</c:v>
                </c:pt>
                <c:pt idx="2759">
                  <c:v>457.21</c:v>
                </c:pt>
                <c:pt idx="2760">
                  <c:v>439.6</c:v>
                </c:pt>
                <c:pt idx="2761">
                  <c:v>427.95</c:v>
                </c:pt>
                <c:pt idx="2762">
                  <c:v>423.64</c:v>
                </c:pt>
                <c:pt idx="2763">
                  <c:v>422.22</c:v>
                </c:pt>
                <c:pt idx="2764">
                  <c:v>428.41</c:v>
                </c:pt>
                <c:pt idx="2765">
                  <c:v>423.43</c:v>
                </c:pt>
                <c:pt idx="2766">
                  <c:v>423.89</c:v>
                </c:pt>
                <c:pt idx="2767">
                  <c:v>418.41</c:v>
                </c:pt>
                <c:pt idx="2768">
                  <c:v>410.91</c:v>
                </c:pt>
                <c:pt idx="2769">
                  <c:v>413.98</c:v>
                </c:pt>
                <c:pt idx="2770">
                  <c:v>403.3</c:v>
                </c:pt>
                <c:pt idx="2771">
                  <c:v>396.51</c:v>
                </c:pt>
                <c:pt idx="2772">
                  <c:v>397.41</c:v>
                </c:pt>
                <c:pt idx="2773">
                  <c:v>400.26</c:v>
                </c:pt>
                <c:pt idx="2774">
                  <c:v>395.54</c:v>
                </c:pt>
                <c:pt idx="2775">
                  <c:v>405.02</c:v>
                </c:pt>
                <c:pt idx="2776">
                  <c:v>411.39</c:v>
                </c:pt>
                <c:pt idx="2777">
                  <c:v>409.53</c:v>
                </c:pt>
                <c:pt idx="2778">
                  <c:v>401.08</c:v>
                </c:pt>
                <c:pt idx="2779">
                  <c:v>399.73</c:v>
                </c:pt>
                <c:pt idx="2780">
                  <c:v>401.74</c:v>
                </c:pt>
                <c:pt idx="2781">
                  <c:v>401.61</c:v>
                </c:pt>
                <c:pt idx="2782">
                  <c:v>390.67</c:v>
                </c:pt>
                <c:pt idx="2783">
                  <c:v>387.97</c:v>
                </c:pt>
                <c:pt idx="2784">
                  <c:v>384.94</c:v>
                </c:pt>
                <c:pt idx="2785">
                  <c:v>373</c:v>
                </c:pt>
                <c:pt idx="2786">
                  <c:v>373.43</c:v>
                </c:pt>
                <c:pt idx="2787">
                  <c:v>362.66</c:v>
                </c:pt>
                <c:pt idx="2788">
                  <c:v>358.86</c:v>
                </c:pt>
                <c:pt idx="2789">
                  <c:v>357.87</c:v>
                </c:pt>
                <c:pt idx="2790">
                  <c:v>354.33</c:v>
                </c:pt>
                <c:pt idx="2791">
                  <c:v>348.11</c:v>
                </c:pt>
                <c:pt idx="2792">
                  <c:v>347.43</c:v>
                </c:pt>
                <c:pt idx="2793">
                  <c:v>344.68</c:v>
                </c:pt>
                <c:pt idx="2794">
                  <c:v>339.32</c:v>
                </c:pt>
                <c:pt idx="2795">
                  <c:v>336.73</c:v>
                </c:pt>
                <c:pt idx="2796">
                  <c:v>340.94</c:v>
                </c:pt>
                <c:pt idx="2797">
                  <c:v>348.84</c:v>
                </c:pt>
                <c:pt idx="2798">
                  <c:v>350</c:v>
                </c:pt>
                <c:pt idx="2799">
                  <c:v>351.55</c:v>
                </c:pt>
                <c:pt idx="2800">
                  <c:v>350.51</c:v>
                </c:pt>
                <c:pt idx="2801">
                  <c:v>350.66</c:v>
                </c:pt>
                <c:pt idx="2802">
                  <c:v>347.8</c:v>
                </c:pt>
                <c:pt idx="2803">
                  <c:v>352.68</c:v>
                </c:pt>
                <c:pt idx="2804">
                  <c:v>356.21</c:v>
                </c:pt>
                <c:pt idx="2805">
                  <c:v>360.37</c:v>
                </c:pt>
                <c:pt idx="2806">
                  <c:v>367.72</c:v>
                </c:pt>
                <c:pt idx="2807">
                  <c:v>365.67</c:v>
                </c:pt>
                <c:pt idx="2808">
                  <c:v>367.4</c:v>
                </c:pt>
                <c:pt idx="2809">
                  <c:v>366.03</c:v>
                </c:pt>
                <c:pt idx="2810">
                  <c:v>364.48</c:v>
                </c:pt>
                <c:pt idx="2811">
                  <c:v>367.55</c:v>
                </c:pt>
                <c:pt idx="2812">
                  <c:v>371.75</c:v>
                </c:pt>
                <c:pt idx="2813">
                  <c:v>375.3</c:v>
                </c:pt>
                <c:pt idx="2814">
                  <c:v>377.16</c:v>
                </c:pt>
                <c:pt idx="2815">
                  <c:v>381.63</c:v>
                </c:pt>
                <c:pt idx="2816">
                  <c:v>387.21</c:v>
                </c:pt>
                <c:pt idx="2817">
                  <c:v>390.2</c:v>
                </c:pt>
                <c:pt idx="2818">
                  <c:v>391.19</c:v>
                </c:pt>
                <c:pt idx="2819">
                  <c:v>383.88</c:v>
                </c:pt>
                <c:pt idx="2820">
                  <c:v>380.1</c:v>
                </c:pt>
                <c:pt idx="2821">
                  <c:v>380.69</c:v>
                </c:pt>
                <c:pt idx="2822">
                  <c:v>382.9</c:v>
                </c:pt>
                <c:pt idx="2823">
                  <c:v>383.31</c:v>
                </c:pt>
                <c:pt idx="2824">
                  <c:v>383.35</c:v>
                </c:pt>
                <c:pt idx="2825">
                  <c:v>381.78</c:v>
                </c:pt>
                <c:pt idx="2826">
                  <c:v>388.57</c:v>
                </c:pt>
                <c:pt idx="2827">
                  <c:v>381.76</c:v>
                </c:pt>
                <c:pt idx="2828">
                  <c:v>379.14</c:v>
                </c:pt>
                <c:pt idx="2829">
                  <c:v>379.62</c:v>
                </c:pt>
                <c:pt idx="2830">
                  <c:v>385.86</c:v>
                </c:pt>
                <c:pt idx="2831">
                  <c:v>390.89</c:v>
                </c:pt>
                <c:pt idx="2832">
                  <c:v>387.87</c:v>
                </c:pt>
                <c:pt idx="2833">
                  <c:v>391.74</c:v>
                </c:pt>
                <c:pt idx="2834">
                  <c:v>396.3</c:v>
                </c:pt>
                <c:pt idx="2835">
                  <c:v>401.03</c:v>
                </c:pt>
                <c:pt idx="2836">
                  <c:v>405.19</c:v>
                </c:pt>
                <c:pt idx="2837">
                  <c:v>408.6</c:v>
                </c:pt>
                <c:pt idx="2838">
                  <c:v>410.52</c:v>
                </c:pt>
                <c:pt idx="2839">
                  <c:v>410.57</c:v>
                </c:pt>
                <c:pt idx="2840">
                  <c:v>408.44</c:v>
                </c:pt>
                <c:pt idx="2841">
                  <c:v>407.79</c:v>
                </c:pt>
                <c:pt idx="2842">
                  <c:v>413.82</c:v>
                </c:pt>
                <c:pt idx="2843">
                  <c:v>420.81</c:v>
                </c:pt>
                <c:pt idx="2844">
                  <c:v>422.07</c:v>
                </c:pt>
                <c:pt idx="2845">
                  <c:v>414.75</c:v>
                </c:pt>
                <c:pt idx="2846">
                  <c:v>412.1</c:v>
                </c:pt>
                <c:pt idx="2847">
                  <c:v>409.38</c:v>
                </c:pt>
                <c:pt idx="2848">
                  <c:v>414.46</c:v>
                </c:pt>
                <c:pt idx="2849">
                  <c:v>411.03</c:v>
                </c:pt>
                <c:pt idx="2850">
                  <c:v>403.73</c:v>
                </c:pt>
                <c:pt idx="2851">
                  <c:v>401.15</c:v>
                </c:pt>
                <c:pt idx="2852">
                  <c:v>404.32</c:v>
                </c:pt>
                <c:pt idx="2853">
                  <c:v>410.84</c:v>
                </c:pt>
                <c:pt idx="2854">
                  <c:v>414.49</c:v>
                </c:pt>
                <c:pt idx="2855">
                  <c:v>412.59</c:v>
                </c:pt>
                <c:pt idx="2856">
                  <c:v>410.91</c:v>
                </c:pt>
                <c:pt idx="2857">
                  <c:v>417.73</c:v>
                </c:pt>
                <c:pt idx="2858">
                  <c:v>419.66</c:v>
                </c:pt>
                <c:pt idx="2859">
                  <c:v>417.96</c:v>
                </c:pt>
                <c:pt idx="2860">
                  <c:v>421.3</c:v>
                </c:pt>
                <c:pt idx="2861">
                  <c:v>417.21</c:v>
                </c:pt>
                <c:pt idx="2862">
                  <c:v>418.18</c:v>
                </c:pt>
                <c:pt idx="2863">
                  <c:v>422.12</c:v>
                </c:pt>
                <c:pt idx="2864">
                  <c:v>427.6</c:v>
                </c:pt>
                <c:pt idx="2865">
                  <c:v>428.08</c:v>
                </c:pt>
                <c:pt idx="2866">
                  <c:v>433.97</c:v>
                </c:pt>
                <c:pt idx="2867">
                  <c:v>437.47</c:v>
                </c:pt>
                <c:pt idx="2868">
                  <c:v>434.43</c:v>
                </c:pt>
                <c:pt idx="2869">
                  <c:v>440.3</c:v>
                </c:pt>
                <c:pt idx="2870">
                  <c:v>449.26</c:v>
                </c:pt>
                <c:pt idx="2871">
                  <c:v>447.57</c:v>
                </c:pt>
                <c:pt idx="2872">
                  <c:v>454.37</c:v>
                </c:pt>
                <c:pt idx="2873">
                  <c:v>461.68</c:v>
                </c:pt>
                <c:pt idx="2874">
                  <c:v>457.11</c:v>
                </c:pt>
                <c:pt idx="2875">
                  <c:v>470.67</c:v>
                </c:pt>
                <c:pt idx="2876">
                  <c:v>466.99</c:v>
                </c:pt>
                <c:pt idx="2877">
                  <c:v>469.4</c:v>
                </c:pt>
                <c:pt idx="2878">
                  <c:v>462.93</c:v>
                </c:pt>
                <c:pt idx="2879">
                  <c:v>459.92</c:v>
                </c:pt>
                <c:pt idx="2880">
                  <c:v>453.26</c:v>
                </c:pt>
                <c:pt idx="2881">
                  <c:v>443.99</c:v>
                </c:pt>
                <c:pt idx="2882">
                  <c:v>436.16</c:v>
                </c:pt>
                <c:pt idx="2883">
                  <c:v>435.73</c:v>
                </c:pt>
                <c:pt idx="2884">
                  <c:v>435.29</c:v>
                </c:pt>
                <c:pt idx="2885">
                  <c:v>425.43</c:v>
                </c:pt>
                <c:pt idx="2886">
                  <c:v>419.26</c:v>
                </c:pt>
                <c:pt idx="2887">
                  <c:v>413.37</c:v>
                </c:pt>
                <c:pt idx="2888">
                  <c:v>404.4</c:v>
                </c:pt>
                <c:pt idx="2889">
                  <c:v>401.65</c:v>
                </c:pt>
                <c:pt idx="2890">
                  <c:v>396.68</c:v>
                </c:pt>
                <c:pt idx="2891">
                  <c:v>401.28</c:v>
                </c:pt>
                <c:pt idx="2892">
                  <c:v>406.03</c:v>
                </c:pt>
                <c:pt idx="2893">
                  <c:v>400.76</c:v>
                </c:pt>
                <c:pt idx="2894">
                  <c:v>402.89</c:v>
                </c:pt>
                <c:pt idx="2895">
                  <c:v>393.46</c:v>
                </c:pt>
                <c:pt idx="2896">
                  <c:v>386.48</c:v>
                </c:pt>
                <c:pt idx="2897">
                  <c:v>384.32</c:v>
                </c:pt>
                <c:pt idx="2898">
                  <c:v>383.92</c:v>
                </c:pt>
                <c:pt idx="2899">
                  <c:v>384.4</c:v>
                </c:pt>
                <c:pt idx="2900">
                  <c:v>386</c:v>
                </c:pt>
                <c:pt idx="2901">
                  <c:v>387.7</c:v>
                </c:pt>
                <c:pt idx="2902">
                  <c:v>396.4</c:v>
                </c:pt>
                <c:pt idx="2903">
                  <c:v>397.66</c:v>
                </c:pt>
                <c:pt idx="2904">
                  <c:v>396.05</c:v>
                </c:pt>
                <c:pt idx="2905">
                  <c:v>391.47</c:v>
                </c:pt>
                <c:pt idx="2906">
                  <c:v>396.55</c:v>
                </c:pt>
                <c:pt idx="2907">
                  <c:v>401.95</c:v>
                </c:pt>
                <c:pt idx="2908">
                  <c:v>405.7</c:v>
                </c:pt>
                <c:pt idx="2909">
                  <c:v>408.4</c:v>
                </c:pt>
                <c:pt idx="2910">
                  <c:v>409.4</c:v>
                </c:pt>
                <c:pt idx="2911">
                  <c:v>409.4</c:v>
                </c:pt>
                <c:pt idx="2912">
                  <c:v>409.36</c:v>
                </c:pt>
                <c:pt idx="2913">
                  <c:v>409.2</c:v>
                </c:pt>
                <c:pt idx="2914">
                  <c:v>413.1</c:v>
                </c:pt>
                <c:pt idx="2915">
                  <c:v>416.8</c:v>
                </c:pt>
                <c:pt idx="2916">
                  <c:v>410.1</c:v>
                </c:pt>
                <c:pt idx="2917">
                  <c:v>415.8</c:v>
                </c:pt>
                <c:pt idx="2918">
                  <c:v>414.7</c:v>
                </c:pt>
                <c:pt idx="2919">
                  <c:v>418.9</c:v>
                </c:pt>
                <c:pt idx="2920">
                  <c:v>418.2</c:v>
                </c:pt>
                <c:pt idx="2921">
                  <c:v>417.3</c:v>
                </c:pt>
                <c:pt idx="2922">
                  <c:v>425.1</c:v>
                </c:pt>
                <c:pt idx="2923">
                  <c:v>430.3</c:v>
                </c:pt>
                <c:pt idx="2924">
                  <c:v>430</c:v>
                </c:pt>
                <c:pt idx="2925">
                  <c:v>428.3</c:v>
                </c:pt>
                <c:pt idx="2926">
                  <c:v>431</c:v>
                </c:pt>
                <c:pt idx="2927">
                  <c:v>425.4</c:v>
                </c:pt>
                <c:pt idx="2928">
                  <c:v>425.3</c:v>
                </c:pt>
                <c:pt idx="2929">
                  <c:v>432.5</c:v>
                </c:pt>
                <c:pt idx="2930">
                  <c:v>434.6</c:v>
                </c:pt>
                <c:pt idx="2931">
                  <c:v>432.3</c:v>
                </c:pt>
                <c:pt idx="2932">
                  <c:v>434.3</c:v>
                </c:pt>
                <c:pt idx="2933">
                  <c:v>433.4</c:v>
                </c:pt>
                <c:pt idx="2934">
                  <c:v>434.8</c:v>
                </c:pt>
                <c:pt idx="2935">
                  <c:v>439.6</c:v>
                </c:pt>
                <c:pt idx="2936">
                  <c:v>442.7</c:v>
                </c:pt>
                <c:pt idx="2937">
                  <c:v>431.6</c:v>
                </c:pt>
                <c:pt idx="2938">
                  <c:v>438.9</c:v>
                </c:pt>
                <c:pt idx="2939">
                  <c:v>445.2</c:v>
                </c:pt>
                <c:pt idx="2940">
                  <c:v>441.5</c:v>
                </c:pt>
                <c:pt idx="2941">
                  <c:v>441.5</c:v>
                </c:pt>
                <c:pt idx="2942">
                  <c:v>442.7</c:v>
                </c:pt>
                <c:pt idx="2943">
                  <c:v>445</c:v>
                </c:pt>
                <c:pt idx="2944">
                  <c:v>444</c:v>
                </c:pt>
                <c:pt idx="2945">
                  <c:v>439.6</c:v>
                </c:pt>
                <c:pt idx="2946">
                  <c:v>443.7</c:v>
                </c:pt>
                <c:pt idx="2947">
                  <c:v>433.8</c:v>
                </c:pt>
                <c:pt idx="2948">
                  <c:v>443.4</c:v>
                </c:pt>
                <c:pt idx="2949">
                  <c:v>450.6</c:v>
                </c:pt>
                <c:pt idx="2950">
                  <c:v>435.7</c:v>
                </c:pt>
                <c:pt idx="2951">
                  <c:v>421.4</c:v>
                </c:pt>
                <c:pt idx="2952">
                  <c:v>412.1</c:v>
                </c:pt>
                <c:pt idx="2953">
                  <c:v>410.8</c:v>
                </c:pt>
                <c:pt idx="2954">
                  <c:v>398</c:v>
                </c:pt>
                <c:pt idx="2955">
                  <c:v>386.4</c:v>
                </c:pt>
                <c:pt idx="2956">
                  <c:v>402.6</c:v>
                </c:pt>
                <c:pt idx="2957">
                  <c:v>417.8</c:v>
                </c:pt>
                <c:pt idx="2958">
                  <c:v>432.9</c:v>
                </c:pt>
                <c:pt idx="2959">
                  <c:v>444.9</c:v>
                </c:pt>
                <c:pt idx="2960">
                  <c:v>454.9</c:v>
                </c:pt>
                <c:pt idx="2961">
                  <c:v>464.4</c:v>
                </c:pt>
                <c:pt idx="2962">
                  <c:v>471.5</c:v>
                </c:pt>
                <c:pt idx="2963">
                  <c:v>479.7</c:v>
                </c:pt>
                <c:pt idx="2964">
                  <c:v>482.1</c:v>
                </c:pt>
                <c:pt idx="2965">
                  <c:v>483.2</c:v>
                </c:pt>
                <c:pt idx="2966">
                  <c:v>481.3</c:v>
                </c:pt>
                <c:pt idx="2967">
                  <c:v>477.5</c:v>
                </c:pt>
                <c:pt idx="2968">
                  <c:v>472.7</c:v>
                </c:pt>
                <c:pt idx="2969">
                  <c:v>479.3</c:v>
                </c:pt>
                <c:pt idx="2970">
                  <c:v>486.6</c:v>
                </c:pt>
                <c:pt idx="2971">
                  <c:v>480.1</c:v>
                </c:pt>
                <c:pt idx="2972">
                  <c:v>472.9</c:v>
                </c:pt>
                <c:pt idx="2973">
                  <c:v>469.3</c:v>
                </c:pt>
                <c:pt idx="2974">
                  <c:v>461.9</c:v>
                </c:pt>
                <c:pt idx="2975">
                  <c:v>465.6</c:v>
                </c:pt>
                <c:pt idx="2976">
                  <c:v>456.5</c:v>
                </c:pt>
                <c:pt idx="2977">
                  <c:v>460.3</c:v>
                </c:pt>
                <c:pt idx="2978">
                  <c:v>458.5</c:v>
                </c:pt>
                <c:pt idx="2979">
                  <c:v>453.7</c:v>
                </c:pt>
                <c:pt idx="2980">
                  <c:v>455.5</c:v>
                </c:pt>
                <c:pt idx="2981">
                  <c:v>461</c:v>
                </c:pt>
                <c:pt idx="2982">
                  <c:v>460.6</c:v>
                </c:pt>
                <c:pt idx="2983">
                  <c:v>461</c:v>
                </c:pt>
                <c:pt idx="2984">
                  <c:v>464.3</c:v>
                </c:pt>
                <c:pt idx="2985">
                  <c:v>463.5</c:v>
                </c:pt>
                <c:pt idx="2986">
                  <c:v>464.9</c:v>
                </c:pt>
                <c:pt idx="2987">
                  <c:v>457.2</c:v>
                </c:pt>
                <c:pt idx="2988">
                  <c:v>457.3</c:v>
                </c:pt>
                <c:pt idx="2989">
                  <c:v>459.2</c:v>
                </c:pt>
                <c:pt idx="2990">
                  <c:v>461.1</c:v>
                </c:pt>
                <c:pt idx="2991">
                  <c:v>460</c:v>
                </c:pt>
                <c:pt idx="2992">
                  <c:v>457.9</c:v>
                </c:pt>
                <c:pt idx="2993">
                  <c:v>459.5</c:v>
                </c:pt>
                <c:pt idx="2994">
                  <c:v>457.7</c:v>
                </c:pt>
                <c:pt idx="2995">
                  <c:v>461.3</c:v>
                </c:pt>
                <c:pt idx="2996">
                  <c:v>467.6</c:v>
                </c:pt>
                <c:pt idx="2997">
                  <c:v>464.8</c:v>
                </c:pt>
                <c:pt idx="2998">
                  <c:v>468.3</c:v>
                </c:pt>
                <c:pt idx="2999">
                  <c:v>461.1</c:v>
                </c:pt>
                <c:pt idx="3000">
                  <c:v>460.5</c:v>
                </c:pt>
                <c:pt idx="3001">
                  <c:v>463.6</c:v>
                </c:pt>
                <c:pt idx="3002">
                  <c:v>468.7</c:v>
                </c:pt>
                <c:pt idx="3003">
                  <c:v>479.9</c:v>
                </c:pt>
                <c:pt idx="3004">
                  <c:v>495.1</c:v>
                </c:pt>
                <c:pt idx="3005">
                  <c:v>482.5</c:v>
                </c:pt>
                <c:pt idx="3006">
                  <c:v>470.5</c:v>
                </c:pt>
                <c:pt idx="3007">
                  <c:v>475.4</c:v>
                </c:pt>
                <c:pt idx="3008">
                  <c:v>468.2</c:v>
                </c:pt>
                <c:pt idx="3009">
                  <c:v>459.2</c:v>
                </c:pt>
                <c:pt idx="3010">
                  <c:v>452.3</c:v>
                </c:pt>
                <c:pt idx="3011">
                  <c:v>457.8</c:v>
                </c:pt>
                <c:pt idx="3012">
                  <c:v>466.1</c:v>
                </c:pt>
                <c:pt idx="3013">
                  <c:v>461.4</c:v>
                </c:pt>
                <c:pt idx="3014">
                  <c:v>467</c:v>
                </c:pt>
                <c:pt idx="3015">
                  <c:v>461.3</c:v>
                </c:pt>
                <c:pt idx="3016">
                  <c:v>470.7</c:v>
                </c:pt>
                <c:pt idx="3017">
                  <c:v>470</c:v>
                </c:pt>
                <c:pt idx="3018">
                  <c:v>483.7</c:v>
                </c:pt>
                <c:pt idx="3019">
                  <c:v>503.9</c:v>
                </c:pt>
                <c:pt idx="3020">
                  <c:v>509.8</c:v>
                </c:pt>
                <c:pt idx="3021">
                  <c:v>513</c:v>
                </c:pt>
                <c:pt idx="3022">
                  <c:v>517.9</c:v>
                </c:pt>
                <c:pt idx="3023">
                  <c:v>514.1</c:v>
                </c:pt>
                <c:pt idx="3024">
                  <c:v>520</c:v>
                </c:pt>
                <c:pt idx="3025">
                  <c:v>520.20000000000005</c:v>
                </c:pt>
                <c:pt idx="3026">
                  <c:v>522.6</c:v>
                </c:pt>
                <c:pt idx="3027">
                  <c:v>520.70000000000005</c:v>
                </c:pt>
                <c:pt idx="3028">
                  <c:v>510.6</c:v>
                </c:pt>
                <c:pt idx="3029">
                  <c:v>502.7</c:v>
                </c:pt>
                <c:pt idx="3030">
                  <c:v>501.3</c:v>
                </c:pt>
                <c:pt idx="3031">
                  <c:v>502</c:v>
                </c:pt>
                <c:pt idx="3032">
                  <c:v>509.9</c:v>
                </c:pt>
                <c:pt idx="3033">
                  <c:v>519.5</c:v>
                </c:pt>
                <c:pt idx="3034">
                  <c:v>512</c:v>
                </c:pt>
                <c:pt idx="3035">
                  <c:v>505.9</c:v>
                </c:pt>
                <c:pt idx="3036">
                  <c:v>497.4</c:v>
                </c:pt>
                <c:pt idx="3037">
                  <c:v>495.2</c:v>
                </c:pt>
                <c:pt idx="3038">
                  <c:v>489.2</c:v>
                </c:pt>
                <c:pt idx="3039">
                  <c:v>484.1</c:v>
                </c:pt>
                <c:pt idx="3040">
                  <c:v>478.5</c:v>
                </c:pt>
                <c:pt idx="3041">
                  <c:v>477.4</c:v>
                </c:pt>
                <c:pt idx="3042">
                  <c:v>481.9</c:v>
                </c:pt>
                <c:pt idx="3043">
                  <c:v>481.9</c:v>
                </c:pt>
                <c:pt idx="3044">
                  <c:v>482.3</c:v>
                </c:pt>
                <c:pt idx="3045">
                  <c:v>481.9</c:v>
                </c:pt>
                <c:pt idx="3046">
                  <c:v>486</c:v>
                </c:pt>
                <c:pt idx="3047">
                  <c:v>484.7</c:v>
                </c:pt>
                <c:pt idx="3048">
                  <c:v>481.4</c:v>
                </c:pt>
                <c:pt idx="3049">
                  <c:v>478.8</c:v>
                </c:pt>
                <c:pt idx="3050">
                  <c:v>479.3</c:v>
                </c:pt>
                <c:pt idx="3051">
                  <c:v>473.1</c:v>
                </c:pt>
                <c:pt idx="3052">
                  <c:v>472.8</c:v>
                </c:pt>
                <c:pt idx="3053">
                  <c:v>475.4</c:v>
                </c:pt>
                <c:pt idx="3054">
                  <c:v>481.5</c:v>
                </c:pt>
                <c:pt idx="3055">
                  <c:v>481.8</c:v>
                </c:pt>
                <c:pt idx="3056">
                  <c:v>478.3</c:v>
                </c:pt>
                <c:pt idx="3057">
                  <c:v>485.3</c:v>
                </c:pt>
                <c:pt idx="3058">
                  <c:v>480.2</c:v>
                </c:pt>
                <c:pt idx="3059">
                  <c:v>493.5</c:v>
                </c:pt>
                <c:pt idx="3060">
                  <c:v>489.7</c:v>
                </c:pt>
                <c:pt idx="3061">
                  <c:v>490.2</c:v>
                </c:pt>
                <c:pt idx="3062">
                  <c:v>473.1</c:v>
                </c:pt>
                <c:pt idx="3063">
                  <c:v>460.5</c:v>
                </c:pt>
                <c:pt idx="3064">
                  <c:v>452.8</c:v>
                </c:pt>
              </c:numCache>
            </c:numRef>
          </c:val>
          <c:smooth val="0"/>
          <c:extLst>
            <c:ext xmlns:c16="http://schemas.microsoft.com/office/drawing/2014/chart" uri="{C3380CC4-5D6E-409C-BE32-E72D297353CC}">
              <c16:uniqueId val="{00000000-5E1F-4580-B2D9-715709746833}"/>
            </c:ext>
          </c:extLst>
        </c:ser>
        <c:dLbls>
          <c:showLegendKey val="0"/>
          <c:showVal val="0"/>
          <c:showCatName val="0"/>
          <c:showSerName val="0"/>
          <c:showPercent val="0"/>
          <c:showBubbleSize val="0"/>
        </c:dLbls>
        <c:marker val="1"/>
        <c:smooth val="0"/>
        <c:axId val="392884848"/>
        <c:axId val="392885408"/>
      </c:lineChart>
      <c:lineChart>
        <c:grouping val="standard"/>
        <c:varyColors val="0"/>
        <c:ser>
          <c:idx val="1"/>
          <c:order val="1"/>
          <c:tx>
            <c:strRef>
              <c:f>'[(Tổng hợp) Tổng quan TTCK.xlsx]VNI PE PB'!$F$1</c:f>
              <c:strCache>
                <c:ptCount val="1"/>
                <c:pt idx="0">
                  <c:v>P/B</c:v>
                </c:pt>
              </c:strCache>
            </c:strRef>
          </c:tx>
          <c:spPr>
            <a:ln w="28575" cap="rnd">
              <a:solidFill>
                <a:schemeClr val="accent5"/>
              </a:solidFill>
              <a:round/>
            </a:ln>
            <a:effectLst/>
          </c:spPr>
          <c:marker>
            <c:symbol val="none"/>
          </c:marker>
          <c:cat>
            <c:numRef>
              <c:f>'[(Tổng hợp) Tổng quan TTCK.xlsx]VNI PE PB'!$B$2:$B$3066</c:f>
              <c:numCache>
                <c:formatCode>mm/dd/yyyy</c:formatCode>
                <c:ptCount val="3065"/>
                <c:pt idx="0">
                  <c:v>45007</c:v>
                </c:pt>
                <c:pt idx="1">
                  <c:v>45006</c:v>
                </c:pt>
                <c:pt idx="2">
                  <c:v>45005</c:v>
                </c:pt>
                <c:pt idx="3">
                  <c:v>45002</c:v>
                </c:pt>
                <c:pt idx="4">
                  <c:v>45001</c:v>
                </c:pt>
                <c:pt idx="5">
                  <c:v>45000</c:v>
                </c:pt>
                <c:pt idx="6">
                  <c:v>44999</c:v>
                </c:pt>
                <c:pt idx="7">
                  <c:v>44998</c:v>
                </c:pt>
                <c:pt idx="8">
                  <c:v>44995</c:v>
                </c:pt>
                <c:pt idx="9">
                  <c:v>44994</c:v>
                </c:pt>
                <c:pt idx="10">
                  <c:v>44993</c:v>
                </c:pt>
                <c:pt idx="11">
                  <c:v>44992</c:v>
                </c:pt>
                <c:pt idx="12">
                  <c:v>44991</c:v>
                </c:pt>
                <c:pt idx="13">
                  <c:v>44988</c:v>
                </c:pt>
                <c:pt idx="14">
                  <c:v>44987</c:v>
                </c:pt>
                <c:pt idx="15">
                  <c:v>44986</c:v>
                </c:pt>
                <c:pt idx="16">
                  <c:v>44985</c:v>
                </c:pt>
                <c:pt idx="17">
                  <c:v>44984</c:v>
                </c:pt>
                <c:pt idx="18">
                  <c:v>44981</c:v>
                </c:pt>
                <c:pt idx="19">
                  <c:v>44980</c:v>
                </c:pt>
                <c:pt idx="20">
                  <c:v>44979</c:v>
                </c:pt>
                <c:pt idx="21">
                  <c:v>44978</c:v>
                </c:pt>
                <c:pt idx="22">
                  <c:v>44977</c:v>
                </c:pt>
                <c:pt idx="23">
                  <c:v>44974</c:v>
                </c:pt>
                <c:pt idx="24">
                  <c:v>44973</c:v>
                </c:pt>
                <c:pt idx="25">
                  <c:v>44972</c:v>
                </c:pt>
                <c:pt idx="26">
                  <c:v>44971</c:v>
                </c:pt>
                <c:pt idx="27">
                  <c:v>44970</c:v>
                </c:pt>
                <c:pt idx="28">
                  <c:v>44967</c:v>
                </c:pt>
                <c:pt idx="29">
                  <c:v>44966</c:v>
                </c:pt>
                <c:pt idx="30">
                  <c:v>44965</c:v>
                </c:pt>
                <c:pt idx="31">
                  <c:v>44964</c:v>
                </c:pt>
                <c:pt idx="32">
                  <c:v>44963</c:v>
                </c:pt>
                <c:pt idx="33">
                  <c:v>44960</c:v>
                </c:pt>
                <c:pt idx="34">
                  <c:v>44959</c:v>
                </c:pt>
                <c:pt idx="35">
                  <c:v>44958</c:v>
                </c:pt>
                <c:pt idx="36">
                  <c:v>44957</c:v>
                </c:pt>
                <c:pt idx="37">
                  <c:v>44956</c:v>
                </c:pt>
                <c:pt idx="38">
                  <c:v>44953</c:v>
                </c:pt>
                <c:pt idx="39">
                  <c:v>44945</c:v>
                </c:pt>
                <c:pt idx="40">
                  <c:v>44944</c:v>
                </c:pt>
                <c:pt idx="41">
                  <c:v>44943</c:v>
                </c:pt>
                <c:pt idx="42">
                  <c:v>44942</c:v>
                </c:pt>
                <c:pt idx="43">
                  <c:v>44939</c:v>
                </c:pt>
                <c:pt idx="44">
                  <c:v>44938</c:v>
                </c:pt>
                <c:pt idx="45">
                  <c:v>44937</c:v>
                </c:pt>
                <c:pt idx="46">
                  <c:v>44936</c:v>
                </c:pt>
                <c:pt idx="47">
                  <c:v>44935</c:v>
                </c:pt>
                <c:pt idx="48">
                  <c:v>44932</c:v>
                </c:pt>
                <c:pt idx="49">
                  <c:v>44931</c:v>
                </c:pt>
                <c:pt idx="50">
                  <c:v>44930</c:v>
                </c:pt>
                <c:pt idx="51">
                  <c:v>44929</c:v>
                </c:pt>
                <c:pt idx="52" formatCode="m/d/yyyy">
                  <c:v>44925</c:v>
                </c:pt>
                <c:pt idx="53" formatCode="m/d/yyyy">
                  <c:v>44924</c:v>
                </c:pt>
                <c:pt idx="54" formatCode="m/d/yyyy">
                  <c:v>44923</c:v>
                </c:pt>
                <c:pt idx="55" formatCode="m/d/yyyy">
                  <c:v>44922</c:v>
                </c:pt>
                <c:pt idx="56" formatCode="m/d/yyyy">
                  <c:v>44921</c:v>
                </c:pt>
                <c:pt idx="57" formatCode="m/d/yyyy">
                  <c:v>44918</c:v>
                </c:pt>
                <c:pt idx="58" formatCode="m/d/yyyy">
                  <c:v>44917</c:v>
                </c:pt>
                <c:pt idx="59" formatCode="m/d/yyyy">
                  <c:v>44916</c:v>
                </c:pt>
                <c:pt idx="60" formatCode="m/d/yyyy">
                  <c:v>44915</c:v>
                </c:pt>
                <c:pt idx="61" formatCode="m/d/yyyy">
                  <c:v>44914</c:v>
                </c:pt>
                <c:pt idx="62" formatCode="m/d/yyyy">
                  <c:v>44911</c:v>
                </c:pt>
                <c:pt idx="63" formatCode="m/d/yyyy">
                  <c:v>44910</c:v>
                </c:pt>
                <c:pt idx="64" formatCode="m/d/yyyy">
                  <c:v>44909</c:v>
                </c:pt>
                <c:pt idx="65" formatCode="m/d/yyyy">
                  <c:v>44908</c:v>
                </c:pt>
                <c:pt idx="66" formatCode="m/d/yyyy">
                  <c:v>44907</c:v>
                </c:pt>
                <c:pt idx="67" formatCode="m/d/yyyy">
                  <c:v>44904</c:v>
                </c:pt>
                <c:pt idx="68" formatCode="m/d/yyyy">
                  <c:v>44903</c:v>
                </c:pt>
                <c:pt idx="69" formatCode="m/d/yyyy">
                  <c:v>44902</c:v>
                </c:pt>
                <c:pt idx="70" formatCode="m/d/yyyy">
                  <c:v>44901</c:v>
                </c:pt>
                <c:pt idx="71" formatCode="m/d/yyyy">
                  <c:v>44900</c:v>
                </c:pt>
                <c:pt idx="72" formatCode="m/d/yyyy">
                  <c:v>44897</c:v>
                </c:pt>
                <c:pt idx="73" formatCode="m/d/yyyy">
                  <c:v>44896</c:v>
                </c:pt>
                <c:pt idx="74" formatCode="m/d/yyyy">
                  <c:v>44895</c:v>
                </c:pt>
                <c:pt idx="75" formatCode="m/d/yyyy">
                  <c:v>44894</c:v>
                </c:pt>
                <c:pt idx="76" formatCode="m/d/yyyy">
                  <c:v>44893</c:v>
                </c:pt>
                <c:pt idx="77" formatCode="m/d/yyyy">
                  <c:v>44890</c:v>
                </c:pt>
                <c:pt idx="78" formatCode="m/d/yyyy">
                  <c:v>44889</c:v>
                </c:pt>
                <c:pt idx="79" formatCode="m/d/yyyy">
                  <c:v>44888</c:v>
                </c:pt>
                <c:pt idx="80" formatCode="m/d/yyyy">
                  <c:v>44887</c:v>
                </c:pt>
                <c:pt idx="81" formatCode="m/d/yyyy">
                  <c:v>44886</c:v>
                </c:pt>
                <c:pt idx="82" formatCode="m/d/yyyy">
                  <c:v>44883</c:v>
                </c:pt>
                <c:pt idx="83" formatCode="m/d/yyyy">
                  <c:v>44882</c:v>
                </c:pt>
                <c:pt idx="84" formatCode="m/d/yyyy">
                  <c:v>44881</c:v>
                </c:pt>
                <c:pt idx="85" formatCode="m/d/yyyy">
                  <c:v>44880</c:v>
                </c:pt>
                <c:pt idx="86" formatCode="m/d/yyyy">
                  <c:v>44879</c:v>
                </c:pt>
                <c:pt idx="87" formatCode="m/d/yyyy">
                  <c:v>44876</c:v>
                </c:pt>
                <c:pt idx="88" formatCode="m/d/yyyy">
                  <c:v>44875</c:v>
                </c:pt>
                <c:pt idx="89" formatCode="m/d/yyyy">
                  <c:v>44874</c:v>
                </c:pt>
                <c:pt idx="90" formatCode="m/d/yyyy">
                  <c:v>44873</c:v>
                </c:pt>
                <c:pt idx="91" formatCode="m/d/yyyy">
                  <c:v>44872</c:v>
                </c:pt>
                <c:pt idx="92" formatCode="m/d/yyyy">
                  <c:v>44869</c:v>
                </c:pt>
                <c:pt idx="93" formatCode="m/d/yyyy">
                  <c:v>44868</c:v>
                </c:pt>
                <c:pt idx="94" formatCode="m/d/yyyy">
                  <c:v>44867</c:v>
                </c:pt>
                <c:pt idx="95" formatCode="m/d/yyyy">
                  <c:v>44866</c:v>
                </c:pt>
                <c:pt idx="96" formatCode="m/d/yyyy">
                  <c:v>44865</c:v>
                </c:pt>
                <c:pt idx="97" formatCode="m/d/yyyy">
                  <c:v>44862</c:v>
                </c:pt>
                <c:pt idx="98" formatCode="m/d/yyyy">
                  <c:v>44861</c:v>
                </c:pt>
                <c:pt idx="99" formatCode="m/d/yyyy">
                  <c:v>44860</c:v>
                </c:pt>
                <c:pt idx="100" formatCode="m/d/yyyy">
                  <c:v>44859</c:v>
                </c:pt>
                <c:pt idx="101" formatCode="m/d/yyyy">
                  <c:v>44858</c:v>
                </c:pt>
                <c:pt idx="102" formatCode="m/d/yyyy">
                  <c:v>44855</c:v>
                </c:pt>
                <c:pt idx="103" formatCode="m/d/yyyy">
                  <c:v>44854</c:v>
                </c:pt>
                <c:pt idx="104" formatCode="m/d/yyyy">
                  <c:v>44853</c:v>
                </c:pt>
                <c:pt idx="105" formatCode="m/d/yyyy">
                  <c:v>44852</c:v>
                </c:pt>
                <c:pt idx="106" formatCode="m/d/yyyy">
                  <c:v>44851</c:v>
                </c:pt>
                <c:pt idx="107" formatCode="m/d/yyyy">
                  <c:v>44848</c:v>
                </c:pt>
                <c:pt idx="108" formatCode="m/d/yyyy">
                  <c:v>44847</c:v>
                </c:pt>
                <c:pt idx="109" formatCode="m/d/yyyy">
                  <c:v>44846</c:v>
                </c:pt>
                <c:pt idx="110" formatCode="m/d/yyyy">
                  <c:v>44845</c:v>
                </c:pt>
                <c:pt idx="111" formatCode="m/d/yyyy">
                  <c:v>44844</c:v>
                </c:pt>
                <c:pt idx="112" formatCode="m/d/yyyy">
                  <c:v>44841</c:v>
                </c:pt>
                <c:pt idx="113" formatCode="m/d/yyyy">
                  <c:v>44840</c:v>
                </c:pt>
                <c:pt idx="114" formatCode="m/d/yyyy">
                  <c:v>44839</c:v>
                </c:pt>
                <c:pt idx="115" formatCode="m/d/yyyy">
                  <c:v>44838</c:v>
                </c:pt>
                <c:pt idx="116" formatCode="m/d/yyyy">
                  <c:v>44837</c:v>
                </c:pt>
                <c:pt idx="117" formatCode="m/d/yyyy">
                  <c:v>44834</c:v>
                </c:pt>
                <c:pt idx="118" formatCode="m/d/yyyy">
                  <c:v>44833</c:v>
                </c:pt>
                <c:pt idx="119" formatCode="m/d/yyyy">
                  <c:v>44832</c:v>
                </c:pt>
                <c:pt idx="120" formatCode="m/d/yyyy">
                  <c:v>44831</c:v>
                </c:pt>
                <c:pt idx="121" formatCode="m/d/yyyy">
                  <c:v>44830</c:v>
                </c:pt>
                <c:pt idx="122" formatCode="m/d/yyyy">
                  <c:v>44827</c:v>
                </c:pt>
                <c:pt idx="123" formatCode="m/d/yyyy">
                  <c:v>44826</c:v>
                </c:pt>
                <c:pt idx="124" formatCode="m/d/yyyy">
                  <c:v>44825</c:v>
                </c:pt>
                <c:pt idx="125" formatCode="m/d/yyyy">
                  <c:v>44824</c:v>
                </c:pt>
                <c:pt idx="126" formatCode="m/d/yyyy">
                  <c:v>44823</c:v>
                </c:pt>
                <c:pt idx="127" formatCode="m/d/yyyy">
                  <c:v>44820</c:v>
                </c:pt>
                <c:pt idx="128" formatCode="m/d/yyyy">
                  <c:v>44819</c:v>
                </c:pt>
                <c:pt idx="129" formatCode="m/d/yyyy">
                  <c:v>44818</c:v>
                </c:pt>
                <c:pt idx="130" formatCode="m/d/yyyy">
                  <c:v>44817</c:v>
                </c:pt>
                <c:pt idx="131" formatCode="m/d/yyyy">
                  <c:v>44816</c:v>
                </c:pt>
                <c:pt idx="132" formatCode="m/d/yyyy">
                  <c:v>44813</c:v>
                </c:pt>
                <c:pt idx="133" formatCode="m/d/yyyy">
                  <c:v>44812</c:v>
                </c:pt>
                <c:pt idx="134" formatCode="m/d/yyyy">
                  <c:v>44811</c:v>
                </c:pt>
                <c:pt idx="135" formatCode="m/d/yyyy">
                  <c:v>44810</c:v>
                </c:pt>
                <c:pt idx="136" formatCode="m/d/yyyy">
                  <c:v>44809</c:v>
                </c:pt>
                <c:pt idx="137" formatCode="m/d/yyyy">
                  <c:v>44804</c:v>
                </c:pt>
                <c:pt idx="138" formatCode="m/d/yyyy">
                  <c:v>44803</c:v>
                </c:pt>
                <c:pt idx="139" formatCode="m/d/yyyy">
                  <c:v>44802</c:v>
                </c:pt>
                <c:pt idx="140" formatCode="m/d/yyyy">
                  <c:v>44799</c:v>
                </c:pt>
                <c:pt idx="141" formatCode="m/d/yyyy">
                  <c:v>44798</c:v>
                </c:pt>
                <c:pt idx="142" formatCode="m/d/yyyy">
                  <c:v>44797</c:v>
                </c:pt>
                <c:pt idx="143" formatCode="m/d/yyyy">
                  <c:v>44796</c:v>
                </c:pt>
                <c:pt idx="144" formatCode="m/d/yyyy">
                  <c:v>44795</c:v>
                </c:pt>
                <c:pt idx="145" formatCode="m/d/yyyy">
                  <c:v>44792</c:v>
                </c:pt>
                <c:pt idx="146" formatCode="m/d/yyyy">
                  <c:v>44791</c:v>
                </c:pt>
                <c:pt idx="147" formatCode="m/d/yyyy">
                  <c:v>44790</c:v>
                </c:pt>
                <c:pt idx="148" formatCode="m/d/yyyy">
                  <c:v>44789</c:v>
                </c:pt>
                <c:pt idx="149" formatCode="m/d/yyyy">
                  <c:v>44788</c:v>
                </c:pt>
                <c:pt idx="150" formatCode="m/d/yyyy">
                  <c:v>44785</c:v>
                </c:pt>
                <c:pt idx="151" formatCode="m/d/yyyy">
                  <c:v>44784</c:v>
                </c:pt>
                <c:pt idx="152" formatCode="m/d/yyyy">
                  <c:v>44783</c:v>
                </c:pt>
                <c:pt idx="153" formatCode="m/d/yyyy">
                  <c:v>44782</c:v>
                </c:pt>
                <c:pt idx="154" formatCode="m/d/yyyy">
                  <c:v>44781</c:v>
                </c:pt>
                <c:pt idx="155" formatCode="m/d/yyyy">
                  <c:v>44778</c:v>
                </c:pt>
                <c:pt idx="156" formatCode="m/d/yyyy">
                  <c:v>44777</c:v>
                </c:pt>
                <c:pt idx="157" formatCode="m/d/yyyy">
                  <c:v>44776</c:v>
                </c:pt>
                <c:pt idx="158" formatCode="m/d/yyyy">
                  <c:v>44775</c:v>
                </c:pt>
                <c:pt idx="159" formatCode="m/d/yyyy">
                  <c:v>44774</c:v>
                </c:pt>
                <c:pt idx="160" formatCode="m/d/yyyy">
                  <c:v>44771</c:v>
                </c:pt>
                <c:pt idx="161" formatCode="m/d/yyyy">
                  <c:v>44770</c:v>
                </c:pt>
                <c:pt idx="162" formatCode="m/d/yyyy">
                  <c:v>44769</c:v>
                </c:pt>
                <c:pt idx="163" formatCode="m/d/yyyy">
                  <c:v>44768</c:v>
                </c:pt>
                <c:pt idx="164" formatCode="m/d/yyyy">
                  <c:v>44767</c:v>
                </c:pt>
                <c:pt idx="165" formatCode="m/d/yyyy">
                  <c:v>44764</c:v>
                </c:pt>
                <c:pt idx="166" formatCode="m/d/yyyy">
                  <c:v>44763</c:v>
                </c:pt>
                <c:pt idx="167" formatCode="m/d/yyyy">
                  <c:v>44762</c:v>
                </c:pt>
                <c:pt idx="168" formatCode="m/d/yyyy">
                  <c:v>44761</c:v>
                </c:pt>
                <c:pt idx="169" formatCode="m/d/yyyy">
                  <c:v>44760</c:v>
                </c:pt>
                <c:pt idx="170" formatCode="m/d/yyyy">
                  <c:v>44757</c:v>
                </c:pt>
                <c:pt idx="171" formatCode="m/d/yyyy">
                  <c:v>44756</c:v>
                </c:pt>
                <c:pt idx="172" formatCode="m/d/yyyy">
                  <c:v>44755</c:v>
                </c:pt>
                <c:pt idx="173" formatCode="m/d/yyyy">
                  <c:v>44754</c:v>
                </c:pt>
                <c:pt idx="174" formatCode="m/d/yyyy">
                  <c:v>44753</c:v>
                </c:pt>
                <c:pt idx="175" formatCode="m/d/yyyy">
                  <c:v>44750</c:v>
                </c:pt>
                <c:pt idx="176" formatCode="m/d/yyyy">
                  <c:v>44749</c:v>
                </c:pt>
                <c:pt idx="177" formatCode="m/d/yyyy">
                  <c:v>44748</c:v>
                </c:pt>
                <c:pt idx="178" formatCode="m/d/yyyy">
                  <c:v>44747</c:v>
                </c:pt>
                <c:pt idx="179" formatCode="m/d/yyyy">
                  <c:v>44746</c:v>
                </c:pt>
                <c:pt idx="180" formatCode="m/d/yyyy">
                  <c:v>44743</c:v>
                </c:pt>
                <c:pt idx="181" formatCode="m/d/yyyy">
                  <c:v>44742</c:v>
                </c:pt>
                <c:pt idx="182" formatCode="m/d/yyyy">
                  <c:v>44741</c:v>
                </c:pt>
                <c:pt idx="183" formatCode="m/d/yyyy">
                  <c:v>44740</c:v>
                </c:pt>
                <c:pt idx="184" formatCode="m/d/yyyy">
                  <c:v>44739</c:v>
                </c:pt>
                <c:pt idx="185" formatCode="m/d/yyyy">
                  <c:v>44736</c:v>
                </c:pt>
                <c:pt idx="186" formatCode="m/d/yyyy">
                  <c:v>44735</c:v>
                </c:pt>
                <c:pt idx="187" formatCode="m/d/yyyy">
                  <c:v>44734</c:v>
                </c:pt>
                <c:pt idx="188" formatCode="m/d/yyyy">
                  <c:v>44733</c:v>
                </c:pt>
                <c:pt idx="189" formatCode="m/d/yyyy">
                  <c:v>44732</c:v>
                </c:pt>
                <c:pt idx="190" formatCode="m/d/yyyy">
                  <c:v>44729</c:v>
                </c:pt>
                <c:pt idx="191" formatCode="m/d/yyyy">
                  <c:v>44728</c:v>
                </c:pt>
                <c:pt idx="192" formatCode="m/d/yyyy">
                  <c:v>44727</c:v>
                </c:pt>
                <c:pt idx="193" formatCode="m/d/yyyy">
                  <c:v>44726</c:v>
                </c:pt>
                <c:pt idx="194" formatCode="m/d/yyyy">
                  <c:v>44725</c:v>
                </c:pt>
                <c:pt idx="195" formatCode="m/d/yyyy">
                  <c:v>44722</c:v>
                </c:pt>
                <c:pt idx="196" formatCode="m/d/yyyy">
                  <c:v>44721</c:v>
                </c:pt>
                <c:pt idx="197" formatCode="m/d/yyyy">
                  <c:v>44720</c:v>
                </c:pt>
                <c:pt idx="198" formatCode="m/d/yyyy">
                  <c:v>44719</c:v>
                </c:pt>
                <c:pt idx="199" formatCode="m/d/yyyy">
                  <c:v>44718</c:v>
                </c:pt>
                <c:pt idx="200" formatCode="m/d/yyyy">
                  <c:v>44715</c:v>
                </c:pt>
                <c:pt idx="201" formatCode="m/d/yyyy">
                  <c:v>44714</c:v>
                </c:pt>
                <c:pt idx="202" formatCode="m/d/yyyy">
                  <c:v>44713</c:v>
                </c:pt>
                <c:pt idx="203" formatCode="m/d/yyyy">
                  <c:v>44712</c:v>
                </c:pt>
                <c:pt idx="204" formatCode="m/d/yyyy">
                  <c:v>44711</c:v>
                </c:pt>
                <c:pt idx="205" formatCode="m/d/yyyy">
                  <c:v>44708</c:v>
                </c:pt>
                <c:pt idx="206" formatCode="m/d/yyyy">
                  <c:v>44707</c:v>
                </c:pt>
                <c:pt idx="207" formatCode="m/d/yyyy">
                  <c:v>44706</c:v>
                </c:pt>
                <c:pt idx="208" formatCode="m/d/yyyy">
                  <c:v>44705</c:v>
                </c:pt>
                <c:pt idx="209" formatCode="m/d/yyyy">
                  <c:v>44704</c:v>
                </c:pt>
                <c:pt idx="210" formatCode="m/d/yyyy">
                  <c:v>44701</c:v>
                </c:pt>
                <c:pt idx="211" formatCode="m/d/yyyy">
                  <c:v>44700</c:v>
                </c:pt>
                <c:pt idx="212" formatCode="m/d/yyyy">
                  <c:v>44699</c:v>
                </c:pt>
                <c:pt idx="213" formatCode="m/d/yyyy">
                  <c:v>44698</c:v>
                </c:pt>
                <c:pt idx="214" formatCode="m/d/yyyy">
                  <c:v>44697</c:v>
                </c:pt>
                <c:pt idx="215" formatCode="m/d/yyyy">
                  <c:v>44694</c:v>
                </c:pt>
                <c:pt idx="216" formatCode="m/d/yyyy">
                  <c:v>44693</c:v>
                </c:pt>
                <c:pt idx="217" formatCode="m/d/yyyy">
                  <c:v>44692</c:v>
                </c:pt>
                <c:pt idx="218" formatCode="m/d/yyyy">
                  <c:v>44691</c:v>
                </c:pt>
                <c:pt idx="219" formatCode="m/d/yyyy">
                  <c:v>44690</c:v>
                </c:pt>
                <c:pt idx="220" formatCode="m/d/yyyy">
                  <c:v>44687</c:v>
                </c:pt>
                <c:pt idx="221" formatCode="m/d/yyyy">
                  <c:v>44686</c:v>
                </c:pt>
                <c:pt idx="222" formatCode="m/d/yyyy">
                  <c:v>44685</c:v>
                </c:pt>
                <c:pt idx="223" formatCode="m/d/yyyy">
                  <c:v>44680</c:v>
                </c:pt>
                <c:pt idx="224" formatCode="m/d/yyyy">
                  <c:v>44679</c:v>
                </c:pt>
                <c:pt idx="225" formatCode="m/d/yyyy">
                  <c:v>44678</c:v>
                </c:pt>
                <c:pt idx="226" formatCode="m/d/yyyy">
                  <c:v>44677</c:v>
                </c:pt>
                <c:pt idx="227" formatCode="m/d/yyyy">
                  <c:v>44676</c:v>
                </c:pt>
                <c:pt idx="228" formatCode="m/d/yyyy">
                  <c:v>44673</c:v>
                </c:pt>
                <c:pt idx="229" formatCode="m/d/yyyy">
                  <c:v>44672</c:v>
                </c:pt>
                <c:pt idx="230" formatCode="m/d/yyyy">
                  <c:v>44671</c:v>
                </c:pt>
                <c:pt idx="231" formatCode="m/d/yyyy">
                  <c:v>44670</c:v>
                </c:pt>
                <c:pt idx="232" formatCode="m/d/yyyy">
                  <c:v>44669</c:v>
                </c:pt>
                <c:pt idx="233" formatCode="m/d/yyyy">
                  <c:v>44666</c:v>
                </c:pt>
                <c:pt idx="234" formatCode="m/d/yyyy">
                  <c:v>44665</c:v>
                </c:pt>
                <c:pt idx="235" formatCode="m/d/yyyy">
                  <c:v>44664</c:v>
                </c:pt>
                <c:pt idx="236" formatCode="m/d/yyyy">
                  <c:v>44663</c:v>
                </c:pt>
                <c:pt idx="237" formatCode="m/d/yyyy">
                  <c:v>44659</c:v>
                </c:pt>
                <c:pt idx="238" formatCode="m/d/yyyy">
                  <c:v>44658</c:v>
                </c:pt>
                <c:pt idx="239" formatCode="m/d/yyyy">
                  <c:v>44657</c:v>
                </c:pt>
                <c:pt idx="240" formatCode="m/d/yyyy">
                  <c:v>44656</c:v>
                </c:pt>
                <c:pt idx="241" formatCode="m/d/yyyy">
                  <c:v>44655</c:v>
                </c:pt>
                <c:pt idx="242" formatCode="m/d/yyyy">
                  <c:v>44652</c:v>
                </c:pt>
                <c:pt idx="243" formatCode="m/d/yyyy">
                  <c:v>44651</c:v>
                </c:pt>
                <c:pt idx="244" formatCode="m/d/yyyy">
                  <c:v>44650</c:v>
                </c:pt>
                <c:pt idx="245" formatCode="m/d/yyyy">
                  <c:v>44649</c:v>
                </c:pt>
                <c:pt idx="246" formatCode="m/d/yyyy">
                  <c:v>44648</c:v>
                </c:pt>
                <c:pt idx="247" formatCode="m/d/yyyy">
                  <c:v>44645</c:v>
                </c:pt>
                <c:pt idx="248" formatCode="m/d/yyyy">
                  <c:v>44644</c:v>
                </c:pt>
                <c:pt idx="249" formatCode="m/d/yyyy">
                  <c:v>44643</c:v>
                </c:pt>
                <c:pt idx="250" formatCode="m/d/yyyy">
                  <c:v>44642</c:v>
                </c:pt>
                <c:pt idx="251" formatCode="m/d/yyyy">
                  <c:v>44641</c:v>
                </c:pt>
                <c:pt idx="252" formatCode="m/d/yyyy">
                  <c:v>44638</c:v>
                </c:pt>
                <c:pt idx="253" formatCode="m/d/yyyy">
                  <c:v>44637</c:v>
                </c:pt>
                <c:pt idx="254" formatCode="m/d/yyyy">
                  <c:v>44636</c:v>
                </c:pt>
                <c:pt idx="255" formatCode="m/d/yyyy">
                  <c:v>44635</c:v>
                </c:pt>
                <c:pt idx="256" formatCode="m/d/yyyy">
                  <c:v>44634</c:v>
                </c:pt>
                <c:pt idx="257" formatCode="m/d/yyyy">
                  <c:v>44631</c:v>
                </c:pt>
                <c:pt idx="258" formatCode="m/d/yyyy">
                  <c:v>44630</c:v>
                </c:pt>
                <c:pt idx="259" formatCode="m/d/yyyy">
                  <c:v>44629</c:v>
                </c:pt>
                <c:pt idx="260" formatCode="m/d/yyyy">
                  <c:v>44628</c:v>
                </c:pt>
                <c:pt idx="261" formatCode="m/d/yyyy">
                  <c:v>44627</c:v>
                </c:pt>
                <c:pt idx="262" formatCode="m/d/yyyy">
                  <c:v>44624</c:v>
                </c:pt>
                <c:pt idx="263" formatCode="m/d/yyyy">
                  <c:v>44623</c:v>
                </c:pt>
                <c:pt idx="264" formatCode="m/d/yyyy">
                  <c:v>44622</c:v>
                </c:pt>
                <c:pt idx="265" formatCode="m/d/yyyy">
                  <c:v>44621</c:v>
                </c:pt>
                <c:pt idx="266" formatCode="m/d/yyyy">
                  <c:v>44620</c:v>
                </c:pt>
                <c:pt idx="267" formatCode="m/d/yyyy">
                  <c:v>44617</c:v>
                </c:pt>
                <c:pt idx="268" formatCode="m/d/yyyy">
                  <c:v>44616</c:v>
                </c:pt>
                <c:pt idx="269" formatCode="m/d/yyyy">
                  <c:v>44615</c:v>
                </c:pt>
                <c:pt idx="270" formatCode="m/d/yyyy">
                  <c:v>44614</c:v>
                </c:pt>
                <c:pt idx="271" formatCode="m/d/yyyy">
                  <c:v>44613</c:v>
                </c:pt>
                <c:pt idx="272" formatCode="m/d/yyyy">
                  <c:v>44610</c:v>
                </c:pt>
                <c:pt idx="273" formatCode="m/d/yyyy">
                  <c:v>44609</c:v>
                </c:pt>
                <c:pt idx="274" formatCode="m/d/yyyy">
                  <c:v>44608</c:v>
                </c:pt>
                <c:pt idx="275" formatCode="m/d/yyyy">
                  <c:v>44607</c:v>
                </c:pt>
                <c:pt idx="276" formatCode="m/d/yyyy">
                  <c:v>44606</c:v>
                </c:pt>
                <c:pt idx="277" formatCode="m/d/yyyy">
                  <c:v>44603</c:v>
                </c:pt>
                <c:pt idx="278" formatCode="m/d/yyyy">
                  <c:v>44602</c:v>
                </c:pt>
                <c:pt idx="279" formatCode="m/d/yyyy">
                  <c:v>44601</c:v>
                </c:pt>
                <c:pt idx="280" formatCode="m/d/yyyy">
                  <c:v>44600</c:v>
                </c:pt>
                <c:pt idx="281" formatCode="m/d/yyyy">
                  <c:v>44599</c:v>
                </c:pt>
                <c:pt idx="282" formatCode="m/d/yyyy">
                  <c:v>44589</c:v>
                </c:pt>
                <c:pt idx="283" formatCode="m/d/yyyy">
                  <c:v>44588</c:v>
                </c:pt>
                <c:pt idx="284" formatCode="m/d/yyyy">
                  <c:v>44587</c:v>
                </c:pt>
                <c:pt idx="285" formatCode="m/d/yyyy">
                  <c:v>44586</c:v>
                </c:pt>
                <c:pt idx="286" formatCode="m/d/yyyy">
                  <c:v>44585</c:v>
                </c:pt>
                <c:pt idx="287" formatCode="m/d/yyyy">
                  <c:v>44582</c:v>
                </c:pt>
                <c:pt idx="288" formatCode="m/d/yyyy">
                  <c:v>44581</c:v>
                </c:pt>
                <c:pt idx="289" formatCode="m/d/yyyy">
                  <c:v>44580</c:v>
                </c:pt>
                <c:pt idx="290" formatCode="m/d/yyyy">
                  <c:v>44579</c:v>
                </c:pt>
                <c:pt idx="291" formatCode="m/d/yyyy">
                  <c:v>44578</c:v>
                </c:pt>
                <c:pt idx="292" formatCode="m/d/yyyy">
                  <c:v>44575</c:v>
                </c:pt>
                <c:pt idx="293" formatCode="m/d/yyyy">
                  <c:v>44574</c:v>
                </c:pt>
                <c:pt idx="294" formatCode="m/d/yyyy">
                  <c:v>44573</c:v>
                </c:pt>
                <c:pt idx="295" formatCode="m/d/yyyy">
                  <c:v>44572</c:v>
                </c:pt>
                <c:pt idx="296" formatCode="m/d/yyyy">
                  <c:v>44571</c:v>
                </c:pt>
                <c:pt idx="297" formatCode="m/d/yyyy">
                  <c:v>44568</c:v>
                </c:pt>
                <c:pt idx="298" formatCode="m/d/yyyy">
                  <c:v>44567</c:v>
                </c:pt>
                <c:pt idx="299" formatCode="m/d/yyyy">
                  <c:v>44566</c:v>
                </c:pt>
                <c:pt idx="300" formatCode="m/d/yyyy">
                  <c:v>44565</c:v>
                </c:pt>
                <c:pt idx="301" formatCode="m/d/yyyy">
                  <c:v>44561</c:v>
                </c:pt>
                <c:pt idx="302" formatCode="m/d/yyyy">
                  <c:v>44560</c:v>
                </c:pt>
                <c:pt idx="303" formatCode="m/d/yyyy">
                  <c:v>44559</c:v>
                </c:pt>
                <c:pt idx="304" formatCode="m/d/yyyy">
                  <c:v>44558</c:v>
                </c:pt>
                <c:pt idx="305" formatCode="m/d/yyyy">
                  <c:v>44557</c:v>
                </c:pt>
                <c:pt idx="306" formatCode="m/d/yyyy">
                  <c:v>44554</c:v>
                </c:pt>
                <c:pt idx="307" formatCode="m/d/yyyy">
                  <c:v>44553</c:v>
                </c:pt>
                <c:pt idx="308" formatCode="m/d/yyyy">
                  <c:v>44552</c:v>
                </c:pt>
                <c:pt idx="309" formatCode="m/d/yyyy">
                  <c:v>44551</c:v>
                </c:pt>
                <c:pt idx="310" formatCode="m/d/yyyy">
                  <c:v>44550</c:v>
                </c:pt>
                <c:pt idx="311" formatCode="m/d/yyyy">
                  <c:v>44547</c:v>
                </c:pt>
                <c:pt idx="312" formatCode="m/d/yyyy">
                  <c:v>44546</c:v>
                </c:pt>
                <c:pt idx="313" formatCode="m/d/yyyy">
                  <c:v>44545</c:v>
                </c:pt>
                <c:pt idx="314" formatCode="m/d/yyyy">
                  <c:v>44544</c:v>
                </c:pt>
                <c:pt idx="315" formatCode="m/d/yyyy">
                  <c:v>44543</c:v>
                </c:pt>
                <c:pt idx="316" formatCode="m/d/yyyy">
                  <c:v>44540</c:v>
                </c:pt>
                <c:pt idx="317" formatCode="m/d/yyyy">
                  <c:v>44539</c:v>
                </c:pt>
                <c:pt idx="318" formatCode="m/d/yyyy">
                  <c:v>44538</c:v>
                </c:pt>
                <c:pt idx="319" formatCode="m/d/yyyy">
                  <c:v>44537</c:v>
                </c:pt>
                <c:pt idx="320" formatCode="m/d/yyyy">
                  <c:v>44536</c:v>
                </c:pt>
                <c:pt idx="321" formatCode="m/d/yyyy">
                  <c:v>44533</c:v>
                </c:pt>
                <c:pt idx="322" formatCode="m/d/yyyy">
                  <c:v>44532</c:v>
                </c:pt>
                <c:pt idx="323" formatCode="m/d/yyyy">
                  <c:v>44531</c:v>
                </c:pt>
                <c:pt idx="324" formatCode="m/d/yyyy">
                  <c:v>44530</c:v>
                </c:pt>
                <c:pt idx="325" formatCode="m/d/yyyy">
                  <c:v>44529</c:v>
                </c:pt>
                <c:pt idx="326" formatCode="m/d/yyyy">
                  <c:v>44526</c:v>
                </c:pt>
                <c:pt idx="327" formatCode="m/d/yyyy">
                  <c:v>44525</c:v>
                </c:pt>
                <c:pt idx="328" formatCode="m/d/yyyy">
                  <c:v>44524</c:v>
                </c:pt>
                <c:pt idx="329" formatCode="m/d/yyyy">
                  <c:v>44523</c:v>
                </c:pt>
                <c:pt idx="330" formatCode="m/d/yyyy">
                  <c:v>44522</c:v>
                </c:pt>
                <c:pt idx="331" formatCode="m/d/yyyy">
                  <c:v>44519</c:v>
                </c:pt>
                <c:pt idx="332" formatCode="m/d/yyyy">
                  <c:v>44518</c:v>
                </c:pt>
                <c:pt idx="333" formatCode="m/d/yyyy">
                  <c:v>44517</c:v>
                </c:pt>
                <c:pt idx="334" formatCode="m/d/yyyy">
                  <c:v>44516</c:v>
                </c:pt>
                <c:pt idx="335" formatCode="m/d/yyyy">
                  <c:v>44515</c:v>
                </c:pt>
                <c:pt idx="336" formatCode="m/d/yyyy">
                  <c:v>44512</c:v>
                </c:pt>
                <c:pt idx="337" formatCode="m/d/yyyy">
                  <c:v>44511</c:v>
                </c:pt>
                <c:pt idx="338" formatCode="m/d/yyyy">
                  <c:v>44510</c:v>
                </c:pt>
                <c:pt idx="339" formatCode="m/d/yyyy">
                  <c:v>44509</c:v>
                </c:pt>
                <c:pt idx="340" formatCode="m/d/yyyy">
                  <c:v>44508</c:v>
                </c:pt>
                <c:pt idx="341" formatCode="m/d/yyyy">
                  <c:v>44505</c:v>
                </c:pt>
                <c:pt idx="342" formatCode="m/d/yyyy">
                  <c:v>44504</c:v>
                </c:pt>
                <c:pt idx="343" formatCode="m/d/yyyy">
                  <c:v>44503</c:v>
                </c:pt>
                <c:pt idx="344" formatCode="m/d/yyyy">
                  <c:v>44502</c:v>
                </c:pt>
                <c:pt idx="345" formatCode="m/d/yyyy">
                  <c:v>44501</c:v>
                </c:pt>
                <c:pt idx="346" formatCode="m/d/yyyy">
                  <c:v>44498</c:v>
                </c:pt>
                <c:pt idx="347" formatCode="m/d/yyyy">
                  <c:v>44497</c:v>
                </c:pt>
                <c:pt idx="348" formatCode="m/d/yyyy">
                  <c:v>44496</c:v>
                </c:pt>
                <c:pt idx="349" formatCode="m/d/yyyy">
                  <c:v>44495</c:v>
                </c:pt>
                <c:pt idx="350" formatCode="m/d/yyyy">
                  <c:v>44494</c:v>
                </c:pt>
                <c:pt idx="351" formatCode="m/d/yyyy">
                  <c:v>44491</c:v>
                </c:pt>
                <c:pt idx="352" formatCode="m/d/yyyy">
                  <c:v>44490</c:v>
                </c:pt>
                <c:pt idx="353" formatCode="m/d/yyyy">
                  <c:v>44489</c:v>
                </c:pt>
                <c:pt idx="354" formatCode="m/d/yyyy">
                  <c:v>44488</c:v>
                </c:pt>
                <c:pt idx="355" formatCode="m/d/yyyy">
                  <c:v>44487</c:v>
                </c:pt>
                <c:pt idx="356" formatCode="m/d/yyyy">
                  <c:v>44484</c:v>
                </c:pt>
                <c:pt idx="357" formatCode="m/d/yyyy">
                  <c:v>44483</c:v>
                </c:pt>
                <c:pt idx="358" formatCode="m/d/yyyy">
                  <c:v>44482</c:v>
                </c:pt>
                <c:pt idx="359" formatCode="m/d/yyyy">
                  <c:v>44481</c:v>
                </c:pt>
                <c:pt idx="360" formatCode="m/d/yyyy">
                  <c:v>44480</c:v>
                </c:pt>
                <c:pt idx="361" formatCode="m/d/yyyy">
                  <c:v>44477</c:v>
                </c:pt>
                <c:pt idx="362" formatCode="m/d/yyyy">
                  <c:v>44476</c:v>
                </c:pt>
                <c:pt idx="363" formatCode="m/d/yyyy">
                  <c:v>44475</c:v>
                </c:pt>
                <c:pt idx="364" formatCode="m/d/yyyy">
                  <c:v>44474</c:v>
                </c:pt>
                <c:pt idx="365" formatCode="m/d/yyyy">
                  <c:v>44473</c:v>
                </c:pt>
                <c:pt idx="366" formatCode="m/d/yyyy">
                  <c:v>44470</c:v>
                </c:pt>
                <c:pt idx="367" formatCode="m/d/yyyy">
                  <c:v>44469</c:v>
                </c:pt>
                <c:pt idx="368" formatCode="m/d/yyyy">
                  <c:v>44468</c:v>
                </c:pt>
                <c:pt idx="369" formatCode="m/d/yyyy">
                  <c:v>44467</c:v>
                </c:pt>
                <c:pt idx="370" formatCode="m/d/yyyy">
                  <c:v>44466</c:v>
                </c:pt>
                <c:pt idx="371" formatCode="m/d/yyyy">
                  <c:v>44463</c:v>
                </c:pt>
                <c:pt idx="372" formatCode="m/d/yyyy">
                  <c:v>44462</c:v>
                </c:pt>
                <c:pt idx="373" formatCode="m/d/yyyy">
                  <c:v>44461</c:v>
                </c:pt>
                <c:pt idx="374" formatCode="m/d/yyyy">
                  <c:v>44460</c:v>
                </c:pt>
                <c:pt idx="375" formatCode="m/d/yyyy">
                  <c:v>44459</c:v>
                </c:pt>
                <c:pt idx="376" formatCode="m/d/yyyy">
                  <c:v>44456</c:v>
                </c:pt>
                <c:pt idx="377" formatCode="m/d/yyyy">
                  <c:v>44455</c:v>
                </c:pt>
                <c:pt idx="378" formatCode="m/d/yyyy">
                  <c:v>44454</c:v>
                </c:pt>
                <c:pt idx="379" formatCode="m/d/yyyy">
                  <c:v>44453</c:v>
                </c:pt>
                <c:pt idx="380" formatCode="m/d/yyyy">
                  <c:v>44452</c:v>
                </c:pt>
                <c:pt idx="381" formatCode="m/d/yyyy">
                  <c:v>44449</c:v>
                </c:pt>
                <c:pt idx="382" formatCode="m/d/yyyy">
                  <c:v>44448</c:v>
                </c:pt>
                <c:pt idx="383" formatCode="m/d/yyyy">
                  <c:v>44447</c:v>
                </c:pt>
                <c:pt idx="384" formatCode="m/d/yyyy">
                  <c:v>44446</c:v>
                </c:pt>
                <c:pt idx="385" formatCode="m/d/yyyy">
                  <c:v>44445</c:v>
                </c:pt>
                <c:pt idx="386" formatCode="m/d/yyyy">
                  <c:v>44440</c:v>
                </c:pt>
                <c:pt idx="387" formatCode="m/d/yyyy">
                  <c:v>44439</c:v>
                </c:pt>
                <c:pt idx="388" formatCode="m/d/yyyy">
                  <c:v>44438</c:v>
                </c:pt>
                <c:pt idx="389" formatCode="m/d/yyyy">
                  <c:v>44435</c:v>
                </c:pt>
                <c:pt idx="390" formatCode="m/d/yyyy">
                  <c:v>44434</c:v>
                </c:pt>
                <c:pt idx="391" formatCode="m/d/yyyy">
                  <c:v>44433</c:v>
                </c:pt>
                <c:pt idx="392" formatCode="m/d/yyyy">
                  <c:v>44432</c:v>
                </c:pt>
                <c:pt idx="393" formatCode="m/d/yyyy">
                  <c:v>44431</c:v>
                </c:pt>
                <c:pt idx="394" formatCode="m/d/yyyy">
                  <c:v>44428</c:v>
                </c:pt>
                <c:pt idx="395" formatCode="m/d/yyyy">
                  <c:v>44427</c:v>
                </c:pt>
                <c:pt idx="396" formatCode="m/d/yyyy">
                  <c:v>44426</c:v>
                </c:pt>
                <c:pt idx="397" formatCode="m/d/yyyy">
                  <c:v>44425</c:v>
                </c:pt>
                <c:pt idx="398" formatCode="m/d/yyyy">
                  <c:v>44424</c:v>
                </c:pt>
                <c:pt idx="399" formatCode="m/d/yyyy">
                  <c:v>44421</c:v>
                </c:pt>
                <c:pt idx="400" formatCode="m/d/yyyy">
                  <c:v>44420</c:v>
                </c:pt>
                <c:pt idx="401" formatCode="m/d/yyyy">
                  <c:v>44419</c:v>
                </c:pt>
                <c:pt idx="402" formatCode="m/d/yyyy">
                  <c:v>44418</c:v>
                </c:pt>
                <c:pt idx="403" formatCode="m/d/yyyy">
                  <c:v>44417</c:v>
                </c:pt>
                <c:pt idx="404" formatCode="m/d/yyyy">
                  <c:v>44414</c:v>
                </c:pt>
                <c:pt idx="405" formatCode="m/d/yyyy">
                  <c:v>44413</c:v>
                </c:pt>
                <c:pt idx="406" formatCode="m/d/yyyy">
                  <c:v>44412</c:v>
                </c:pt>
                <c:pt idx="407" formatCode="m/d/yyyy">
                  <c:v>44411</c:v>
                </c:pt>
                <c:pt idx="408" formatCode="m/d/yyyy">
                  <c:v>44410</c:v>
                </c:pt>
                <c:pt idx="409" formatCode="m/d/yyyy">
                  <c:v>44407</c:v>
                </c:pt>
                <c:pt idx="410" formatCode="m/d/yyyy">
                  <c:v>44406</c:v>
                </c:pt>
                <c:pt idx="411" formatCode="m/d/yyyy">
                  <c:v>44405</c:v>
                </c:pt>
                <c:pt idx="412" formatCode="m/d/yyyy">
                  <c:v>44404</c:v>
                </c:pt>
                <c:pt idx="413" formatCode="m/d/yyyy">
                  <c:v>44403</c:v>
                </c:pt>
                <c:pt idx="414" formatCode="m/d/yyyy">
                  <c:v>44400</c:v>
                </c:pt>
                <c:pt idx="415" formatCode="m/d/yyyy">
                  <c:v>44399</c:v>
                </c:pt>
                <c:pt idx="416" formatCode="m/d/yyyy">
                  <c:v>44398</c:v>
                </c:pt>
                <c:pt idx="417" formatCode="m/d/yyyy">
                  <c:v>44397</c:v>
                </c:pt>
                <c:pt idx="418" formatCode="m/d/yyyy">
                  <c:v>44396</c:v>
                </c:pt>
                <c:pt idx="419" formatCode="m/d/yyyy">
                  <c:v>44393</c:v>
                </c:pt>
                <c:pt idx="420" formatCode="m/d/yyyy">
                  <c:v>44392</c:v>
                </c:pt>
                <c:pt idx="421" formatCode="m/d/yyyy">
                  <c:v>44391</c:v>
                </c:pt>
                <c:pt idx="422" formatCode="m/d/yyyy">
                  <c:v>44390</c:v>
                </c:pt>
                <c:pt idx="423" formatCode="m/d/yyyy">
                  <c:v>44389</c:v>
                </c:pt>
                <c:pt idx="424" formatCode="m/d/yyyy">
                  <c:v>44386</c:v>
                </c:pt>
                <c:pt idx="425" formatCode="m/d/yyyy">
                  <c:v>44385</c:v>
                </c:pt>
                <c:pt idx="426" formatCode="m/d/yyyy">
                  <c:v>44384</c:v>
                </c:pt>
                <c:pt idx="427" formatCode="m/d/yyyy">
                  <c:v>44383</c:v>
                </c:pt>
                <c:pt idx="428" formatCode="m/d/yyyy">
                  <c:v>44382</c:v>
                </c:pt>
                <c:pt idx="429" formatCode="m/d/yyyy">
                  <c:v>44379</c:v>
                </c:pt>
                <c:pt idx="430" formatCode="m/d/yyyy">
                  <c:v>44378</c:v>
                </c:pt>
                <c:pt idx="431" formatCode="m/d/yyyy">
                  <c:v>44377</c:v>
                </c:pt>
                <c:pt idx="432" formatCode="m/d/yyyy">
                  <c:v>44376</c:v>
                </c:pt>
                <c:pt idx="433" formatCode="m/d/yyyy">
                  <c:v>44375</c:v>
                </c:pt>
                <c:pt idx="434" formatCode="m/d/yyyy">
                  <c:v>44372</c:v>
                </c:pt>
                <c:pt idx="435" formatCode="m/d/yyyy">
                  <c:v>44371</c:v>
                </c:pt>
                <c:pt idx="436" formatCode="m/d/yyyy">
                  <c:v>44370</c:v>
                </c:pt>
                <c:pt idx="437" formatCode="m/d/yyyy">
                  <c:v>44369</c:v>
                </c:pt>
                <c:pt idx="438" formatCode="m/d/yyyy">
                  <c:v>44368</c:v>
                </c:pt>
                <c:pt idx="439" formatCode="m/d/yyyy">
                  <c:v>44365</c:v>
                </c:pt>
                <c:pt idx="440" formatCode="m/d/yyyy">
                  <c:v>44364</c:v>
                </c:pt>
                <c:pt idx="441" formatCode="m/d/yyyy">
                  <c:v>44363</c:v>
                </c:pt>
                <c:pt idx="442" formatCode="m/d/yyyy">
                  <c:v>44362</c:v>
                </c:pt>
                <c:pt idx="443" formatCode="m/d/yyyy">
                  <c:v>44361</c:v>
                </c:pt>
                <c:pt idx="444" formatCode="m/d/yyyy">
                  <c:v>44358</c:v>
                </c:pt>
                <c:pt idx="445" formatCode="m/d/yyyy">
                  <c:v>44357</c:v>
                </c:pt>
                <c:pt idx="446" formatCode="m/d/yyyy">
                  <c:v>44356</c:v>
                </c:pt>
                <c:pt idx="447" formatCode="m/d/yyyy">
                  <c:v>44355</c:v>
                </c:pt>
                <c:pt idx="448" formatCode="m/d/yyyy">
                  <c:v>44354</c:v>
                </c:pt>
                <c:pt idx="449" formatCode="m/d/yyyy">
                  <c:v>44351</c:v>
                </c:pt>
                <c:pt idx="450" formatCode="m/d/yyyy">
                  <c:v>44350</c:v>
                </c:pt>
                <c:pt idx="451" formatCode="m/d/yyyy">
                  <c:v>44349</c:v>
                </c:pt>
                <c:pt idx="452" formatCode="m/d/yyyy">
                  <c:v>44348</c:v>
                </c:pt>
                <c:pt idx="453" formatCode="m/d/yyyy">
                  <c:v>44347</c:v>
                </c:pt>
                <c:pt idx="454" formatCode="m/d/yyyy">
                  <c:v>44344</c:v>
                </c:pt>
                <c:pt idx="455" formatCode="m/d/yyyy">
                  <c:v>44343</c:v>
                </c:pt>
                <c:pt idx="456" formatCode="m/d/yyyy">
                  <c:v>44342</c:v>
                </c:pt>
                <c:pt idx="457" formatCode="m/d/yyyy">
                  <c:v>44341</c:v>
                </c:pt>
                <c:pt idx="458" formatCode="m/d/yyyy">
                  <c:v>44340</c:v>
                </c:pt>
                <c:pt idx="459" formatCode="m/d/yyyy">
                  <c:v>44337</c:v>
                </c:pt>
                <c:pt idx="460" formatCode="m/d/yyyy">
                  <c:v>44336</c:v>
                </c:pt>
                <c:pt idx="461" formatCode="m/d/yyyy">
                  <c:v>44335</c:v>
                </c:pt>
                <c:pt idx="462" formatCode="m/d/yyyy">
                  <c:v>44334</c:v>
                </c:pt>
                <c:pt idx="463" formatCode="m/d/yyyy">
                  <c:v>44333</c:v>
                </c:pt>
                <c:pt idx="464" formatCode="m/d/yyyy">
                  <c:v>44330</c:v>
                </c:pt>
                <c:pt idx="465" formatCode="m/d/yyyy">
                  <c:v>44329</c:v>
                </c:pt>
                <c:pt idx="466" formatCode="m/d/yyyy">
                  <c:v>44328</c:v>
                </c:pt>
                <c:pt idx="467" formatCode="m/d/yyyy">
                  <c:v>44327</c:v>
                </c:pt>
                <c:pt idx="468" formatCode="m/d/yyyy">
                  <c:v>44326</c:v>
                </c:pt>
                <c:pt idx="469" formatCode="m/d/yyyy">
                  <c:v>44323</c:v>
                </c:pt>
                <c:pt idx="470" formatCode="m/d/yyyy">
                  <c:v>44322</c:v>
                </c:pt>
                <c:pt idx="471" formatCode="m/d/yyyy">
                  <c:v>44321</c:v>
                </c:pt>
                <c:pt idx="472" formatCode="m/d/yyyy">
                  <c:v>44320</c:v>
                </c:pt>
                <c:pt idx="473" formatCode="m/d/yyyy">
                  <c:v>44315</c:v>
                </c:pt>
                <c:pt idx="474" formatCode="m/d/yyyy">
                  <c:v>44314</c:v>
                </c:pt>
                <c:pt idx="475" formatCode="m/d/yyyy">
                  <c:v>44313</c:v>
                </c:pt>
                <c:pt idx="476" formatCode="m/d/yyyy">
                  <c:v>44312</c:v>
                </c:pt>
                <c:pt idx="477" formatCode="m/d/yyyy">
                  <c:v>44309</c:v>
                </c:pt>
                <c:pt idx="478" formatCode="m/d/yyyy">
                  <c:v>44308</c:v>
                </c:pt>
                <c:pt idx="479" formatCode="m/d/yyyy">
                  <c:v>44306</c:v>
                </c:pt>
                <c:pt idx="480" formatCode="m/d/yyyy">
                  <c:v>44305</c:v>
                </c:pt>
                <c:pt idx="481" formatCode="m/d/yyyy">
                  <c:v>44302</c:v>
                </c:pt>
                <c:pt idx="482" formatCode="m/d/yyyy">
                  <c:v>44301</c:v>
                </c:pt>
                <c:pt idx="483" formatCode="m/d/yyyy">
                  <c:v>44300</c:v>
                </c:pt>
                <c:pt idx="484" formatCode="m/d/yyyy">
                  <c:v>44299</c:v>
                </c:pt>
                <c:pt idx="485" formatCode="m/d/yyyy">
                  <c:v>44298</c:v>
                </c:pt>
                <c:pt idx="486" formatCode="m/d/yyyy">
                  <c:v>44295</c:v>
                </c:pt>
                <c:pt idx="487" formatCode="m/d/yyyy">
                  <c:v>44294</c:v>
                </c:pt>
                <c:pt idx="488" formatCode="m/d/yyyy">
                  <c:v>44293</c:v>
                </c:pt>
                <c:pt idx="489" formatCode="m/d/yyyy">
                  <c:v>44292</c:v>
                </c:pt>
                <c:pt idx="490" formatCode="m/d/yyyy">
                  <c:v>44291</c:v>
                </c:pt>
                <c:pt idx="491" formatCode="m/d/yyyy">
                  <c:v>44288</c:v>
                </c:pt>
                <c:pt idx="492" formatCode="m/d/yyyy">
                  <c:v>44287</c:v>
                </c:pt>
                <c:pt idx="493" formatCode="m/d/yyyy">
                  <c:v>44286</c:v>
                </c:pt>
                <c:pt idx="494" formatCode="m/d/yyyy">
                  <c:v>44285</c:v>
                </c:pt>
                <c:pt idx="495" formatCode="m/d/yyyy">
                  <c:v>44284</c:v>
                </c:pt>
                <c:pt idx="496" formatCode="m/d/yyyy">
                  <c:v>44281</c:v>
                </c:pt>
                <c:pt idx="497" formatCode="m/d/yyyy">
                  <c:v>44280</c:v>
                </c:pt>
                <c:pt idx="498" formatCode="m/d/yyyy">
                  <c:v>44279</c:v>
                </c:pt>
                <c:pt idx="499" formatCode="m/d/yyyy">
                  <c:v>44278</c:v>
                </c:pt>
                <c:pt idx="500" formatCode="m/d/yyyy">
                  <c:v>44277</c:v>
                </c:pt>
                <c:pt idx="501" formatCode="m/d/yyyy">
                  <c:v>44274</c:v>
                </c:pt>
                <c:pt idx="502" formatCode="m/d/yyyy">
                  <c:v>44273</c:v>
                </c:pt>
                <c:pt idx="503" formatCode="m/d/yyyy">
                  <c:v>44272</c:v>
                </c:pt>
                <c:pt idx="504" formatCode="m/d/yyyy">
                  <c:v>44271</c:v>
                </c:pt>
                <c:pt idx="505" formatCode="m/d/yyyy">
                  <c:v>44270</c:v>
                </c:pt>
                <c:pt idx="506" formatCode="m/d/yyyy">
                  <c:v>44267</c:v>
                </c:pt>
                <c:pt idx="507" formatCode="m/d/yyyy">
                  <c:v>44266</c:v>
                </c:pt>
                <c:pt idx="508" formatCode="m/d/yyyy">
                  <c:v>44265</c:v>
                </c:pt>
                <c:pt idx="509" formatCode="m/d/yyyy">
                  <c:v>44264</c:v>
                </c:pt>
                <c:pt idx="510" formatCode="m/d/yyyy">
                  <c:v>44263</c:v>
                </c:pt>
                <c:pt idx="511" formatCode="m/d/yyyy">
                  <c:v>44260</c:v>
                </c:pt>
                <c:pt idx="512" formatCode="m/d/yyyy">
                  <c:v>44259</c:v>
                </c:pt>
                <c:pt idx="513" formatCode="m/d/yyyy">
                  <c:v>44258</c:v>
                </c:pt>
                <c:pt idx="514" formatCode="m/d/yyyy">
                  <c:v>44257</c:v>
                </c:pt>
                <c:pt idx="515" formatCode="m/d/yyyy">
                  <c:v>44256</c:v>
                </c:pt>
                <c:pt idx="516" formatCode="m/d/yyyy">
                  <c:v>44253</c:v>
                </c:pt>
                <c:pt idx="517" formatCode="m/d/yyyy">
                  <c:v>44252</c:v>
                </c:pt>
                <c:pt idx="518" formatCode="m/d/yyyy">
                  <c:v>44251</c:v>
                </c:pt>
                <c:pt idx="519" formatCode="m/d/yyyy">
                  <c:v>44250</c:v>
                </c:pt>
                <c:pt idx="520" formatCode="m/d/yyyy">
                  <c:v>44249</c:v>
                </c:pt>
                <c:pt idx="521" formatCode="m/d/yyyy">
                  <c:v>44246</c:v>
                </c:pt>
                <c:pt idx="522" formatCode="m/d/yyyy">
                  <c:v>44245</c:v>
                </c:pt>
                <c:pt idx="523" formatCode="m/d/yyyy">
                  <c:v>44244</c:v>
                </c:pt>
                <c:pt idx="524" formatCode="m/d/yyyy">
                  <c:v>44236</c:v>
                </c:pt>
                <c:pt idx="525" formatCode="m/d/yyyy">
                  <c:v>44235</c:v>
                </c:pt>
                <c:pt idx="526" formatCode="m/d/yyyy">
                  <c:v>44232</c:v>
                </c:pt>
                <c:pt idx="527" formatCode="m/d/yyyy">
                  <c:v>44231</c:v>
                </c:pt>
                <c:pt idx="528" formatCode="m/d/yyyy">
                  <c:v>44230</c:v>
                </c:pt>
                <c:pt idx="529" formatCode="m/d/yyyy">
                  <c:v>44229</c:v>
                </c:pt>
                <c:pt idx="530" formatCode="m/d/yyyy">
                  <c:v>44228</c:v>
                </c:pt>
                <c:pt idx="531" formatCode="m/d/yyyy">
                  <c:v>44225</c:v>
                </c:pt>
                <c:pt idx="532" formatCode="m/d/yyyy">
                  <c:v>44224</c:v>
                </c:pt>
                <c:pt idx="533" formatCode="m/d/yyyy">
                  <c:v>44223</c:v>
                </c:pt>
                <c:pt idx="534" formatCode="m/d/yyyy">
                  <c:v>44222</c:v>
                </c:pt>
                <c:pt idx="535" formatCode="m/d/yyyy">
                  <c:v>44221</c:v>
                </c:pt>
                <c:pt idx="536" formatCode="m/d/yyyy">
                  <c:v>44218</c:v>
                </c:pt>
                <c:pt idx="537" formatCode="m/d/yyyy">
                  <c:v>44217</c:v>
                </c:pt>
                <c:pt idx="538" formatCode="m/d/yyyy">
                  <c:v>44216</c:v>
                </c:pt>
                <c:pt idx="539" formatCode="m/d/yyyy">
                  <c:v>44215</c:v>
                </c:pt>
                <c:pt idx="540" formatCode="m/d/yyyy">
                  <c:v>44214</c:v>
                </c:pt>
                <c:pt idx="541" formatCode="m/d/yyyy">
                  <c:v>44211</c:v>
                </c:pt>
                <c:pt idx="542" formatCode="m/d/yyyy">
                  <c:v>44210</c:v>
                </c:pt>
                <c:pt idx="543" formatCode="m/d/yyyy">
                  <c:v>44209</c:v>
                </c:pt>
                <c:pt idx="544" formatCode="m/d/yyyy">
                  <c:v>44208</c:v>
                </c:pt>
                <c:pt idx="545" formatCode="m/d/yyyy">
                  <c:v>44207</c:v>
                </c:pt>
                <c:pt idx="546" formatCode="m/d/yyyy">
                  <c:v>44204</c:v>
                </c:pt>
                <c:pt idx="547" formatCode="m/d/yyyy">
                  <c:v>44203</c:v>
                </c:pt>
                <c:pt idx="548" formatCode="m/d/yyyy">
                  <c:v>44202</c:v>
                </c:pt>
                <c:pt idx="549" formatCode="m/d/yyyy">
                  <c:v>44201</c:v>
                </c:pt>
                <c:pt idx="550" formatCode="m/d/yyyy">
                  <c:v>44200</c:v>
                </c:pt>
                <c:pt idx="551" formatCode="m/d/yyyy">
                  <c:v>44196</c:v>
                </c:pt>
                <c:pt idx="552" formatCode="m/d/yyyy">
                  <c:v>44195</c:v>
                </c:pt>
                <c:pt idx="553" formatCode="m/d/yyyy">
                  <c:v>44194</c:v>
                </c:pt>
                <c:pt idx="554" formatCode="m/d/yyyy">
                  <c:v>44193</c:v>
                </c:pt>
                <c:pt idx="555" formatCode="m/d/yyyy">
                  <c:v>44190</c:v>
                </c:pt>
                <c:pt idx="556" formatCode="m/d/yyyy">
                  <c:v>44189</c:v>
                </c:pt>
                <c:pt idx="557" formatCode="m/d/yyyy">
                  <c:v>44188</c:v>
                </c:pt>
                <c:pt idx="558" formatCode="m/d/yyyy">
                  <c:v>44187</c:v>
                </c:pt>
                <c:pt idx="559" formatCode="m/d/yyyy">
                  <c:v>44186</c:v>
                </c:pt>
                <c:pt idx="560" formatCode="m/d/yyyy">
                  <c:v>44183</c:v>
                </c:pt>
                <c:pt idx="561" formatCode="m/d/yyyy">
                  <c:v>44182</c:v>
                </c:pt>
                <c:pt idx="562" formatCode="m/d/yyyy">
                  <c:v>44181</c:v>
                </c:pt>
                <c:pt idx="563" formatCode="m/d/yyyy">
                  <c:v>44180</c:v>
                </c:pt>
                <c:pt idx="564" formatCode="m/d/yyyy">
                  <c:v>44179</c:v>
                </c:pt>
                <c:pt idx="565" formatCode="m/d/yyyy">
                  <c:v>44176</c:v>
                </c:pt>
                <c:pt idx="566" formatCode="m/d/yyyy">
                  <c:v>44175</c:v>
                </c:pt>
                <c:pt idx="567" formatCode="m/d/yyyy">
                  <c:v>44174</c:v>
                </c:pt>
                <c:pt idx="568" formatCode="m/d/yyyy">
                  <c:v>44173</c:v>
                </c:pt>
                <c:pt idx="569" formatCode="m/d/yyyy">
                  <c:v>44172</c:v>
                </c:pt>
                <c:pt idx="570" formatCode="m/d/yyyy">
                  <c:v>44169</c:v>
                </c:pt>
                <c:pt idx="571" formatCode="m/d/yyyy">
                  <c:v>44168</c:v>
                </c:pt>
                <c:pt idx="572" formatCode="m/d/yyyy">
                  <c:v>44167</c:v>
                </c:pt>
                <c:pt idx="573" formatCode="m/d/yyyy">
                  <c:v>44166</c:v>
                </c:pt>
                <c:pt idx="574" formatCode="m/d/yyyy">
                  <c:v>44165</c:v>
                </c:pt>
                <c:pt idx="575" formatCode="m/d/yyyy">
                  <c:v>44162</c:v>
                </c:pt>
                <c:pt idx="576" formatCode="m/d/yyyy">
                  <c:v>44161</c:v>
                </c:pt>
                <c:pt idx="577" formatCode="m/d/yyyy">
                  <c:v>44160</c:v>
                </c:pt>
                <c:pt idx="578" formatCode="m/d/yyyy">
                  <c:v>44159</c:v>
                </c:pt>
                <c:pt idx="579" formatCode="m/d/yyyy">
                  <c:v>44158</c:v>
                </c:pt>
                <c:pt idx="580" formatCode="m/d/yyyy">
                  <c:v>44155</c:v>
                </c:pt>
                <c:pt idx="581" formatCode="m/d/yyyy">
                  <c:v>44154</c:v>
                </c:pt>
                <c:pt idx="582" formatCode="m/d/yyyy">
                  <c:v>44153</c:v>
                </c:pt>
                <c:pt idx="583" formatCode="m/d/yyyy">
                  <c:v>44152</c:v>
                </c:pt>
                <c:pt idx="584" formatCode="m/d/yyyy">
                  <c:v>44151</c:v>
                </c:pt>
                <c:pt idx="585" formatCode="m/d/yyyy">
                  <c:v>44148</c:v>
                </c:pt>
                <c:pt idx="586" formatCode="m/d/yyyy">
                  <c:v>44147</c:v>
                </c:pt>
                <c:pt idx="587" formatCode="m/d/yyyy">
                  <c:v>44146</c:v>
                </c:pt>
                <c:pt idx="588" formatCode="m/d/yyyy">
                  <c:v>44145</c:v>
                </c:pt>
                <c:pt idx="589" formatCode="m/d/yyyy">
                  <c:v>44144</c:v>
                </c:pt>
                <c:pt idx="590" formatCode="m/d/yyyy">
                  <c:v>44141</c:v>
                </c:pt>
                <c:pt idx="591" formatCode="m/d/yyyy">
                  <c:v>44140</c:v>
                </c:pt>
                <c:pt idx="592" formatCode="m/d/yyyy">
                  <c:v>44139</c:v>
                </c:pt>
                <c:pt idx="593" formatCode="m/d/yyyy">
                  <c:v>44138</c:v>
                </c:pt>
                <c:pt idx="594" formatCode="m/d/yyyy">
                  <c:v>44137</c:v>
                </c:pt>
                <c:pt idx="595" formatCode="m/d/yyyy">
                  <c:v>44134</c:v>
                </c:pt>
                <c:pt idx="596" formatCode="m/d/yyyy">
                  <c:v>44133</c:v>
                </c:pt>
                <c:pt idx="597" formatCode="m/d/yyyy">
                  <c:v>44132</c:v>
                </c:pt>
                <c:pt idx="598" formatCode="m/d/yyyy">
                  <c:v>44131</c:v>
                </c:pt>
                <c:pt idx="599" formatCode="m/d/yyyy">
                  <c:v>44130</c:v>
                </c:pt>
                <c:pt idx="600" formatCode="m/d/yyyy">
                  <c:v>44127</c:v>
                </c:pt>
                <c:pt idx="601" formatCode="m/d/yyyy">
                  <c:v>44126</c:v>
                </c:pt>
                <c:pt idx="602" formatCode="m/d/yyyy">
                  <c:v>44125</c:v>
                </c:pt>
                <c:pt idx="603" formatCode="m/d/yyyy">
                  <c:v>44124</c:v>
                </c:pt>
                <c:pt idx="604" formatCode="m/d/yyyy">
                  <c:v>44123</c:v>
                </c:pt>
                <c:pt idx="605" formatCode="m/d/yyyy">
                  <c:v>44120</c:v>
                </c:pt>
                <c:pt idx="606" formatCode="m/d/yyyy">
                  <c:v>44119</c:v>
                </c:pt>
                <c:pt idx="607" formatCode="m/d/yyyy">
                  <c:v>44118</c:v>
                </c:pt>
                <c:pt idx="608" formatCode="m/d/yyyy">
                  <c:v>44117</c:v>
                </c:pt>
                <c:pt idx="609" formatCode="m/d/yyyy">
                  <c:v>44116</c:v>
                </c:pt>
                <c:pt idx="610" formatCode="m/d/yyyy">
                  <c:v>44113</c:v>
                </c:pt>
                <c:pt idx="611" formatCode="m/d/yyyy">
                  <c:v>44112</c:v>
                </c:pt>
                <c:pt idx="612" formatCode="m/d/yyyy">
                  <c:v>44111</c:v>
                </c:pt>
                <c:pt idx="613" formatCode="m/d/yyyy">
                  <c:v>44110</c:v>
                </c:pt>
                <c:pt idx="614" formatCode="m/d/yyyy">
                  <c:v>44109</c:v>
                </c:pt>
                <c:pt idx="615" formatCode="m/d/yyyy">
                  <c:v>44106</c:v>
                </c:pt>
                <c:pt idx="616" formatCode="m/d/yyyy">
                  <c:v>44105</c:v>
                </c:pt>
                <c:pt idx="617" formatCode="m/d/yyyy">
                  <c:v>44104</c:v>
                </c:pt>
                <c:pt idx="618" formatCode="m/d/yyyy">
                  <c:v>44103</c:v>
                </c:pt>
                <c:pt idx="619" formatCode="m/d/yyyy">
                  <c:v>44102</c:v>
                </c:pt>
                <c:pt idx="620" formatCode="m/d/yyyy">
                  <c:v>44099</c:v>
                </c:pt>
                <c:pt idx="621" formatCode="m/d/yyyy">
                  <c:v>44098</c:v>
                </c:pt>
                <c:pt idx="622" formatCode="m/d/yyyy">
                  <c:v>44097</c:v>
                </c:pt>
                <c:pt idx="623" formatCode="m/d/yyyy">
                  <c:v>44096</c:v>
                </c:pt>
                <c:pt idx="624" formatCode="m/d/yyyy">
                  <c:v>44095</c:v>
                </c:pt>
                <c:pt idx="625" formatCode="m/d/yyyy">
                  <c:v>44092</c:v>
                </c:pt>
                <c:pt idx="626" formatCode="m/d/yyyy">
                  <c:v>44091</c:v>
                </c:pt>
                <c:pt idx="627" formatCode="m/d/yyyy">
                  <c:v>44090</c:v>
                </c:pt>
                <c:pt idx="628" formatCode="m/d/yyyy">
                  <c:v>44089</c:v>
                </c:pt>
                <c:pt idx="629" formatCode="m/d/yyyy">
                  <c:v>44088</c:v>
                </c:pt>
                <c:pt idx="630" formatCode="m/d/yyyy">
                  <c:v>44085</c:v>
                </c:pt>
                <c:pt idx="631" formatCode="m/d/yyyy">
                  <c:v>44084</c:v>
                </c:pt>
                <c:pt idx="632" formatCode="m/d/yyyy">
                  <c:v>44083</c:v>
                </c:pt>
                <c:pt idx="633" formatCode="m/d/yyyy">
                  <c:v>44082</c:v>
                </c:pt>
                <c:pt idx="634" formatCode="m/d/yyyy">
                  <c:v>44081</c:v>
                </c:pt>
                <c:pt idx="635" formatCode="m/d/yyyy">
                  <c:v>44078</c:v>
                </c:pt>
                <c:pt idx="636" formatCode="m/d/yyyy">
                  <c:v>44077</c:v>
                </c:pt>
                <c:pt idx="637" formatCode="m/d/yyyy">
                  <c:v>44075</c:v>
                </c:pt>
                <c:pt idx="638" formatCode="m/d/yyyy">
                  <c:v>44074</c:v>
                </c:pt>
                <c:pt idx="639" formatCode="m/d/yyyy">
                  <c:v>44071</c:v>
                </c:pt>
                <c:pt idx="640" formatCode="m/d/yyyy">
                  <c:v>44070</c:v>
                </c:pt>
                <c:pt idx="641" formatCode="m/d/yyyy">
                  <c:v>44069</c:v>
                </c:pt>
                <c:pt idx="642" formatCode="m/d/yyyy">
                  <c:v>44068</c:v>
                </c:pt>
                <c:pt idx="643" formatCode="m/d/yyyy">
                  <c:v>44067</c:v>
                </c:pt>
                <c:pt idx="644" formatCode="m/d/yyyy">
                  <c:v>44064</c:v>
                </c:pt>
                <c:pt idx="645" formatCode="m/d/yyyy">
                  <c:v>44063</c:v>
                </c:pt>
                <c:pt idx="646" formatCode="m/d/yyyy">
                  <c:v>44062</c:v>
                </c:pt>
                <c:pt idx="647" formatCode="m/d/yyyy">
                  <c:v>44061</c:v>
                </c:pt>
                <c:pt idx="648" formatCode="m/d/yyyy">
                  <c:v>44060</c:v>
                </c:pt>
                <c:pt idx="649" formatCode="m/d/yyyy">
                  <c:v>44057</c:v>
                </c:pt>
                <c:pt idx="650" formatCode="m/d/yyyy">
                  <c:v>44056</c:v>
                </c:pt>
                <c:pt idx="651" formatCode="m/d/yyyy">
                  <c:v>44055</c:v>
                </c:pt>
                <c:pt idx="652" formatCode="m/d/yyyy">
                  <c:v>44054</c:v>
                </c:pt>
                <c:pt idx="653" formatCode="m/d/yyyy">
                  <c:v>44053</c:v>
                </c:pt>
                <c:pt idx="654" formatCode="m/d/yyyy">
                  <c:v>44050</c:v>
                </c:pt>
                <c:pt idx="655" formatCode="m/d/yyyy">
                  <c:v>44049</c:v>
                </c:pt>
                <c:pt idx="656" formatCode="m/d/yyyy">
                  <c:v>44048</c:v>
                </c:pt>
                <c:pt idx="657" formatCode="m/d/yyyy">
                  <c:v>44047</c:v>
                </c:pt>
                <c:pt idx="658" formatCode="m/d/yyyy">
                  <c:v>44046</c:v>
                </c:pt>
                <c:pt idx="659" formatCode="m/d/yyyy">
                  <c:v>44043</c:v>
                </c:pt>
                <c:pt idx="660" formatCode="m/d/yyyy">
                  <c:v>44042</c:v>
                </c:pt>
                <c:pt idx="661" formatCode="m/d/yyyy">
                  <c:v>44041</c:v>
                </c:pt>
                <c:pt idx="662" formatCode="m/d/yyyy">
                  <c:v>44040</c:v>
                </c:pt>
                <c:pt idx="663" formatCode="m/d/yyyy">
                  <c:v>44039</c:v>
                </c:pt>
                <c:pt idx="664" formatCode="m/d/yyyy">
                  <c:v>44036</c:v>
                </c:pt>
                <c:pt idx="665" formatCode="m/d/yyyy">
                  <c:v>44035</c:v>
                </c:pt>
                <c:pt idx="666" formatCode="m/d/yyyy">
                  <c:v>44034</c:v>
                </c:pt>
                <c:pt idx="667" formatCode="m/d/yyyy">
                  <c:v>44033</c:v>
                </c:pt>
                <c:pt idx="668" formatCode="m/d/yyyy">
                  <c:v>44032</c:v>
                </c:pt>
                <c:pt idx="669" formatCode="m/d/yyyy">
                  <c:v>44029</c:v>
                </c:pt>
                <c:pt idx="670" formatCode="m/d/yyyy">
                  <c:v>44028</c:v>
                </c:pt>
                <c:pt idx="671" formatCode="m/d/yyyy">
                  <c:v>44027</c:v>
                </c:pt>
                <c:pt idx="672" formatCode="m/d/yyyy">
                  <c:v>44026</c:v>
                </c:pt>
                <c:pt idx="673" formatCode="m/d/yyyy">
                  <c:v>44025</c:v>
                </c:pt>
                <c:pt idx="674" formatCode="m/d/yyyy">
                  <c:v>44022</c:v>
                </c:pt>
                <c:pt idx="675" formatCode="m/d/yyyy">
                  <c:v>44021</c:v>
                </c:pt>
                <c:pt idx="676" formatCode="m/d/yyyy">
                  <c:v>44020</c:v>
                </c:pt>
                <c:pt idx="677" formatCode="m/d/yyyy">
                  <c:v>44019</c:v>
                </c:pt>
                <c:pt idx="678" formatCode="m/d/yyyy">
                  <c:v>44018</c:v>
                </c:pt>
                <c:pt idx="679" formatCode="m/d/yyyy">
                  <c:v>44015</c:v>
                </c:pt>
                <c:pt idx="680" formatCode="m/d/yyyy">
                  <c:v>44014</c:v>
                </c:pt>
                <c:pt idx="681" formatCode="m/d/yyyy">
                  <c:v>44013</c:v>
                </c:pt>
                <c:pt idx="682" formatCode="m/d/yyyy">
                  <c:v>44012</c:v>
                </c:pt>
                <c:pt idx="683" formatCode="m/d/yyyy">
                  <c:v>44011</c:v>
                </c:pt>
                <c:pt idx="684" formatCode="m/d/yyyy">
                  <c:v>44008</c:v>
                </c:pt>
                <c:pt idx="685" formatCode="m/d/yyyy">
                  <c:v>44007</c:v>
                </c:pt>
                <c:pt idx="686" formatCode="m/d/yyyy">
                  <c:v>44006</c:v>
                </c:pt>
                <c:pt idx="687" formatCode="m/d/yyyy">
                  <c:v>44005</c:v>
                </c:pt>
                <c:pt idx="688" formatCode="m/d/yyyy">
                  <c:v>44004</c:v>
                </c:pt>
                <c:pt idx="689" formatCode="m/d/yyyy">
                  <c:v>44001</c:v>
                </c:pt>
                <c:pt idx="690" formatCode="m/d/yyyy">
                  <c:v>44000</c:v>
                </c:pt>
                <c:pt idx="691" formatCode="m/d/yyyy">
                  <c:v>43999</c:v>
                </c:pt>
                <c:pt idx="692" formatCode="m/d/yyyy">
                  <c:v>43998</c:v>
                </c:pt>
                <c:pt idx="693" formatCode="m/d/yyyy">
                  <c:v>43997</c:v>
                </c:pt>
                <c:pt idx="694" formatCode="m/d/yyyy">
                  <c:v>43994</c:v>
                </c:pt>
                <c:pt idx="695" formatCode="m/d/yyyy">
                  <c:v>43993</c:v>
                </c:pt>
                <c:pt idx="696" formatCode="m/d/yyyy">
                  <c:v>43992</c:v>
                </c:pt>
                <c:pt idx="697" formatCode="m/d/yyyy">
                  <c:v>43991</c:v>
                </c:pt>
                <c:pt idx="698" formatCode="m/d/yyyy">
                  <c:v>43990</c:v>
                </c:pt>
                <c:pt idx="699" formatCode="m/d/yyyy">
                  <c:v>43987</c:v>
                </c:pt>
                <c:pt idx="700" formatCode="m/d/yyyy">
                  <c:v>43986</c:v>
                </c:pt>
                <c:pt idx="701" formatCode="m/d/yyyy">
                  <c:v>43985</c:v>
                </c:pt>
                <c:pt idx="702" formatCode="m/d/yyyy">
                  <c:v>43984</c:v>
                </c:pt>
                <c:pt idx="703" formatCode="m/d/yyyy">
                  <c:v>43983</c:v>
                </c:pt>
                <c:pt idx="704" formatCode="m/d/yyyy">
                  <c:v>43980</c:v>
                </c:pt>
                <c:pt idx="705" formatCode="m/d/yyyy">
                  <c:v>43979</c:v>
                </c:pt>
                <c:pt idx="706" formatCode="m/d/yyyy">
                  <c:v>43978</c:v>
                </c:pt>
                <c:pt idx="707" formatCode="m/d/yyyy">
                  <c:v>43977</c:v>
                </c:pt>
                <c:pt idx="708" formatCode="m/d/yyyy">
                  <c:v>43976</c:v>
                </c:pt>
                <c:pt idx="709" formatCode="m/d/yyyy">
                  <c:v>43973</c:v>
                </c:pt>
                <c:pt idx="710" formatCode="m/d/yyyy">
                  <c:v>43972</c:v>
                </c:pt>
                <c:pt idx="711" formatCode="m/d/yyyy">
                  <c:v>43971</c:v>
                </c:pt>
                <c:pt idx="712" formatCode="m/d/yyyy">
                  <c:v>43970</c:v>
                </c:pt>
                <c:pt idx="713" formatCode="m/d/yyyy">
                  <c:v>43969</c:v>
                </c:pt>
                <c:pt idx="714" formatCode="m/d/yyyy">
                  <c:v>43966</c:v>
                </c:pt>
                <c:pt idx="715" formatCode="m/d/yyyy">
                  <c:v>43965</c:v>
                </c:pt>
                <c:pt idx="716" formatCode="m/d/yyyy">
                  <c:v>43964</c:v>
                </c:pt>
                <c:pt idx="717" formatCode="m/d/yyyy">
                  <c:v>43963</c:v>
                </c:pt>
                <c:pt idx="718" formatCode="m/d/yyyy">
                  <c:v>43962</c:v>
                </c:pt>
                <c:pt idx="719" formatCode="m/d/yyyy">
                  <c:v>43959</c:v>
                </c:pt>
                <c:pt idx="720" formatCode="m/d/yyyy">
                  <c:v>43958</c:v>
                </c:pt>
                <c:pt idx="721" formatCode="m/d/yyyy">
                  <c:v>43957</c:v>
                </c:pt>
                <c:pt idx="722" formatCode="m/d/yyyy">
                  <c:v>43956</c:v>
                </c:pt>
                <c:pt idx="723" formatCode="m/d/yyyy">
                  <c:v>43955</c:v>
                </c:pt>
                <c:pt idx="724" formatCode="m/d/yyyy">
                  <c:v>43950</c:v>
                </c:pt>
                <c:pt idx="725" formatCode="m/d/yyyy">
                  <c:v>43949</c:v>
                </c:pt>
                <c:pt idx="726" formatCode="m/d/yyyy">
                  <c:v>43948</c:v>
                </c:pt>
                <c:pt idx="727" formatCode="m/d/yyyy">
                  <c:v>43945</c:v>
                </c:pt>
                <c:pt idx="728" formatCode="m/d/yyyy">
                  <c:v>43944</c:v>
                </c:pt>
                <c:pt idx="729" formatCode="m/d/yyyy">
                  <c:v>43943</c:v>
                </c:pt>
                <c:pt idx="730" formatCode="m/d/yyyy">
                  <c:v>43942</c:v>
                </c:pt>
                <c:pt idx="731" formatCode="m/d/yyyy">
                  <c:v>43941</c:v>
                </c:pt>
                <c:pt idx="732" formatCode="m/d/yyyy">
                  <c:v>43938</c:v>
                </c:pt>
                <c:pt idx="733" formatCode="m/d/yyyy">
                  <c:v>43937</c:v>
                </c:pt>
                <c:pt idx="734" formatCode="m/d/yyyy">
                  <c:v>43936</c:v>
                </c:pt>
                <c:pt idx="735" formatCode="m/d/yyyy">
                  <c:v>43935</c:v>
                </c:pt>
                <c:pt idx="736" formatCode="m/d/yyyy">
                  <c:v>43934</c:v>
                </c:pt>
                <c:pt idx="737" formatCode="m/d/yyyy">
                  <c:v>43931</c:v>
                </c:pt>
                <c:pt idx="738" formatCode="m/d/yyyy">
                  <c:v>43930</c:v>
                </c:pt>
                <c:pt idx="739" formatCode="m/d/yyyy">
                  <c:v>43929</c:v>
                </c:pt>
                <c:pt idx="740" formatCode="m/d/yyyy">
                  <c:v>43928</c:v>
                </c:pt>
                <c:pt idx="741" formatCode="m/d/yyyy">
                  <c:v>43927</c:v>
                </c:pt>
                <c:pt idx="742" formatCode="m/d/yyyy">
                  <c:v>43924</c:v>
                </c:pt>
                <c:pt idx="743" formatCode="m/d/yyyy">
                  <c:v>43922</c:v>
                </c:pt>
                <c:pt idx="744" formatCode="m/d/yyyy">
                  <c:v>43921</c:v>
                </c:pt>
                <c:pt idx="745" formatCode="m/d/yyyy">
                  <c:v>43920</c:v>
                </c:pt>
                <c:pt idx="746" formatCode="m/d/yyyy">
                  <c:v>43917</c:v>
                </c:pt>
                <c:pt idx="747" formatCode="m/d/yyyy">
                  <c:v>43916</c:v>
                </c:pt>
                <c:pt idx="748" formatCode="m/d/yyyy">
                  <c:v>43915</c:v>
                </c:pt>
                <c:pt idx="749" formatCode="m/d/yyyy">
                  <c:v>43914</c:v>
                </c:pt>
                <c:pt idx="750" formatCode="m/d/yyyy">
                  <c:v>43913</c:v>
                </c:pt>
                <c:pt idx="751" formatCode="m/d/yyyy">
                  <c:v>43910</c:v>
                </c:pt>
                <c:pt idx="752" formatCode="m/d/yyyy">
                  <c:v>43909</c:v>
                </c:pt>
                <c:pt idx="753" formatCode="m/d/yyyy">
                  <c:v>43908</c:v>
                </c:pt>
                <c:pt idx="754" formatCode="m/d/yyyy">
                  <c:v>43907</c:v>
                </c:pt>
                <c:pt idx="755" formatCode="m/d/yyyy">
                  <c:v>43906</c:v>
                </c:pt>
                <c:pt idx="756" formatCode="m/d/yyyy">
                  <c:v>43903</c:v>
                </c:pt>
                <c:pt idx="757" formatCode="m/d/yyyy">
                  <c:v>43902</c:v>
                </c:pt>
                <c:pt idx="758" formatCode="m/d/yyyy">
                  <c:v>43901</c:v>
                </c:pt>
                <c:pt idx="759" formatCode="m/d/yyyy">
                  <c:v>43900</c:v>
                </c:pt>
                <c:pt idx="760" formatCode="m/d/yyyy">
                  <c:v>43899</c:v>
                </c:pt>
                <c:pt idx="761" formatCode="m/d/yyyy">
                  <c:v>43896</c:v>
                </c:pt>
                <c:pt idx="762" formatCode="m/d/yyyy">
                  <c:v>43895</c:v>
                </c:pt>
                <c:pt idx="763" formatCode="m/d/yyyy">
                  <c:v>43894</c:v>
                </c:pt>
                <c:pt idx="764" formatCode="m/d/yyyy">
                  <c:v>43893</c:v>
                </c:pt>
                <c:pt idx="765" formatCode="m/d/yyyy">
                  <c:v>43892</c:v>
                </c:pt>
                <c:pt idx="766" formatCode="m/d/yyyy">
                  <c:v>43889</c:v>
                </c:pt>
                <c:pt idx="767" formatCode="m/d/yyyy">
                  <c:v>43888</c:v>
                </c:pt>
                <c:pt idx="768" formatCode="m/d/yyyy">
                  <c:v>43887</c:v>
                </c:pt>
                <c:pt idx="769" formatCode="m/d/yyyy">
                  <c:v>43886</c:v>
                </c:pt>
                <c:pt idx="770" formatCode="m/d/yyyy">
                  <c:v>43885</c:v>
                </c:pt>
                <c:pt idx="771" formatCode="m/d/yyyy">
                  <c:v>43882</c:v>
                </c:pt>
                <c:pt idx="772" formatCode="m/d/yyyy">
                  <c:v>43881</c:v>
                </c:pt>
                <c:pt idx="773" formatCode="m/d/yyyy">
                  <c:v>43880</c:v>
                </c:pt>
                <c:pt idx="774" formatCode="m/d/yyyy">
                  <c:v>43879</c:v>
                </c:pt>
                <c:pt idx="775" formatCode="m/d/yyyy">
                  <c:v>43878</c:v>
                </c:pt>
                <c:pt idx="776" formatCode="m/d/yyyy">
                  <c:v>43875</c:v>
                </c:pt>
                <c:pt idx="777" formatCode="m/d/yyyy">
                  <c:v>43874</c:v>
                </c:pt>
                <c:pt idx="778" formatCode="m/d/yyyy">
                  <c:v>43873</c:v>
                </c:pt>
                <c:pt idx="779" formatCode="m/d/yyyy">
                  <c:v>43872</c:v>
                </c:pt>
                <c:pt idx="780" formatCode="m/d/yyyy">
                  <c:v>43871</c:v>
                </c:pt>
                <c:pt idx="781" formatCode="m/d/yyyy">
                  <c:v>43868</c:v>
                </c:pt>
                <c:pt idx="782" formatCode="m/d/yyyy">
                  <c:v>43867</c:v>
                </c:pt>
                <c:pt idx="783" formatCode="m/d/yyyy">
                  <c:v>43866</c:v>
                </c:pt>
                <c:pt idx="784" formatCode="m/d/yyyy">
                  <c:v>43865</c:v>
                </c:pt>
                <c:pt idx="785" formatCode="m/d/yyyy">
                  <c:v>43864</c:v>
                </c:pt>
                <c:pt idx="786" formatCode="m/d/yyyy">
                  <c:v>43861</c:v>
                </c:pt>
                <c:pt idx="787" formatCode="m/d/yyyy">
                  <c:v>43860</c:v>
                </c:pt>
                <c:pt idx="788" formatCode="m/d/yyyy">
                  <c:v>43852</c:v>
                </c:pt>
                <c:pt idx="789" formatCode="m/d/yyyy">
                  <c:v>43851</c:v>
                </c:pt>
                <c:pt idx="790" formatCode="m/d/yyyy">
                  <c:v>43850</c:v>
                </c:pt>
                <c:pt idx="791" formatCode="m/d/yyyy">
                  <c:v>43847</c:v>
                </c:pt>
                <c:pt idx="792" formatCode="m/d/yyyy">
                  <c:v>43846</c:v>
                </c:pt>
                <c:pt idx="793" formatCode="m/d/yyyy">
                  <c:v>43845</c:v>
                </c:pt>
                <c:pt idx="794" formatCode="m/d/yyyy">
                  <c:v>43844</c:v>
                </c:pt>
                <c:pt idx="795" formatCode="m/d/yyyy">
                  <c:v>43843</c:v>
                </c:pt>
                <c:pt idx="796" formatCode="m/d/yyyy">
                  <c:v>43840</c:v>
                </c:pt>
                <c:pt idx="797" formatCode="m/d/yyyy">
                  <c:v>43839</c:v>
                </c:pt>
                <c:pt idx="798" formatCode="m/d/yyyy">
                  <c:v>43838</c:v>
                </c:pt>
                <c:pt idx="799" formatCode="m/d/yyyy">
                  <c:v>43837</c:v>
                </c:pt>
                <c:pt idx="800" formatCode="m/d/yyyy">
                  <c:v>43836</c:v>
                </c:pt>
                <c:pt idx="801" formatCode="m/d/yyyy">
                  <c:v>43833</c:v>
                </c:pt>
                <c:pt idx="802" formatCode="m/d/yyyy">
                  <c:v>43832</c:v>
                </c:pt>
                <c:pt idx="803" formatCode="m/d/yyyy">
                  <c:v>43830</c:v>
                </c:pt>
                <c:pt idx="804" formatCode="m/d/yyyy">
                  <c:v>43829</c:v>
                </c:pt>
                <c:pt idx="805" formatCode="m/d/yyyy">
                  <c:v>43826</c:v>
                </c:pt>
                <c:pt idx="806" formatCode="m/d/yyyy">
                  <c:v>43825</c:v>
                </c:pt>
                <c:pt idx="807" formatCode="m/d/yyyy">
                  <c:v>43824</c:v>
                </c:pt>
                <c:pt idx="808" formatCode="m/d/yyyy">
                  <c:v>43823</c:v>
                </c:pt>
                <c:pt idx="809" formatCode="m/d/yyyy">
                  <c:v>43822</c:v>
                </c:pt>
                <c:pt idx="810" formatCode="m/d/yyyy">
                  <c:v>43819</c:v>
                </c:pt>
                <c:pt idx="811" formatCode="m/d/yyyy">
                  <c:v>43818</c:v>
                </c:pt>
                <c:pt idx="812" formatCode="m/d/yyyy">
                  <c:v>43817</c:v>
                </c:pt>
                <c:pt idx="813" formatCode="m/d/yyyy">
                  <c:v>43816</c:v>
                </c:pt>
                <c:pt idx="814" formatCode="m/d/yyyy">
                  <c:v>43815</c:v>
                </c:pt>
                <c:pt idx="815" formatCode="m/d/yyyy">
                  <c:v>43812</c:v>
                </c:pt>
                <c:pt idx="816" formatCode="m/d/yyyy">
                  <c:v>43811</c:v>
                </c:pt>
                <c:pt idx="817" formatCode="m/d/yyyy">
                  <c:v>43810</c:v>
                </c:pt>
                <c:pt idx="818" formatCode="m/d/yyyy">
                  <c:v>43809</c:v>
                </c:pt>
                <c:pt idx="819" formatCode="m/d/yyyy">
                  <c:v>43808</c:v>
                </c:pt>
                <c:pt idx="820" formatCode="m/d/yyyy">
                  <c:v>43805</c:v>
                </c:pt>
                <c:pt idx="821" formatCode="m/d/yyyy">
                  <c:v>43804</c:v>
                </c:pt>
                <c:pt idx="822" formatCode="m/d/yyyy">
                  <c:v>43803</c:v>
                </c:pt>
                <c:pt idx="823" formatCode="m/d/yyyy">
                  <c:v>43802</c:v>
                </c:pt>
                <c:pt idx="824" formatCode="m/d/yyyy">
                  <c:v>43801</c:v>
                </c:pt>
                <c:pt idx="825" formatCode="m/d/yyyy">
                  <c:v>43798</c:v>
                </c:pt>
                <c:pt idx="826" formatCode="m/d/yyyy">
                  <c:v>43797</c:v>
                </c:pt>
                <c:pt idx="827" formatCode="m/d/yyyy">
                  <c:v>43796</c:v>
                </c:pt>
                <c:pt idx="828" formatCode="m/d/yyyy">
                  <c:v>43795</c:v>
                </c:pt>
                <c:pt idx="829" formatCode="m/d/yyyy">
                  <c:v>43794</c:v>
                </c:pt>
                <c:pt idx="830" formatCode="m/d/yyyy">
                  <c:v>43791</c:v>
                </c:pt>
                <c:pt idx="831" formatCode="m/d/yyyy">
                  <c:v>43790</c:v>
                </c:pt>
                <c:pt idx="832" formatCode="m/d/yyyy">
                  <c:v>43789</c:v>
                </c:pt>
                <c:pt idx="833" formatCode="m/d/yyyy">
                  <c:v>43788</c:v>
                </c:pt>
                <c:pt idx="834" formatCode="m/d/yyyy">
                  <c:v>43787</c:v>
                </c:pt>
                <c:pt idx="835" formatCode="m/d/yyyy">
                  <c:v>43784</c:v>
                </c:pt>
                <c:pt idx="836" formatCode="m/d/yyyy">
                  <c:v>43783</c:v>
                </c:pt>
                <c:pt idx="837" formatCode="m/d/yyyy">
                  <c:v>43782</c:v>
                </c:pt>
                <c:pt idx="838" formatCode="m/d/yyyy">
                  <c:v>43781</c:v>
                </c:pt>
                <c:pt idx="839" formatCode="m/d/yyyy">
                  <c:v>43780</c:v>
                </c:pt>
                <c:pt idx="840" formatCode="m/d/yyyy">
                  <c:v>43777</c:v>
                </c:pt>
                <c:pt idx="841" formatCode="m/d/yyyy">
                  <c:v>43776</c:v>
                </c:pt>
                <c:pt idx="842" formatCode="m/d/yyyy">
                  <c:v>43775</c:v>
                </c:pt>
                <c:pt idx="843" formatCode="m/d/yyyy">
                  <c:v>43774</c:v>
                </c:pt>
                <c:pt idx="844" formatCode="m/d/yyyy">
                  <c:v>43773</c:v>
                </c:pt>
                <c:pt idx="845" formatCode="m/d/yyyy">
                  <c:v>43770</c:v>
                </c:pt>
                <c:pt idx="846" formatCode="m/d/yyyy">
                  <c:v>43769</c:v>
                </c:pt>
                <c:pt idx="847" formatCode="m/d/yyyy">
                  <c:v>43768</c:v>
                </c:pt>
                <c:pt idx="848" formatCode="m/d/yyyy">
                  <c:v>43767</c:v>
                </c:pt>
                <c:pt idx="849" formatCode="m/d/yyyy">
                  <c:v>43766</c:v>
                </c:pt>
                <c:pt idx="850" formatCode="m/d/yyyy">
                  <c:v>43763</c:v>
                </c:pt>
                <c:pt idx="851" formatCode="m/d/yyyy">
                  <c:v>43762</c:v>
                </c:pt>
                <c:pt idx="852" formatCode="m/d/yyyy">
                  <c:v>43761</c:v>
                </c:pt>
                <c:pt idx="853" formatCode="m/d/yyyy">
                  <c:v>43760</c:v>
                </c:pt>
                <c:pt idx="854" formatCode="m/d/yyyy">
                  <c:v>43759</c:v>
                </c:pt>
                <c:pt idx="855" formatCode="m/d/yyyy">
                  <c:v>43756</c:v>
                </c:pt>
                <c:pt idx="856" formatCode="m/d/yyyy">
                  <c:v>43755</c:v>
                </c:pt>
                <c:pt idx="857" formatCode="m/d/yyyy">
                  <c:v>43754</c:v>
                </c:pt>
                <c:pt idx="858" formatCode="m/d/yyyy">
                  <c:v>43753</c:v>
                </c:pt>
                <c:pt idx="859" formatCode="m/d/yyyy">
                  <c:v>43752</c:v>
                </c:pt>
                <c:pt idx="860" formatCode="m/d/yyyy">
                  <c:v>43749</c:v>
                </c:pt>
                <c:pt idx="861" formatCode="m/d/yyyy">
                  <c:v>43748</c:v>
                </c:pt>
                <c:pt idx="862" formatCode="m/d/yyyy">
                  <c:v>43747</c:v>
                </c:pt>
                <c:pt idx="863" formatCode="m/d/yyyy">
                  <c:v>43746</c:v>
                </c:pt>
                <c:pt idx="864" formatCode="m/d/yyyy">
                  <c:v>43745</c:v>
                </c:pt>
                <c:pt idx="865" formatCode="m/d/yyyy">
                  <c:v>43742</c:v>
                </c:pt>
                <c:pt idx="866" formatCode="m/d/yyyy">
                  <c:v>43741</c:v>
                </c:pt>
                <c:pt idx="867" formatCode="m/d/yyyy">
                  <c:v>43740</c:v>
                </c:pt>
                <c:pt idx="868" formatCode="m/d/yyyy">
                  <c:v>43739</c:v>
                </c:pt>
                <c:pt idx="869" formatCode="m/d/yyyy">
                  <c:v>43738</c:v>
                </c:pt>
                <c:pt idx="870" formatCode="m/d/yyyy">
                  <c:v>43735</c:v>
                </c:pt>
                <c:pt idx="871" formatCode="m/d/yyyy">
                  <c:v>43734</c:v>
                </c:pt>
                <c:pt idx="872" formatCode="m/d/yyyy">
                  <c:v>43733</c:v>
                </c:pt>
                <c:pt idx="873" formatCode="m/d/yyyy">
                  <c:v>43732</c:v>
                </c:pt>
                <c:pt idx="874" formatCode="m/d/yyyy">
                  <c:v>43731</c:v>
                </c:pt>
                <c:pt idx="875" formatCode="m/d/yyyy">
                  <c:v>43728</c:v>
                </c:pt>
                <c:pt idx="876" formatCode="m/d/yyyy">
                  <c:v>43727</c:v>
                </c:pt>
                <c:pt idx="877" formatCode="m/d/yyyy">
                  <c:v>43726</c:v>
                </c:pt>
                <c:pt idx="878" formatCode="m/d/yyyy">
                  <c:v>43725</c:v>
                </c:pt>
                <c:pt idx="879" formatCode="m/d/yyyy">
                  <c:v>43724</c:v>
                </c:pt>
                <c:pt idx="880" formatCode="m/d/yyyy">
                  <c:v>43721</c:v>
                </c:pt>
                <c:pt idx="881" formatCode="m/d/yyyy">
                  <c:v>43720</c:v>
                </c:pt>
                <c:pt idx="882" formatCode="m/d/yyyy">
                  <c:v>43719</c:v>
                </c:pt>
                <c:pt idx="883" formatCode="m/d/yyyy">
                  <c:v>43718</c:v>
                </c:pt>
                <c:pt idx="884" formatCode="m/d/yyyy">
                  <c:v>43717</c:v>
                </c:pt>
                <c:pt idx="885" formatCode="m/d/yyyy">
                  <c:v>43714</c:v>
                </c:pt>
                <c:pt idx="886" formatCode="m/d/yyyy">
                  <c:v>43713</c:v>
                </c:pt>
                <c:pt idx="887" formatCode="m/d/yyyy">
                  <c:v>43712</c:v>
                </c:pt>
                <c:pt idx="888" formatCode="m/d/yyyy">
                  <c:v>43711</c:v>
                </c:pt>
                <c:pt idx="889" formatCode="m/d/yyyy">
                  <c:v>43707</c:v>
                </c:pt>
                <c:pt idx="890" formatCode="m/d/yyyy">
                  <c:v>43706</c:v>
                </c:pt>
                <c:pt idx="891" formatCode="m/d/yyyy">
                  <c:v>43705</c:v>
                </c:pt>
                <c:pt idx="892" formatCode="m/d/yyyy">
                  <c:v>43704</c:v>
                </c:pt>
                <c:pt idx="893" formatCode="m/d/yyyy">
                  <c:v>43703</c:v>
                </c:pt>
                <c:pt idx="894" formatCode="m/d/yyyy">
                  <c:v>43700</c:v>
                </c:pt>
                <c:pt idx="895" formatCode="m/d/yyyy">
                  <c:v>43699</c:v>
                </c:pt>
                <c:pt idx="896" formatCode="m/d/yyyy">
                  <c:v>43698</c:v>
                </c:pt>
                <c:pt idx="897" formatCode="m/d/yyyy">
                  <c:v>43697</c:v>
                </c:pt>
                <c:pt idx="898" formatCode="m/d/yyyy">
                  <c:v>43696</c:v>
                </c:pt>
                <c:pt idx="899" formatCode="m/d/yyyy">
                  <c:v>43693</c:v>
                </c:pt>
                <c:pt idx="900" formatCode="m/d/yyyy">
                  <c:v>43692</c:v>
                </c:pt>
                <c:pt idx="901" formatCode="m/d/yyyy">
                  <c:v>43691</c:v>
                </c:pt>
                <c:pt idx="902" formatCode="m/d/yyyy">
                  <c:v>43690</c:v>
                </c:pt>
                <c:pt idx="903" formatCode="m/d/yyyy">
                  <c:v>43689</c:v>
                </c:pt>
                <c:pt idx="904" formatCode="m/d/yyyy">
                  <c:v>43686</c:v>
                </c:pt>
                <c:pt idx="905" formatCode="m/d/yyyy">
                  <c:v>43685</c:v>
                </c:pt>
                <c:pt idx="906" formatCode="m/d/yyyy">
                  <c:v>43684</c:v>
                </c:pt>
                <c:pt idx="907" formatCode="m/d/yyyy">
                  <c:v>43683</c:v>
                </c:pt>
                <c:pt idx="908" formatCode="m/d/yyyy">
                  <c:v>43682</c:v>
                </c:pt>
                <c:pt idx="909" formatCode="m/d/yyyy">
                  <c:v>43679</c:v>
                </c:pt>
                <c:pt idx="910" formatCode="m/d/yyyy">
                  <c:v>43678</c:v>
                </c:pt>
                <c:pt idx="911" formatCode="m/d/yyyy">
                  <c:v>43677</c:v>
                </c:pt>
                <c:pt idx="912" formatCode="m/d/yyyy">
                  <c:v>43676</c:v>
                </c:pt>
                <c:pt idx="913" formatCode="m/d/yyyy">
                  <c:v>43675</c:v>
                </c:pt>
                <c:pt idx="914" formatCode="m/d/yyyy">
                  <c:v>43672</c:v>
                </c:pt>
                <c:pt idx="915" formatCode="m/d/yyyy">
                  <c:v>43671</c:v>
                </c:pt>
                <c:pt idx="916" formatCode="m/d/yyyy">
                  <c:v>43670</c:v>
                </c:pt>
                <c:pt idx="917" formatCode="m/d/yyyy">
                  <c:v>43669</c:v>
                </c:pt>
                <c:pt idx="918" formatCode="m/d/yyyy">
                  <c:v>43668</c:v>
                </c:pt>
                <c:pt idx="919" formatCode="m/d/yyyy">
                  <c:v>43665</c:v>
                </c:pt>
                <c:pt idx="920" formatCode="m/d/yyyy">
                  <c:v>43664</c:v>
                </c:pt>
                <c:pt idx="921" formatCode="m/d/yyyy">
                  <c:v>43663</c:v>
                </c:pt>
                <c:pt idx="922" formatCode="m/d/yyyy">
                  <c:v>43662</c:v>
                </c:pt>
                <c:pt idx="923" formatCode="m/d/yyyy">
                  <c:v>43661</c:v>
                </c:pt>
                <c:pt idx="924" formatCode="m/d/yyyy">
                  <c:v>43658</c:v>
                </c:pt>
                <c:pt idx="925" formatCode="m/d/yyyy">
                  <c:v>43657</c:v>
                </c:pt>
                <c:pt idx="926" formatCode="m/d/yyyy">
                  <c:v>43656</c:v>
                </c:pt>
                <c:pt idx="927" formatCode="m/d/yyyy">
                  <c:v>43655</c:v>
                </c:pt>
                <c:pt idx="928" formatCode="m/d/yyyy">
                  <c:v>43654</c:v>
                </c:pt>
                <c:pt idx="929" formatCode="m/d/yyyy">
                  <c:v>43651</c:v>
                </c:pt>
                <c:pt idx="930" formatCode="m/d/yyyy">
                  <c:v>43650</c:v>
                </c:pt>
                <c:pt idx="931" formatCode="m/d/yyyy">
                  <c:v>43649</c:v>
                </c:pt>
                <c:pt idx="932" formatCode="m/d/yyyy">
                  <c:v>43648</c:v>
                </c:pt>
                <c:pt idx="933" formatCode="m/d/yyyy">
                  <c:v>43647</c:v>
                </c:pt>
                <c:pt idx="934" formatCode="m/d/yyyy">
                  <c:v>43644</c:v>
                </c:pt>
                <c:pt idx="935" formatCode="m/d/yyyy">
                  <c:v>43643</c:v>
                </c:pt>
                <c:pt idx="936" formatCode="m/d/yyyy">
                  <c:v>43642</c:v>
                </c:pt>
                <c:pt idx="937" formatCode="m/d/yyyy">
                  <c:v>43641</c:v>
                </c:pt>
                <c:pt idx="938" formatCode="m/d/yyyy">
                  <c:v>43640</c:v>
                </c:pt>
                <c:pt idx="939" formatCode="m/d/yyyy">
                  <c:v>43637</c:v>
                </c:pt>
                <c:pt idx="940" formatCode="m/d/yyyy">
                  <c:v>43636</c:v>
                </c:pt>
                <c:pt idx="941" formatCode="m/d/yyyy">
                  <c:v>43635</c:v>
                </c:pt>
                <c:pt idx="942" formatCode="m/d/yyyy">
                  <c:v>43634</c:v>
                </c:pt>
                <c:pt idx="943" formatCode="m/d/yyyy">
                  <c:v>43633</c:v>
                </c:pt>
                <c:pt idx="944" formatCode="m/d/yyyy">
                  <c:v>43630</c:v>
                </c:pt>
                <c:pt idx="945" formatCode="m/d/yyyy">
                  <c:v>43629</c:v>
                </c:pt>
                <c:pt idx="946" formatCode="m/d/yyyy">
                  <c:v>43628</c:v>
                </c:pt>
                <c:pt idx="947" formatCode="m/d/yyyy">
                  <c:v>43627</c:v>
                </c:pt>
                <c:pt idx="948" formatCode="m/d/yyyy">
                  <c:v>43626</c:v>
                </c:pt>
                <c:pt idx="949" formatCode="m/d/yyyy">
                  <c:v>43623</c:v>
                </c:pt>
                <c:pt idx="950" formatCode="m/d/yyyy">
                  <c:v>43622</c:v>
                </c:pt>
                <c:pt idx="951" formatCode="m/d/yyyy">
                  <c:v>43621</c:v>
                </c:pt>
                <c:pt idx="952" formatCode="m/d/yyyy">
                  <c:v>43620</c:v>
                </c:pt>
                <c:pt idx="953" formatCode="m/d/yyyy">
                  <c:v>43619</c:v>
                </c:pt>
                <c:pt idx="954" formatCode="m/d/yyyy">
                  <c:v>43616</c:v>
                </c:pt>
                <c:pt idx="955" formatCode="m/d/yyyy">
                  <c:v>43615</c:v>
                </c:pt>
                <c:pt idx="956" formatCode="m/d/yyyy">
                  <c:v>43614</c:v>
                </c:pt>
                <c:pt idx="957" formatCode="m/d/yyyy">
                  <c:v>43613</c:v>
                </c:pt>
                <c:pt idx="958" formatCode="m/d/yyyy">
                  <c:v>43612</c:v>
                </c:pt>
                <c:pt idx="959" formatCode="m/d/yyyy">
                  <c:v>43609</c:v>
                </c:pt>
                <c:pt idx="960" formatCode="m/d/yyyy">
                  <c:v>43608</c:v>
                </c:pt>
                <c:pt idx="961" formatCode="m/d/yyyy">
                  <c:v>43607</c:v>
                </c:pt>
                <c:pt idx="962" formatCode="m/d/yyyy">
                  <c:v>43606</c:v>
                </c:pt>
                <c:pt idx="963" formatCode="m/d/yyyy">
                  <c:v>43605</c:v>
                </c:pt>
                <c:pt idx="964" formatCode="m/d/yyyy">
                  <c:v>43602</c:v>
                </c:pt>
                <c:pt idx="965" formatCode="m/d/yyyy">
                  <c:v>43601</c:v>
                </c:pt>
                <c:pt idx="966" formatCode="m/d/yyyy">
                  <c:v>43600</c:v>
                </c:pt>
                <c:pt idx="967" formatCode="m/d/yyyy">
                  <c:v>43599</c:v>
                </c:pt>
                <c:pt idx="968" formatCode="m/d/yyyy">
                  <c:v>43598</c:v>
                </c:pt>
                <c:pt idx="969" formatCode="m/d/yyyy">
                  <c:v>43595</c:v>
                </c:pt>
                <c:pt idx="970" formatCode="m/d/yyyy">
                  <c:v>43594</c:v>
                </c:pt>
                <c:pt idx="971" formatCode="m/d/yyyy">
                  <c:v>43593</c:v>
                </c:pt>
                <c:pt idx="972" formatCode="m/d/yyyy">
                  <c:v>43592</c:v>
                </c:pt>
                <c:pt idx="973" formatCode="m/d/yyyy">
                  <c:v>43591</c:v>
                </c:pt>
                <c:pt idx="974" formatCode="m/d/yyyy">
                  <c:v>43588</c:v>
                </c:pt>
                <c:pt idx="975" formatCode="m/d/yyyy">
                  <c:v>43587</c:v>
                </c:pt>
                <c:pt idx="976" formatCode="m/d/yyyy">
                  <c:v>43581</c:v>
                </c:pt>
                <c:pt idx="977" formatCode="m/d/yyyy">
                  <c:v>43580</c:v>
                </c:pt>
                <c:pt idx="978" formatCode="m/d/yyyy">
                  <c:v>43579</c:v>
                </c:pt>
                <c:pt idx="979" formatCode="m/d/yyyy">
                  <c:v>43578</c:v>
                </c:pt>
                <c:pt idx="980" formatCode="m/d/yyyy">
                  <c:v>43577</c:v>
                </c:pt>
                <c:pt idx="981" formatCode="m/d/yyyy">
                  <c:v>43574</c:v>
                </c:pt>
                <c:pt idx="982" formatCode="m/d/yyyy">
                  <c:v>43573</c:v>
                </c:pt>
                <c:pt idx="983" formatCode="m/d/yyyy">
                  <c:v>43572</c:v>
                </c:pt>
                <c:pt idx="984" formatCode="m/d/yyyy">
                  <c:v>43571</c:v>
                </c:pt>
                <c:pt idx="985" formatCode="m/d/yyyy">
                  <c:v>43567</c:v>
                </c:pt>
                <c:pt idx="986" formatCode="m/d/yyyy">
                  <c:v>43566</c:v>
                </c:pt>
                <c:pt idx="987" formatCode="m/d/yyyy">
                  <c:v>43565</c:v>
                </c:pt>
                <c:pt idx="988" formatCode="m/d/yyyy">
                  <c:v>43564</c:v>
                </c:pt>
                <c:pt idx="989" formatCode="m/d/yyyy">
                  <c:v>43563</c:v>
                </c:pt>
                <c:pt idx="990" formatCode="m/d/yyyy">
                  <c:v>43560</c:v>
                </c:pt>
                <c:pt idx="991" formatCode="m/d/yyyy">
                  <c:v>43559</c:v>
                </c:pt>
                <c:pt idx="992" formatCode="m/d/yyyy">
                  <c:v>43558</c:v>
                </c:pt>
                <c:pt idx="993" formatCode="m/d/yyyy">
                  <c:v>43557</c:v>
                </c:pt>
                <c:pt idx="994" formatCode="m/d/yyyy">
                  <c:v>43556</c:v>
                </c:pt>
                <c:pt idx="995" formatCode="m/d/yyyy">
                  <c:v>43553</c:v>
                </c:pt>
                <c:pt idx="996" formatCode="m/d/yyyy">
                  <c:v>43552</c:v>
                </c:pt>
                <c:pt idx="997" formatCode="m/d/yyyy">
                  <c:v>43551</c:v>
                </c:pt>
                <c:pt idx="998" formatCode="m/d/yyyy">
                  <c:v>43550</c:v>
                </c:pt>
                <c:pt idx="999" formatCode="m/d/yyyy">
                  <c:v>43549</c:v>
                </c:pt>
                <c:pt idx="1000" formatCode="m/d/yyyy">
                  <c:v>43546</c:v>
                </c:pt>
                <c:pt idx="1001" formatCode="m/d/yyyy">
                  <c:v>43545</c:v>
                </c:pt>
                <c:pt idx="1002" formatCode="m/d/yyyy">
                  <c:v>43544</c:v>
                </c:pt>
                <c:pt idx="1003" formatCode="m/d/yyyy">
                  <c:v>43543</c:v>
                </c:pt>
                <c:pt idx="1004" formatCode="m/d/yyyy">
                  <c:v>43542</c:v>
                </c:pt>
                <c:pt idx="1005" formatCode="m/d/yyyy">
                  <c:v>43539</c:v>
                </c:pt>
                <c:pt idx="1006" formatCode="m/d/yyyy">
                  <c:v>43538</c:v>
                </c:pt>
                <c:pt idx="1007" formatCode="m/d/yyyy">
                  <c:v>43537</c:v>
                </c:pt>
                <c:pt idx="1008" formatCode="m/d/yyyy">
                  <c:v>43536</c:v>
                </c:pt>
                <c:pt idx="1009" formatCode="m/d/yyyy">
                  <c:v>43535</c:v>
                </c:pt>
                <c:pt idx="1010" formatCode="m/d/yyyy">
                  <c:v>43532</c:v>
                </c:pt>
                <c:pt idx="1011" formatCode="m/d/yyyy">
                  <c:v>43531</c:v>
                </c:pt>
                <c:pt idx="1012" formatCode="m/d/yyyy">
                  <c:v>43530</c:v>
                </c:pt>
                <c:pt idx="1013" formatCode="m/d/yyyy">
                  <c:v>43529</c:v>
                </c:pt>
                <c:pt idx="1014" formatCode="m/d/yyyy">
                  <c:v>43528</c:v>
                </c:pt>
                <c:pt idx="1015" formatCode="m/d/yyyy">
                  <c:v>43525</c:v>
                </c:pt>
                <c:pt idx="1016" formatCode="m/d/yyyy">
                  <c:v>43524</c:v>
                </c:pt>
                <c:pt idx="1017" formatCode="m/d/yyyy">
                  <c:v>43523</c:v>
                </c:pt>
                <c:pt idx="1018" formatCode="m/d/yyyy">
                  <c:v>43522</c:v>
                </c:pt>
                <c:pt idx="1019" formatCode="m/d/yyyy">
                  <c:v>43521</c:v>
                </c:pt>
                <c:pt idx="1020" formatCode="m/d/yyyy">
                  <c:v>43518</c:v>
                </c:pt>
                <c:pt idx="1021" formatCode="m/d/yyyy">
                  <c:v>43517</c:v>
                </c:pt>
                <c:pt idx="1022" formatCode="m/d/yyyy">
                  <c:v>43516</c:v>
                </c:pt>
                <c:pt idx="1023" formatCode="m/d/yyyy">
                  <c:v>43515</c:v>
                </c:pt>
                <c:pt idx="1024" formatCode="m/d/yyyy">
                  <c:v>43514</c:v>
                </c:pt>
                <c:pt idx="1025" formatCode="m/d/yyyy">
                  <c:v>43511</c:v>
                </c:pt>
                <c:pt idx="1026" formatCode="m/d/yyyy">
                  <c:v>43510</c:v>
                </c:pt>
                <c:pt idx="1027" formatCode="m/d/yyyy">
                  <c:v>43509</c:v>
                </c:pt>
                <c:pt idx="1028" formatCode="m/d/yyyy">
                  <c:v>43508</c:v>
                </c:pt>
                <c:pt idx="1029" formatCode="m/d/yyyy">
                  <c:v>43507</c:v>
                </c:pt>
                <c:pt idx="1030" formatCode="m/d/yyyy">
                  <c:v>43497</c:v>
                </c:pt>
                <c:pt idx="1031" formatCode="m/d/yyyy">
                  <c:v>43496</c:v>
                </c:pt>
                <c:pt idx="1032" formatCode="m/d/yyyy">
                  <c:v>43495</c:v>
                </c:pt>
                <c:pt idx="1033" formatCode="m/d/yyyy">
                  <c:v>43494</c:v>
                </c:pt>
                <c:pt idx="1034" formatCode="m/d/yyyy">
                  <c:v>43493</c:v>
                </c:pt>
                <c:pt idx="1035" formatCode="m/d/yyyy">
                  <c:v>43490</c:v>
                </c:pt>
                <c:pt idx="1036" formatCode="m/d/yyyy">
                  <c:v>43489</c:v>
                </c:pt>
                <c:pt idx="1037" formatCode="m/d/yyyy">
                  <c:v>43488</c:v>
                </c:pt>
                <c:pt idx="1038" formatCode="m/d/yyyy">
                  <c:v>43487</c:v>
                </c:pt>
                <c:pt idx="1039" formatCode="m/d/yyyy">
                  <c:v>43486</c:v>
                </c:pt>
                <c:pt idx="1040" formatCode="m/d/yyyy">
                  <c:v>43483</c:v>
                </c:pt>
                <c:pt idx="1041" formatCode="m/d/yyyy">
                  <c:v>43482</c:v>
                </c:pt>
                <c:pt idx="1042" formatCode="m/d/yyyy">
                  <c:v>43481</c:v>
                </c:pt>
                <c:pt idx="1043" formatCode="m/d/yyyy">
                  <c:v>43480</c:v>
                </c:pt>
                <c:pt idx="1044" formatCode="m/d/yyyy">
                  <c:v>43479</c:v>
                </c:pt>
                <c:pt idx="1045" formatCode="m/d/yyyy">
                  <c:v>43476</c:v>
                </c:pt>
                <c:pt idx="1046" formatCode="m/d/yyyy">
                  <c:v>43475</c:v>
                </c:pt>
                <c:pt idx="1047" formatCode="m/d/yyyy">
                  <c:v>43474</c:v>
                </c:pt>
                <c:pt idx="1048" formatCode="m/d/yyyy">
                  <c:v>43473</c:v>
                </c:pt>
                <c:pt idx="1049" formatCode="m/d/yyyy">
                  <c:v>43472</c:v>
                </c:pt>
                <c:pt idx="1050" formatCode="m/d/yyyy">
                  <c:v>43469</c:v>
                </c:pt>
                <c:pt idx="1051" formatCode="m/d/yyyy">
                  <c:v>43468</c:v>
                </c:pt>
                <c:pt idx="1052" formatCode="m/d/yyyy">
                  <c:v>43467</c:v>
                </c:pt>
                <c:pt idx="1053" formatCode="m/d/yyyy">
                  <c:v>43462</c:v>
                </c:pt>
                <c:pt idx="1054" formatCode="m/d/yyyy">
                  <c:v>43461</c:v>
                </c:pt>
                <c:pt idx="1055" formatCode="m/d/yyyy">
                  <c:v>43460</c:v>
                </c:pt>
                <c:pt idx="1056" formatCode="m/d/yyyy">
                  <c:v>43459</c:v>
                </c:pt>
                <c:pt idx="1057" formatCode="m/d/yyyy">
                  <c:v>43458</c:v>
                </c:pt>
                <c:pt idx="1058" formatCode="m/d/yyyy">
                  <c:v>43455</c:v>
                </c:pt>
                <c:pt idx="1059" formatCode="m/d/yyyy">
                  <c:v>43454</c:v>
                </c:pt>
                <c:pt idx="1060" formatCode="m/d/yyyy">
                  <c:v>43453</c:v>
                </c:pt>
                <c:pt idx="1061" formatCode="m/d/yyyy">
                  <c:v>43452</c:v>
                </c:pt>
                <c:pt idx="1062" formatCode="m/d/yyyy">
                  <c:v>43451</c:v>
                </c:pt>
                <c:pt idx="1063" formatCode="m/d/yyyy">
                  <c:v>43448</c:v>
                </c:pt>
                <c:pt idx="1064" formatCode="m/d/yyyy">
                  <c:v>43447</c:v>
                </c:pt>
                <c:pt idx="1065" formatCode="m/d/yyyy">
                  <c:v>43446</c:v>
                </c:pt>
                <c:pt idx="1066" formatCode="m/d/yyyy">
                  <c:v>43445</c:v>
                </c:pt>
                <c:pt idx="1067" formatCode="m/d/yyyy">
                  <c:v>43444</c:v>
                </c:pt>
                <c:pt idx="1068" formatCode="m/d/yyyy">
                  <c:v>43441</c:v>
                </c:pt>
                <c:pt idx="1069" formatCode="m/d/yyyy">
                  <c:v>43440</c:v>
                </c:pt>
                <c:pt idx="1070" formatCode="m/d/yyyy">
                  <c:v>43439</c:v>
                </c:pt>
                <c:pt idx="1071" formatCode="m/d/yyyy">
                  <c:v>43438</c:v>
                </c:pt>
                <c:pt idx="1072" formatCode="m/d/yyyy">
                  <c:v>43437</c:v>
                </c:pt>
                <c:pt idx="1073" formatCode="m/d/yyyy">
                  <c:v>43434</c:v>
                </c:pt>
                <c:pt idx="1074" formatCode="m/d/yyyy">
                  <c:v>43433</c:v>
                </c:pt>
                <c:pt idx="1075" formatCode="m/d/yyyy">
                  <c:v>43432</c:v>
                </c:pt>
                <c:pt idx="1076" formatCode="m/d/yyyy">
                  <c:v>43431</c:v>
                </c:pt>
                <c:pt idx="1077" formatCode="m/d/yyyy">
                  <c:v>43430</c:v>
                </c:pt>
                <c:pt idx="1078" formatCode="m/d/yyyy">
                  <c:v>43427</c:v>
                </c:pt>
                <c:pt idx="1079" formatCode="m/d/yyyy">
                  <c:v>43426</c:v>
                </c:pt>
                <c:pt idx="1080" formatCode="m/d/yyyy">
                  <c:v>43425</c:v>
                </c:pt>
                <c:pt idx="1081" formatCode="m/d/yyyy">
                  <c:v>43424</c:v>
                </c:pt>
                <c:pt idx="1082" formatCode="m/d/yyyy">
                  <c:v>43423</c:v>
                </c:pt>
                <c:pt idx="1083" formatCode="m/d/yyyy">
                  <c:v>43420</c:v>
                </c:pt>
                <c:pt idx="1084" formatCode="m/d/yyyy">
                  <c:v>43419</c:v>
                </c:pt>
                <c:pt idx="1085" formatCode="m/d/yyyy">
                  <c:v>43418</c:v>
                </c:pt>
                <c:pt idx="1086" formatCode="m/d/yyyy">
                  <c:v>43417</c:v>
                </c:pt>
                <c:pt idx="1087" formatCode="m/d/yyyy">
                  <c:v>43416</c:v>
                </c:pt>
                <c:pt idx="1088" formatCode="m/d/yyyy">
                  <c:v>43413</c:v>
                </c:pt>
                <c:pt idx="1089" formatCode="m/d/yyyy">
                  <c:v>43412</c:v>
                </c:pt>
                <c:pt idx="1090" formatCode="m/d/yyyy">
                  <c:v>43411</c:v>
                </c:pt>
                <c:pt idx="1091" formatCode="m/d/yyyy">
                  <c:v>43410</c:v>
                </c:pt>
                <c:pt idx="1092" formatCode="m/d/yyyy">
                  <c:v>43409</c:v>
                </c:pt>
                <c:pt idx="1093" formatCode="m/d/yyyy">
                  <c:v>43406</c:v>
                </c:pt>
                <c:pt idx="1094" formatCode="m/d/yyyy">
                  <c:v>43405</c:v>
                </c:pt>
                <c:pt idx="1095" formatCode="m/d/yyyy">
                  <c:v>43404</c:v>
                </c:pt>
                <c:pt idx="1096" formatCode="m/d/yyyy">
                  <c:v>43403</c:v>
                </c:pt>
                <c:pt idx="1097" formatCode="m/d/yyyy">
                  <c:v>43402</c:v>
                </c:pt>
                <c:pt idx="1098" formatCode="m/d/yyyy">
                  <c:v>43399</c:v>
                </c:pt>
                <c:pt idx="1099" formatCode="m/d/yyyy">
                  <c:v>43398</c:v>
                </c:pt>
                <c:pt idx="1100" formatCode="m/d/yyyy">
                  <c:v>43397</c:v>
                </c:pt>
                <c:pt idx="1101" formatCode="m/d/yyyy">
                  <c:v>43396</c:v>
                </c:pt>
                <c:pt idx="1102" formatCode="m/d/yyyy">
                  <c:v>43395</c:v>
                </c:pt>
                <c:pt idx="1103" formatCode="m/d/yyyy">
                  <c:v>43392</c:v>
                </c:pt>
                <c:pt idx="1104" formatCode="m/d/yyyy">
                  <c:v>43391</c:v>
                </c:pt>
                <c:pt idx="1105" formatCode="m/d/yyyy">
                  <c:v>43390</c:v>
                </c:pt>
                <c:pt idx="1106" formatCode="m/d/yyyy">
                  <c:v>43389</c:v>
                </c:pt>
                <c:pt idx="1107" formatCode="m/d/yyyy">
                  <c:v>43388</c:v>
                </c:pt>
                <c:pt idx="1108" formatCode="m/d/yyyy">
                  <c:v>43385</c:v>
                </c:pt>
                <c:pt idx="1109" formatCode="m/d/yyyy">
                  <c:v>43384</c:v>
                </c:pt>
                <c:pt idx="1110" formatCode="m/d/yyyy">
                  <c:v>43383</c:v>
                </c:pt>
                <c:pt idx="1111" formatCode="m/d/yyyy">
                  <c:v>43382</c:v>
                </c:pt>
                <c:pt idx="1112" formatCode="m/d/yyyy">
                  <c:v>43381</c:v>
                </c:pt>
                <c:pt idx="1113" formatCode="m/d/yyyy">
                  <c:v>43378</c:v>
                </c:pt>
                <c:pt idx="1114" formatCode="m/d/yyyy">
                  <c:v>43377</c:v>
                </c:pt>
                <c:pt idx="1115" formatCode="m/d/yyyy">
                  <c:v>43376</c:v>
                </c:pt>
                <c:pt idx="1116" formatCode="m/d/yyyy">
                  <c:v>43375</c:v>
                </c:pt>
                <c:pt idx="1117" formatCode="m/d/yyyy">
                  <c:v>43374</c:v>
                </c:pt>
                <c:pt idx="1118" formatCode="m/d/yyyy">
                  <c:v>43371</c:v>
                </c:pt>
                <c:pt idx="1119" formatCode="m/d/yyyy">
                  <c:v>43370</c:v>
                </c:pt>
                <c:pt idx="1120" formatCode="m/d/yyyy">
                  <c:v>43369</c:v>
                </c:pt>
                <c:pt idx="1121" formatCode="m/d/yyyy">
                  <c:v>43368</c:v>
                </c:pt>
                <c:pt idx="1122" formatCode="m/d/yyyy">
                  <c:v>43367</c:v>
                </c:pt>
                <c:pt idx="1123" formatCode="m/d/yyyy">
                  <c:v>43364</c:v>
                </c:pt>
                <c:pt idx="1124" formatCode="m/d/yyyy">
                  <c:v>43363</c:v>
                </c:pt>
                <c:pt idx="1125" formatCode="m/d/yyyy">
                  <c:v>43362</c:v>
                </c:pt>
                <c:pt idx="1126" formatCode="m/d/yyyy">
                  <c:v>43361</c:v>
                </c:pt>
                <c:pt idx="1127" formatCode="m/d/yyyy">
                  <c:v>43360</c:v>
                </c:pt>
                <c:pt idx="1128" formatCode="m/d/yyyy">
                  <c:v>43357</c:v>
                </c:pt>
                <c:pt idx="1129" formatCode="m/d/yyyy">
                  <c:v>43356</c:v>
                </c:pt>
                <c:pt idx="1130" formatCode="m/d/yyyy">
                  <c:v>43355</c:v>
                </c:pt>
                <c:pt idx="1131" formatCode="m/d/yyyy">
                  <c:v>43354</c:v>
                </c:pt>
                <c:pt idx="1132" formatCode="m/d/yyyy">
                  <c:v>43353</c:v>
                </c:pt>
                <c:pt idx="1133" formatCode="m/d/yyyy">
                  <c:v>43350</c:v>
                </c:pt>
                <c:pt idx="1134" formatCode="m/d/yyyy">
                  <c:v>43349</c:v>
                </c:pt>
                <c:pt idx="1135" formatCode="m/d/yyyy">
                  <c:v>43348</c:v>
                </c:pt>
                <c:pt idx="1136" formatCode="m/d/yyyy">
                  <c:v>43347</c:v>
                </c:pt>
                <c:pt idx="1137" formatCode="m/d/yyyy">
                  <c:v>43343</c:v>
                </c:pt>
                <c:pt idx="1138" formatCode="m/d/yyyy">
                  <c:v>43342</c:v>
                </c:pt>
                <c:pt idx="1139" formatCode="m/d/yyyy">
                  <c:v>43341</c:v>
                </c:pt>
                <c:pt idx="1140" formatCode="m/d/yyyy">
                  <c:v>43340</c:v>
                </c:pt>
                <c:pt idx="1141" formatCode="m/d/yyyy">
                  <c:v>43339</c:v>
                </c:pt>
                <c:pt idx="1142" formatCode="m/d/yyyy">
                  <c:v>43336</c:v>
                </c:pt>
                <c:pt idx="1143" formatCode="m/d/yyyy">
                  <c:v>43335</c:v>
                </c:pt>
                <c:pt idx="1144" formatCode="m/d/yyyy">
                  <c:v>43334</c:v>
                </c:pt>
                <c:pt idx="1145" formatCode="m/d/yyyy">
                  <c:v>43333</c:v>
                </c:pt>
                <c:pt idx="1146" formatCode="m/d/yyyy">
                  <c:v>43332</c:v>
                </c:pt>
                <c:pt idx="1147" formatCode="m/d/yyyy">
                  <c:v>43329</c:v>
                </c:pt>
                <c:pt idx="1148" formatCode="m/d/yyyy">
                  <c:v>43328</c:v>
                </c:pt>
                <c:pt idx="1149" formatCode="m/d/yyyy">
                  <c:v>43327</c:v>
                </c:pt>
                <c:pt idx="1150" formatCode="m/d/yyyy">
                  <c:v>43326</c:v>
                </c:pt>
                <c:pt idx="1151" formatCode="m/d/yyyy">
                  <c:v>43325</c:v>
                </c:pt>
                <c:pt idx="1152" formatCode="m/d/yyyy">
                  <c:v>43322</c:v>
                </c:pt>
                <c:pt idx="1153" formatCode="m/d/yyyy">
                  <c:v>43321</c:v>
                </c:pt>
                <c:pt idx="1154" formatCode="m/d/yyyy">
                  <c:v>43320</c:v>
                </c:pt>
                <c:pt idx="1155" formatCode="m/d/yyyy">
                  <c:v>43319</c:v>
                </c:pt>
                <c:pt idx="1156" formatCode="m/d/yyyy">
                  <c:v>43318</c:v>
                </c:pt>
                <c:pt idx="1157" formatCode="m/d/yyyy">
                  <c:v>43315</c:v>
                </c:pt>
                <c:pt idx="1158" formatCode="m/d/yyyy">
                  <c:v>43314</c:v>
                </c:pt>
                <c:pt idx="1159" formatCode="m/d/yyyy">
                  <c:v>43313</c:v>
                </c:pt>
                <c:pt idx="1160" formatCode="m/d/yyyy">
                  <c:v>43312</c:v>
                </c:pt>
                <c:pt idx="1161" formatCode="m/d/yyyy">
                  <c:v>43311</c:v>
                </c:pt>
                <c:pt idx="1162" formatCode="m/d/yyyy">
                  <c:v>43308</c:v>
                </c:pt>
                <c:pt idx="1163" formatCode="m/d/yyyy">
                  <c:v>43307</c:v>
                </c:pt>
                <c:pt idx="1164" formatCode="m/d/yyyy">
                  <c:v>43306</c:v>
                </c:pt>
                <c:pt idx="1165" formatCode="m/d/yyyy">
                  <c:v>43305</c:v>
                </c:pt>
                <c:pt idx="1166" formatCode="m/d/yyyy">
                  <c:v>43304</c:v>
                </c:pt>
                <c:pt idx="1167" formatCode="m/d/yyyy">
                  <c:v>43301</c:v>
                </c:pt>
                <c:pt idx="1168" formatCode="m/d/yyyy">
                  <c:v>43300</c:v>
                </c:pt>
                <c:pt idx="1169" formatCode="m/d/yyyy">
                  <c:v>43299</c:v>
                </c:pt>
                <c:pt idx="1170" formatCode="m/d/yyyy">
                  <c:v>43298</c:v>
                </c:pt>
                <c:pt idx="1171" formatCode="m/d/yyyy">
                  <c:v>43297</c:v>
                </c:pt>
                <c:pt idx="1172" formatCode="m/d/yyyy">
                  <c:v>43294</c:v>
                </c:pt>
                <c:pt idx="1173" formatCode="m/d/yyyy">
                  <c:v>43293</c:v>
                </c:pt>
                <c:pt idx="1174" formatCode="m/d/yyyy">
                  <c:v>43292</c:v>
                </c:pt>
                <c:pt idx="1175" formatCode="m/d/yyyy">
                  <c:v>43291</c:v>
                </c:pt>
                <c:pt idx="1176" formatCode="m/d/yyyy">
                  <c:v>43290</c:v>
                </c:pt>
                <c:pt idx="1177" formatCode="m/d/yyyy">
                  <c:v>43287</c:v>
                </c:pt>
                <c:pt idx="1178" formatCode="m/d/yyyy">
                  <c:v>43286</c:v>
                </c:pt>
                <c:pt idx="1179" formatCode="m/d/yyyy">
                  <c:v>43285</c:v>
                </c:pt>
                <c:pt idx="1180" formatCode="m/d/yyyy">
                  <c:v>43284</c:v>
                </c:pt>
                <c:pt idx="1181" formatCode="m/d/yyyy">
                  <c:v>43283</c:v>
                </c:pt>
                <c:pt idx="1182" formatCode="m/d/yyyy">
                  <c:v>43280</c:v>
                </c:pt>
                <c:pt idx="1183" formatCode="m/d/yyyy">
                  <c:v>43279</c:v>
                </c:pt>
                <c:pt idx="1184" formatCode="m/d/yyyy">
                  <c:v>43278</c:v>
                </c:pt>
                <c:pt idx="1185" formatCode="m/d/yyyy">
                  <c:v>43277</c:v>
                </c:pt>
                <c:pt idx="1186" formatCode="m/d/yyyy">
                  <c:v>43276</c:v>
                </c:pt>
                <c:pt idx="1187" formatCode="m/d/yyyy">
                  <c:v>43273</c:v>
                </c:pt>
                <c:pt idx="1188" formatCode="m/d/yyyy">
                  <c:v>43272</c:v>
                </c:pt>
                <c:pt idx="1189" formatCode="m/d/yyyy">
                  <c:v>43271</c:v>
                </c:pt>
                <c:pt idx="1190" formatCode="m/d/yyyy">
                  <c:v>43270</c:v>
                </c:pt>
                <c:pt idx="1191" formatCode="m/d/yyyy">
                  <c:v>43269</c:v>
                </c:pt>
                <c:pt idx="1192" formatCode="m/d/yyyy">
                  <c:v>43266</c:v>
                </c:pt>
                <c:pt idx="1193" formatCode="m/d/yyyy">
                  <c:v>43265</c:v>
                </c:pt>
                <c:pt idx="1194" formatCode="m/d/yyyy">
                  <c:v>43264</c:v>
                </c:pt>
                <c:pt idx="1195" formatCode="m/d/yyyy">
                  <c:v>43263</c:v>
                </c:pt>
                <c:pt idx="1196" formatCode="m/d/yyyy">
                  <c:v>43262</c:v>
                </c:pt>
                <c:pt idx="1197" formatCode="m/d/yyyy">
                  <c:v>43259</c:v>
                </c:pt>
                <c:pt idx="1198" formatCode="m/d/yyyy">
                  <c:v>43258</c:v>
                </c:pt>
                <c:pt idx="1199" formatCode="m/d/yyyy">
                  <c:v>43257</c:v>
                </c:pt>
                <c:pt idx="1200" formatCode="m/d/yyyy">
                  <c:v>43256</c:v>
                </c:pt>
                <c:pt idx="1201" formatCode="m/d/yyyy">
                  <c:v>43255</c:v>
                </c:pt>
                <c:pt idx="1202" formatCode="m/d/yyyy">
                  <c:v>43252</c:v>
                </c:pt>
                <c:pt idx="1203" formatCode="m/d/yyyy">
                  <c:v>43251</c:v>
                </c:pt>
                <c:pt idx="1204" formatCode="m/d/yyyy">
                  <c:v>43250</c:v>
                </c:pt>
                <c:pt idx="1205" formatCode="m/d/yyyy">
                  <c:v>43249</c:v>
                </c:pt>
                <c:pt idx="1206" formatCode="m/d/yyyy">
                  <c:v>43248</c:v>
                </c:pt>
                <c:pt idx="1207" formatCode="m/d/yyyy">
                  <c:v>43245</c:v>
                </c:pt>
                <c:pt idx="1208" formatCode="m/d/yyyy">
                  <c:v>43244</c:v>
                </c:pt>
                <c:pt idx="1209" formatCode="m/d/yyyy">
                  <c:v>43243</c:v>
                </c:pt>
                <c:pt idx="1210" formatCode="m/d/yyyy">
                  <c:v>43242</c:v>
                </c:pt>
                <c:pt idx="1211" formatCode="m/d/yyyy">
                  <c:v>43241</c:v>
                </c:pt>
                <c:pt idx="1212" formatCode="m/d/yyyy">
                  <c:v>43238</c:v>
                </c:pt>
                <c:pt idx="1213" formatCode="m/d/yyyy">
                  <c:v>43237</c:v>
                </c:pt>
                <c:pt idx="1214" formatCode="m/d/yyyy">
                  <c:v>43236</c:v>
                </c:pt>
                <c:pt idx="1215" formatCode="m/d/yyyy">
                  <c:v>43235</c:v>
                </c:pt>
                <c:pt idx="1216" formatCode="m/d/yyyy">
                  <c:v>43234</c:v>
                </c:pt>
                <c:pt idx="1217" formatCode="m/d/yyyy">
                  <c:v>43231</c:v>
                </c:pt>
                <c:pt idx="1218" formatCode="m/d/yyyy">
                  <c:v>43230</c:v>
                </c:pt>
                <c:pt idx="1219" formatCode="m/d/yyyy">
                  <c:v>43229</c:v>
                </c:pt>
                <c:pt idx="1220" formatCode="m/d/yyyy">
                  <c:v>43228</c:v>
                </c:pt>
                <c:pt idx="1221" formatCode="m/d/yyyy">
                  <c:v>43227</c:v>
                </c:pt>
                <c:pt idx="1222" formatCode="m/d/yyyy">
                  <c:v>43224</c:v>
                </c:pt>
                <c:pt idx="1223" formatCode="m/d/yyyy">
                  <c:v>43223</c:v>
                </c:pt>
                <c:pt idx="1224" formatCode="m/d/yyyy">
                  <c:v>43222</c:v>
                </c:pt>
                <c:pt idx="1225" formatCode="m/d/yyyy">
                  <c:v>43217</c:v>
                </c:pt>
                <c:pt idx="1226" formatCode="m/d/yyyy">
                  <c:v>43216</c:v>
                </c:pt>
                <c:pt idx="1227" formatCode="m/d/yyyy">
                  <c:v>43214</c:v>
                </c:pt>
                <c:pt idx="1228" formatCode="m/d/yyyy">
                  <c:v>43213</c:v>
                </c:pt>
                <c:pt idx="1229" formatCode="m/d/yyyy">
                  <c:v>43210</c:v>
                </c:pt>
                <c:pt idx="1230" formatCode="m/d/yyyy">
                  <c:v>43209</c:v>
                </c:pt>
                <c:pt idx="1231" formatCode="m/d/yyyy">
                  <c:v>43208</c:v>
                </c:pt>
                <c:pt idx="1232" formatCode="m/d/yyyy">
                  <c:v>43207</c:v>
                </c:pt>
                <c:pt idx="1233" formatCode="m/d/yyyy">
                  <c:v>43206</c:v>
                </c:pt>
                <c:pt idx="1234" formatCode="m/d/yyyy">
                  <c:v>43203</c:v>
                </c:pt>
                <c:pt idx="1235" formatCode="m/d/yyyy">
                  <c:v>43202</c:v>
                </c:pt>
                <c:pt idx="1236" formatCode="m/d/yyyy">
                  <c:v>43201</c:v>
                </c:pt>
                <c:pt idx="1237" formatCode="m/d/yyyy">
                  <c:v>43200</c:v>
                </c:pt>
                <c:pt idx="1238" formatCode="m/d/yyyy">
                  <c:v>43199</c:v>
                </c:pt>
                <c:pt idx="1239" formatCode="m/d/yyyy">
                  <c:v>43196</c:v>
                </c:pt>
                <c:pt idx="1240" formatCode="m/d/yyyy">
                  <c:v>43195</c:v>
                </c:pt>
                <c:pt idx="1241" formatCode="m/d/yyyy">
                  <c:v>43194</c:v>
                </c:pt>
                <c:pt idx="1242" formatCode="m/d/yyyy">
                  <c:v>43193</c:v>
                </c:pt>
                <c:pt idx="1243" formatCode="m/d/yyyy">
                  <c:v>43192</c:v>
                </c:pt>
                <c:pt idx="1244" formatCode="m/d/yyyy">
                  <c:v>43189</c:v>
                </c:pt>
                <c:pt idx="1245" formatCode="m/d/yyyy">
                  <c:v>43188</c:v>
                </c:pt>
                <c:pt idx="1246" formatCode="m/d/yyyy">
                  <c:v>43187</c:v>
                </c:pt>
                <c:pt idx="1247" formatCode="m/d/yyyy">
                  <c:v>43186</c:v>
                </c:pt>
                <c:pt idx="1248" formatCode="m/d/yyyy">
                  <c:v>43185</c:v>
                </c:pt>
                <c:pt idx="1249" formatCode="m/d/yyyy">
                  <c:v>43182</c:v>
                </c:pt>
                <c:pt idx="1250" formatCode="m/d/yyyy">
                  <c:v>43181</c:v>
                </c:pt>
                <c:pt idx="1251" formatCode="m/d/yyyy">
                  <c:v>43180</c:v>
                </c:pt>
                <c:pt idx="1252" formatCode="m/d/yyyy">
                  <c:v>43179</c:v>
                </c:pt>
                <c:pt idx="1253" formatCode="m/d/yyyy">
                  <c:v>43178</c:v>
                </c:pt>
                <c:pt idx="1254" formatCode="m/d/yyyy">
                  <c:v>43175</c:v>
                </c:pt>
                <c:pt idx="1255" formatCode="m/d/yyyy">
                  <c:v>43174</c:v>
                </c:pt>
                <c:pt idx="1256" formatCode="m/d/yyyy">
                  <c:v>43173</c:v>
                </c:pt>
                <c:pt idx="1257" formatCode="m/d/yyyy">
                  <c:v>43172</c:v>
                </c:pt>
                <c:pt idx="1258" formatCode="m/d/yyyy">
                  <c:v>43171</c:v>
                </c:pt>
                <c:pt idx="1259" formatCode="m/d/yyyy">
                  <c:v>43168</c:v>
                </c:pt>
                <c:pt idx="1260" formatCode="m/d/yyyy">
                  <c:v>43167</c:v>
                </c:pt>
                <c:pt idx="1261" formatCode="m/d/yyyy">
                  <c:v>43166</c:v>
                </c:pt>
                <c:pt idx="1262" formatCode="m/d/yyyy">
                  <c:v>43165</c:v>
                </c:pt>
                <c:pt idx="1263" formatCode="m/d/yyyy">
                  <c:v>43164</c:v>
                </c:pt>
                <c:pt idx="1264" formatCode="m/d/yyyy">
                  <c:v>43161</c:v>
                </c:pt>
                <c:pt idx="1265" formatCode="m/d/yyyy">
                  <c:v>43160</c:v>
                </c:pt>
                <c:pt idx="1266" formatCode="m/d/yyyy">
                  <c:v>43159</c:v>
                </c:pt>
                <c:pt idx="1267" formatCode="m/d/yyyy">
                  <c:v>43158</c:v>
                </c:pt>
                <c:pt idx="1268" formatCode="m/d/yyyy">
                  <c:v>43157</c:v>
                </c:pt>
                <c:pt idx="1269" formatCode="m/d/yyyy">
                  <c:v>43154</c:v>
                </c:pt>
                <c:pt idx="1270" formatCode="m/d/yyyy">
                  <c:v>43153</c:v>
                </c:pt>
                <c:pt idx="1271" formatCode="m/d/yyyy">
                  <c:v>43152</c:v>
                </c:pt>
                <c:pt idx="1272" formatCode="m/d/yyyy">
                  <c:v>43144</c:v>
                </c:pt>
                <c:pt idx="1273" formatCode="m/d/yyyy">
                  <c:v>43143</c:v>
                </c:pt>
                <c:pt idx="1274" formatCode="m/d/yyyy">
                  <c:v>43140</c:v>
                </c:pt>
                <c:pt idx="1275" formatCode="m/d/yyyy">
                  <c:v>43139</c:v>
                </c:pt>
                <c:pt idx="1276" formatCode="m/d/yyyy">
                  <c:v>43138</c:v>
                </c:pt>
                <c:pt idx="1277" formatCode="m/d/yyyy">
                  <c:v>43137</c:v>
                </c:pt>
                <c:pt idx="1278" formatCode="m/d/yyyy">
                  <c:v>43136</c:v>
                </c:pt>
                <c:pt idx="1279" formatCode="m/d/yyyy">
                  <c:v>43133</c:v>
                </c:pt>
                <c:pt idx="1280" formatCode="m/d/yyyy">
                  <c:v>43132</c:v>
                </c:pt>
                <c:pt idx="1281" formatCode="m/d/yyyy">
                  <c:v>43131</c:v>
                </c:pt>
                <c:pt idx="1282" formatCode="m/d/yyyy">
                  <c:v>43130</c:v>
                </c:pt>
                <c:pt idx="1283" formatCode="m/d/yyyy">
                  <c:v>43129</c:v>
                </c:pt>
                <c:pt idx="1284" formatCode="m/d/yyyy">
                  <c:v>43126</c:v>
                </c:pt>
                <c:pt idx="1285" formatCode="m/d/yyyy">
                  <c:v>43125</c:v>
                </c:pt>
                <c:pt idx="1286" formatCode="m/d/yyyy">
                  <c:v>43124</c:v>
                </c:pt>
                <c:pt idx="1287" formatCode="m/d/yyyy">
                  <c:v>43123</c:v>
                </c:pt>
                <c:pt idx="1288" formatCode="m/d/yyyy">
                  <c:v>43122</c:v>
                </c:pt>
                <c:pt idx="1289" formatCode="m/d/yyyy">
                  <c:v>43119</c:v>
                </c:pt>
                <c:pt idx="1290" formatCode="m/d/yyyy">
                  <c:v>43118</c:v>
                </c:pt>
                <c:pt idx="1291" formatCode="m/d/yyyy">
                  <c:v>43117</c:v>
                </c:pt>
                <c:pt idx="1292" formatCode="m/d/yyyy">
                  <c:v>43116</c:v>
                </c:pt>
                <c:pt idx="1293" formatCode="m/d/yyyy">
                  <c:v>43115</c:v>
                </c:pt>
                <c:pt idx="1294" formatCode="m/d/yyyy">
                  <c:v>43112</c:v>
                </c:pt>
                <c:pt idx="1295" formatCode="m/d/yyyy">
                  <c:v>43111</c:v>
                </c:pt>
                <c:pt idx="1296" formatCode="m/d/yyyy">
                  <c:v>43110</c:v>
                </c:pt>
                <c:pt idx="1297" formatCode="m/d/yyyy">
                  <c:v>43109</c:v>
                </c:pt>
                <c:pt idx="1298" formatCode="m/d/yyyy">
                  <c:v>43108</c:v>
                </c:pt>
                <c:pt idx="1299" formatCode="m/d/yyyy">
                  <c:v>43105</c:v>
                </c:pt>
                <c:pt idx="1300" formatCode="m/d/yyyy">
                  <c:v>43104</c:v>
                </c:pt>
                <c:pt idx="1301" formatCode="m/d/yyyy">
                  <c:v>43103</c:v>
                </c:pt>
                <c:pt idx="1302" formatCode="m/d/yyyy">
                  <c:v>43102</c:v>
                </c:pt>
                <c:pt idx="1303" formatCode="m/d/yyyy">
                  <c:v>43098</c:v>
                </c:pt>
                <c:pt idx="1304" formatCode="m/d/yyyy">
                  <c:v>43097</c:v>
                </c:pt>
                <c:pt idx="1305" formatCode="m/d/yyyy">
                  <c:v>43096</c:v>
                </c:pt>
                <c:pt idx="1306" formatCode="m/d/yyyy">
                  <c:v>43095</c:v>
                </c:pt>
                <c:pt idx="1307" formatCode="m/d/yyyy">
                  <c:v>43094</c:v>
                </c:pt>
                <c:pt idx="1308" formatCode="m/d/yyyy">
                  <c:v>43091</c:v>
                </c:pt>
                <c:pt idx="1309" formatCode="m/d/yyyy">
                  <c:v>43090</c:v>
                </c:pt>
                <c:pt idx="1310" formatCode="m/d/yyyy">
                  <c:v>43089</c:v>
                </c:pt>
                <c:pt idx="1311" formatCode="m/d/yyyy">
                  <c:v>43088</c:v>
                </c:pt>
                <c:pt idx="1312" formatCode="m/d/yyyy">
                  <c:v>43087</c:v>
                </c:pt>
                <c:pt idx="1313" formatCode="m/d/yyyy">
                  <c:v>43084</c:v>
                </c:pt>
                <c:pt idx="1314" formatCode="m/d/yyyy">
                  <c:v>43083</c:v>
                </c:pt>
                <c:pt idx="1315" formatCode="m/d/yyyy">
                  <c:v>43082</c:v>
                </c:pt>
                <c:pt idx="1316" formatCode="m/d/yyyy">
                  <c:v>43081</c:v>
                </c:pt>
                <c:pt idx="1317" formatCode="m/d/yyyy">
                  <c:v>43080</c:v>
                </c:pt>
                <c:pt idx="1318" formatCode="m/d/yyyy">
                  <c:v>43077</c:v>
                </c:pt>
                <c:pt idx="1319" formatCode="m/d/yyyy">
                  <c:v>43076</c:v>
                </c:pt>
                <c:pt idx="1320" formatCode="m/d/yyyy">
                  <c:v>43075</c:v>
                </c:pt>
                <c:pt idx="1321" formatCode="m/d/yyyy">
                  <c:v>43074</c:v>
                </c:pt>
                <c:pt idx="1322" formatCode="m/d/yyyy">
                  <c:v>43073</c:v>
                </c:pt>
                <c:pt idx="1323" formatCode="m/d/yyyy">
                  <c:v>43070</c:v>
                </c:pt>
                <c:pt idx="1324" formatCode="m/d/yyyy">
                  <c:v>43069</c:v>
                </c:pt>
                <c:pt idx="1325" formatCode="m/d/yyyy">
                  <c:v>43068</c:v>
                </c:pt>
                <c:pt idx="1326" formatCode="m/d/yyyy">
                  <c:v>43067</c:v>
                </c:pt>
                <c:pt idx="1327" formatCode="m/d/yyyy">
                  <c:v>43066</c:v>
                </c:pt>
                <c:pt idx="1328" formatCode="m/d/yyyy">
                  <c:v>43063</c:v>
                </c:pt>
                <c:pt idx="1329" formatCode="m/d/yyyy">
                  <c:v>43062</c:v>
                </c:pt>
                <c:pt idx="1330" formatCode="m/d/yyyy">
                  <c:v>43061</c:v>
                </c:pt>
                <c:pt idx="1331" formatCode="m/d/yyyy">
                  <c:v>43060</c:v>
                </c:pt>
                <c:pt idx="1332" formatCode="m/d/yyyy">
                  <c:v>43059</c:v>
                </c:pt>
                <c:pt idx="1333" formatCode="m/d/yyyy">
                  <c:v>43056</c:v>
                </c:pt>
                <c:pt idx="1334" formatCode="m/d/yyyy">
                  <c:v>43055</c:v>
                </c:pt>
                <c:pt idx="1335" formatCode="m/d/yyyy">
                  <c:v>43054</c:v>
                </c:pt>
                <c:pt idx="1336" formatCode="m/d/yyyy">
                  <c:v>43053</c:v>
                </c:pt>
                <c:pt idx="1337" formatCode="m/d/yyyy">
                  <c:v>43052</c:v>
                </c:pt>
                <c:pt idx="1338" formatCode="m/d/yyyy">
                  <c:v>43049</c:v>
                </c:pt>
                <c:pt idx="1339" formatCode="m/d/yyyy">
                  <c:v>43048</c:v>
                </c:pt>
                <c:pt idx="1340" formatCode="m/d/yyyy">
                  <c:v>43047</c:v>
                </c:pt>
                <c:pt idx="1341" formatCode="m/d/yyyy">
                  <c:v>43046</c:v>
                </c:pt>
                <c:pt idx="1342" formatCode="m/d/yyyy">
                  <c:v>43045</c:v>
                </c:pt>
                <c:pt idx="1343" formatCode="m/d/yyyy">
                  <c:v>43042</c:v>
                </c:pt>
                <c:pt idx="1344" formatCode="m/d/yyyy">
                  <c:v>43041</c:v>
                </c:pt>
                <c:pt idx="1345" formatCode="m/d/yyyy">
                  <c:v>43040</c:v>
                </c:pt>
                <c:pt idx="1346" formatCode="m/d/yyyy">
                  <c:v>43039</c:v>
                </c:pt>
                <c:pt idx="1347" formatCode="m/d/yyyy">
                  <c:v>43038</c:v>
                </c:pt>
                <c:pt idx="1348" formatCode="m/d/yyyy">
                  <c:v>43035</c:v>
                </c:pt>
                <c:pt idx="1349" formatCode="m/d/yyyy">
                  <c:v>43034</c:v>
                </c:pt>
                <c:pt idx="1350" formatCode="m/d/yyyy">
                  <c:v>43033</c:v>
                </c:pt>
                <c:pt idx="1351" formatCode="m/d/yyyy">
                  <c:v>43032</c:v>
                </c:pt>
                <c:pt idx="1352" formatCode="m/d/yyyy">
                  <c:v>43031</c:v>
                </c:pt>
                <c:pt idx="1353" formatCode="m/d/yyyy">
                  <c:v>43028</c:v>
                </c:pt>
                <c:pt idx="1354" formatCode="m/d/yyyy">
                  <c:v>43027</c:v>
                </c:pt>
                <c:pt idx="1355" formatCode="m/d/yyyy">
                  <c:v>43026</c:v>
                </c:pt>
                <c:pt idx="1356" formatCode="m/d/yyyy">
                  <c:v>43025</c:v>
                </c:pt>
                <c:pt idx="1357" formatCode="m/d/yyyy">
                  <c:v>43024</c:v>
                </c:pt>
                <c:pt idx="1358" formatCode="m/d/yyyy">
                  <c:v>43021</c:v>
                </c:pt>
                <c:pt idx="1359" formatCode="m/d/yyyy">
                  <c:v>43020</c:v>
                </c:pt>
                <c:pt idx="1360" formatCode="m/d/yyyy">
                  <c:v>43019</c:v>
                </c:pt>
                <c:pt idx="1361" formatCode="m/d/yyyy">
                  <c:v>43018</c:v>
                </c:pt>
                <c:pt idx="1362" formatCode="m/d/yyyy">
                  <c:v>43017</c:v>
                </c:pt>
                <c:pt idx="1363" formatCode="m/d/yyyy">
                  <c:v>43014</c:v>
                </c:pt>
                <c:pt idx="1364" formatCode="m/d/yyyy">
                  <c:v>43013</c:v>
                </c:pt>
                <c:pt idx="1365" formatCode="m/d/yyyy">
                  <c:v>43012</c:v>
                </c:pt>
                <c:pt idx="1366" formatCode="m/d/yyyy">
                  <c:v>43011</c:v>
                </c:pt>
                <c:pt idx="1367" formatCode="m/d/yyyy">
                  <c:v>43010</c:v>
                </c:pt>
                <c:pt idx="1368" formatCode="m/d/yyyy">
                  <c:v>43007</c:v>
                </c:pt>
                <c:pt idx="1369" formatCode="m/d/yyyy">
                  <c:v>43006</c:v>
                </c:pt>
                <c:pt idx="1370" formatCode="m/d/yyyy">
                  <c:v>43005</c:v>
                </c:pt>
                <c:pt idx="1371" formatCode="m/d/yyyy">
                  <c:v>43004</c:v>
                </c:pt>
                <c:pt idx="1372" formatCode="m/d/yyyy">
                  <c:v>43003</c:v>
                </c:pt>
                <c:pt idx="1373" formatCode="m/d/yyyy">
                  <c:v>43000</c:v>
                </c:pt>
                <c:pt idx="1374" formatCode="m/d/yyyy">
                  <c:v>42999</c:v>
                </c:pt>
                <c:pt idx="1375" formatCode="m/d/yyyy">
                  <c:v>42998</c:v>
                </c:pt>
                <c:pt idx="1376" formatCode="m/d/yyyy">
                  <c:v>42997</c:v>
                </c:pt>
                <c:pt idx="1377" formatCode="m/d/yyyy">
                  <c:v>42996</c:v>
                </c:pt>
                <c:pt idx="1378" formatCode="m/d/yyyy">
                  <c:v>42993</c:v>
                </c:pt>
                <c:pt idx="1379" formatCode="m/d/yyyy">
                  <c:v>42992</c:v>
                </c:pt>
                <c:pt idx="1380" formatCode="m/d/yyyy">
                  <c:v>42991</c:v>
                </c:pt>
                <c:pt idx="1381" formatCode="m/d/yyyy">
                  <c:v>42990</c:v>
                </c:pt>
                <c:pt idx="1382" formatCode="m/d/yyyy">
                  <c:v>42989</c:v>
                </c:pt>
                <c:pt idx="1383" formatCode="m/d/yyyy">
                  <c:v>42986</c:v>
                </c:pt>
                <c:pt idx="1384" formatCode="m/d/yyyy">
                  <c:v>42985</c:v>
                </c:pt>
                <c:pt idx="1385" formatCode="m/d/yyyy">
                  <c:v>42984</c:v>
                </c:pt>
                <c:pt idx="1386" formatCode="m/d/yyyy">
                  <c:v>42983</c:v>
                </c:pt>
                <c:pt idx="1387" formatCode="m/d/yyyy">
                  <c:v>42979</c:v>
                </c:pt>
                <c:pt idx="1388" formatCode="m/d/yyyy">
                  <c:v>42978</c:v>
                </c:pt>
                <c:pt idx="1389" formatCode="m/d/yyyy">
                  <c:v>42977</c:v>
                </c:pt>
                <c:pt idx="1390" formatCode="m/d/yyyy">
                  <c:v>42976</c:v>
                </c:pt>
                <c:pt idx="1391" formatCode="m/d/yyyy">
                  <c:v>42975</c:v>
                </c:pt>
                <c:pt idx="1392" formatCode="m/d/yyyy">
                  <c:v>42972</c:v>
                </c:pt>
                <c:pt idx="1393" formatCode="m/d/yyyy">
                  <c:v>42971</c:v>
                </c:pt>
                <c:pt idx="1394" formatCode="m/d/yyyy">
                  <c:v>42970</c:v>
                </c:pt>
                <c:pt idx="1395" formatCode="m/d/yyyy">
                  <c:v>42969</c:v>
                </c:pt>
                <c:pt idx="1396" formatCode="m/d/yyyy">
                  <c:v>42968</c:v>
                </c:pt>
                <c:pt idx="1397" formatCode="m/d/yyyy">
                  <c:v>42965</c:v>
                </c:pt>
                <c:pt idx="1398" formatCode="m/d/yyyy">
                  <c:v>42964</c:v>
                </c:pt>
                <c:pt idx="1399" formatCode="m/d/yyyy">
                  <c:v>42963</c:v>
                </c:pt>
                <c:pt idx="1400" formatCode="m/d/yyyy">
                  <c:v>42962</c:v>
                </c:pt>
                <c:pt idx="1401" formatCode="m/d/yyyy">
                  <c:v>42961</c:v>
                </c:pt>
                <c:pt idx="1402" formatCode="m/d/yyyy">
                  <c:v>42958</c:v>
                </c:pt>
                <c:pt idx="1403" formatCode="m/d/yyyy">
                  <c:v>42957</c:v>
                </c:pt>
                <c:pt idx="1404" formatCode="m/d/yyyy">
                  <c:v>42956</c:v>
                </c:pt>
                <c:pt idx="1405" formatCode="m/d/yyyy">
                  <c:v>42955</c:v>
                </c:pt>
                <c:pt idx="1406" formatCode="m/d/yyyy">
                  <c:v>42954</c:v>
                </c:pt>
                <c:pt idx="1407" formatCode="m/d/yyyy">
                  <c:v>42951</c:v>
                </c:pt>
                <c:pt idx="1408" formatCode="m/d/yyyy">
                  <c:v>42950</c:v>
                </c:pt>
                <c:pt idx="1409" formatCode="m/d/yyyy">
                  <c:v>42949</c:v>
                </c:pt>
                <c:pt idx="1410" formatCode="m/d/yyyy">
                  <c:v>42948</c:v>
                </c:pt>
                <c:pt idx="1411" formatCode="m/d/yyyy">
                  <c:v>42947</c:v>
                </c:pt>
                <c:pt idx="1412" formatCode="m/d/yyyy">
                  <c:v>42944</c:v>
                </c:pt>
                <c:pt idx="1413" formatCode="m/d/yyyy">
                  <c:v>42943</c:v>
                </c:pt>
                <c:pt idx="1414" formatCode="m/d/yyyy">
                  <c:v>42942</c:v>
                </c:pt>
                <c:pt idx="1415" formatCode="m/d/yyyy">
                  <c:v>42941</c:v>
                </c:pt>
                <c:pt idx="1416" formatCode="m/d/yyyy">
                  <c:v>42940</c:v>
                </c:pt>
                <c:pt idx="1417" formatCode="m/d/yyyy">
                  <c:v>42937</c:v>
                </c:pt>
                <c:pt idx="1418" formatCode="m/d/yyyy">
                  <c:v>42936</c:v>
                </c:pt>
                <c:pt idx="1419" formatCode="m/d/yyyy">
                  <c:v>42935</c:v>
                </c:pt>
                <c:pt idx="1420" formatCode="m/d/yyyy">
                  <c:v>42934</c:v>
                </c:pt>
                <c:pt idx="1421" formatCode="m/d/yyyy">
                  <c:v>42933</c:v>
                </c:pt>
                <c:pt idx="1422" formatCode="m/d/yyyy">
                  <c:v>42930</c:v>
                </c:pt>
                <c:pt idx="1423" formatCode="m/d/yyyy">
                  <c:v>42929</c:v>
                </c:pt>
                <c:pt idx="1424" formatCode="m/d/yyyy">
                  <c:v>42928</c:v>
                </c:pt>
                <c:pt idx="1425" formatCode="m/d/yyyy">
                  <c:v>42927</c:v>
                </c:pt>
                <c:pt idx="1426" formatCode="m/d/yyyy">
                  <c:v>42926</c:v>
                </c:pt>
                <c:pt idx="1427" formatCode="m/d/yyyy">
                  <c:v>42923</c:v>
                </c:pt>
                <c:pt idx="1428" formatCode="m/d/yyyy">
                  <c:v>42922</c:v>
                </c:pt>
                <c:pt idx="1429" formatCode="m/d/yyyy">
                  <c:v>42921</c:v>
                </c:pt>
                <c:pt idx="1430" formatCode="m/d/yyyy">
                  <c:v>42920</c:v>
                </c:pt>
                <c:pt idx="1431" formatCode="m/d/yyyy">
                  <c:v>42919</c:v>
                </c:pt>
                <c:pt idx="1432" formatCode="m/d/yyyy">
                  <c:v>42916</c:v>
                </c:pt>
                <c:pt idx="1433" formatCode="m/d/yyyy">
                  <c:v>42915</c:v>
                </c:pt>
                <c:pt idx="1434" formatCode="m/d/yyyy">
                  <c:v>42914</c:v>
                </c:pt>
                <c:pt idx="1435" formatCode="m/d/yyyy">
                  <c:v>42913</c:v>
                </c:pt>
                <c:pt idx="1436" formatCode="m/d/yyyy">
                  <c:v>42912</c:v>
                </c:pt>
                <c:pt idx="1437" formatCode="m/d/yyyy">
                  <c:v>42909</c:v>
                </c:pt>
                <c:pt idx="1438" formatCode="m/d/yyyy">
                  <c:v>42908</c:v>
                </c:pt>
                <c:pt idx="1439" formatCode="m/d/yyyy">
                  <c:v>42907</c:v>
                </c:pt>
                <c:pt idx="1440" formatCode="m/d/yyyy">
                  <c:v>42906</c:v>
                </c:pt>
                <c:pt idx="1441" formatCode="m/d/yyyy">
                  <c:v>42905</c:v>
                </c:pt>
                <c:pt idx="1442" formatCode="m/d/yyyy">
                  <c:v>42902</c:v>
                </c:pt>
                <c:pt idx="1443" formatCode="m/d/yyyy">
                  <c:v>42901</c:v>
                </c:pt>
                <c:pt idx="1444" formatCode="m/d/yyyy">
                  <c:v>42900</c:v>
                </c:pt>
                <c:pt idx="1445" formatCode="m/d/yyyy">
                  <c:v>42899</c:v>
                </c:pt>
                <c:pt idx="1446" formatCode="m/d/yyyy">
                  <c:v>42898</c:v>
                </c:pt>
                <c:pt idx="1447" formatCode="m/d/yyyy">
                  <c:v>42895</c:v>
                </c:pt>
                <c:pt idx="1448" formatCode="m/d/yyyy">
                  <c:v>42894</c:v>
                </c:pt>
                <c:pt idx="1449" formatCode="m/d/yyyy">
                  <c:v>42893</c:v>
                </c:pt>
                <c:pt idx="1450" formatCode="m/d/yyyy">
                  <c:v>42892</c:v>
                </c:pt>
                <c:pt idx="1451" formatCode="m/d/yyyy">
                  <c:v>42891</c:v>
                </c:pt>
                <c:pt idx="1452" formatCode="m/d/yyyy">
                  <c:v>42888</c:v>
                </c:pt>
                <c:pt idx="1453" formatCode="m/d/yyyy">
                  <c:v>42887</c:v>
                </c:pt>
                <c:pt idx="1454" formatCode="m/d/yyyy">
                  <c:v>42886</c:v>
                </c:pt>
                <c:pt idx="1455" formatCode="m/d/yyyy">
                  <c:v>42885</c:v>
                </c:pt>
                <c:pt idx="1456" formatCode="m/d/yyyy">
                  <c:v>42884</c:v>
                </c:pt>
                <c:pt idx="1457" formatCode="m/d/yyyy">
                  <c:v>42881</c:v>
                </c:pt>
                <c:pt idx="1458" formatCode="m/d/yyyy">
                  <c:v>42880</c:v>
                </c:pt>
                <c:pt idx="1459" formatCode="m/d/yyyy">
                  <c:v>42879</c:v>
                </c:pt>
                <c:pt idx="1460" formatCode="m/d/yyyy">
                  <c:v>42878</c:v>
                </c:pt>
                <c:pt idx="1461" formatCode="m/d/yyyy">
                  <c:v>42877</c:v>
                </c:pt>
                <c:pt idx="1462" formatCode="m/d/yyyy">
                  <c:v>42874</c:v>
                </c:pt>
                <c:pt idx="1463" formatCode="m/d/yyyy">
                  <c:v>42873</c:v>
                </c:pt>
                <c:pt idx="1464" formatCode="m/d/yyyy">
                  <c:v>42872</c:v>
                </c:pt>
                <c:pt idx="1465" formatCode="m/d/yyyy">
                  <c:v>42871</c:v>
                </c:pt>
                <c:pt idx="1466" formatCode="m/d/yyyy">
                  <c:v>42870</c:v>
                </c:pt>
                <c:pt idx="1467" formatCode="m/d/yyyy">
                  <c:v>42867</c:v>
                </c:pt>
                <c:pt idx="1468" formatCode="m/d/yyyy">
                  <c:v>42866</c:v>
                </c:pt>
                <c:pt idx="1469" formatCode="m/d/yyyy">
                  <c:v>42865</c:v>
                </c:pt>
                <c:pt idx="1470" formatCode="m/d/yyyy">
                  <c:v>42864</c:v>
                </c:pt>
                <c:pt idx="1471" formatCode="m/d/yyyy">
                  <c:v>42863</c:v>
                </c:pt>
                <c:pt idx="1472" formatCode="m/d/yyyy">
                  <c:v>42860</c:v>
                </c:pt>
                <c:pt idx="1473" formatCode="m/d/yyyy">
                  <c:v>42859</c:v>
                </c:pt>
                <c:pt idx="1474" formatCode="m/d/yyyy">
                  <c:v>42858</c:v>
                </c:pt>
                <c:pt idx="1475" formatCode="m/d/yyyy">
                  <c:v>42853</c:v>
                </c:pt>
                <c:pt idx="1476" formatCode="m/d/yyyy">
                  <c:v>42852</c:v>
                </c:pt>
                <c:pt idx="1477" formatCode="m/d/yyyy">
                  <c:v>42851</c:v>
                </c:pt>
                <c:pt idx="1478" formatCode="m/d/yyyy">
                  <c:v>42850</c:v>
                </c:pt>
                <c:pt idx="1479" formatCode="m/d/yyyy">
                  <c:v>42849</c:v>
                </c:pt>
                <c:pt idx="1480" formatCode="m/d/yyyy">
                  <c:v>42846</c:v>
                </c:pt>
                <c:pt idx="1481" formatCode="m/d/yyyy">
                  <c:v>42845</c:v>
                </c:pt>
                <c:pt idx="1482" formatCode="m/d/yyyy">
                  <c:v>42844</c:v>
                </c:pt>
                <c:pt idx="1483" formatCode="m/d/yyyy">
                  <c:v>42843</c:v>
                </c:pt>
                <c:pt idx="1484" formatCode="m/d/yyyy">
                  <c:v>42842</c:v>
                </c:pt>
                <c:pt idx="1485" formatCode="m/d/yyyy">
                  <c:v>42839</c:v>
                </c:pt>
                <c:pt idx="1486" formatCode="m/d/yyyy">
                  <c:v>42838</c:v>
                </c:pt>
                <c:pt idx="1487" formatCode="m/d/yyyy">
                  <c:v>42837</c:v>
                </c:pt>
                <c:pt idx="1488" formatCode="m/d/yyyy">
                  <c:v>42836</c:v>
                </c:pt>
                <c:pt idx="1489" formatCode="m/d/yyyy">
                  <c:v>42835</c:v>
                </c:pt>
                <c:pt idx="1490" formatCode="m/d/yyyy">
                  <c:v>42832</c:v>
                </c:pt>
                <c:pt idx="1491" formatCode="m/d/yyyy">
                  <c:v>42830</c:v>
                </c:pt>
                <c:pt idx="1492" formatCode="m/d/yyyy">
                  <c:v>42829</c:v>
                </c:pt>
                <c:pt idx="1493" formatCode="m/d/yyyy">
                  <c:v>42828</c:v>
                </c:pt>
                <c:pt idx="1494" formatCode="m/d/yyyy">
                  <c:v>42825</c:v>
                </c:pt>
                <c:pt idx="1495" formatCode="m/d/yyyy">
                  <c:v>42824</c:v>
                </c:pt>
                <c:pt idx="1496" formatCode="m/d/yyyy">
                  <c:v>42823</c:v>
                </c:pt>
                <c:pt idx="1497" formatCode="m/d/yyyy">
                  <c:v>42822</c:v>
                </c:pt>
                <c:pt idx="1498" formatCode="m/d/yyyy">
                  <c:v>42821</c:v>
                </c:pt>
                <c:pt idx="1499" formatCode="m/d/yyyy">
                  <c:v>42818</c:v>
                </c:pt>
                <c:pt idx="1500" formatCode="m/d/yyyy">
                  <c:v>42817</c:v>
                </c:pt>
                <c:pt idx="1501" formatCode="m/d/yyyy">
                  <c:v>42816</c:v>
                </c:pt>
                <c:pt idx="1502" formatCode="m/d/yyyy">
                  <c:v>42815</c:v>
                </c:pt>
                <c:pt idx="1503" formatCode="m/d/yyyy">
                  <c:v>42814</c:v>
                </c:pt>
                <c:pt idx="1504" formatCode="m/d/yyyy">
                  <c:v>42811</c:v>
                </c:pt>
                <c:pt idx="1505" formatCode="m/d/yyyy">
                  <c:v>42810</c:v>
                </c:pt>
                <c:pt idx="1506" formatCode="m/d/yyyy">
                  <c:v>42809</c:v>
                </c:pt>
                <c:pt idx="1507" formatCode="m/d/yyyy">
                  <c:v>42808</c:v>
                </c:pt>
                <c:pt idx="1508" formatCode="m/d/yyyy">
                  <c:v>42807</c:v>
                </c:pt>
                <c:pt idx="1509" formatCode="m/d/yyyy">
                  <c:v>42804</c:v>
                </c:pt>
                <c:pt idx="1510" formatCode="m/d/yyyy">
                  <c:v>42803</c:v>
                </c:pt>
                <c:pt idx="1511" formatCode="m/d/yyyy">
                  <c:v>42802</c:v>
                </c:pt>
                <c:pt idx="1512" formatCode="m/d/yyyy">
                  <c:v>42801</c:v>
                </c:pt>
                <c:pt idx="1513" formatCode="m/d/yyyy">
                  <c:v>42800</c:v>
                </c:pt>
                <c:pt idx="1514" formatCode="m/d/yyyy">
                  <c:v>42797</c:v>
                </c:pt>
                <c:pt idx="1515" formatCode="m/d/yyyy">
                  <c:v>42796</c:v>
                </c:pt>
                <c:pt idx="1516" formatCode="m/d/yyyy">
                  <c:v>42795</c:v>
                </c:pt>
                <c:pt idx="1517" formatCode="m/d/yyyy">
                  <c:v>42794</c:v>
                </c:pt>
                <c:pt idx="1518" formatCode="m/d/yyyy">
                  <c:v>42793</c:v>
                </c:pt>
                <c:pt idx="1519" formatCode="m/d/yyyy">
                  <c:v>42790</c:v>
                </c:pt>
                <c:pt idx="1520" formatCode="m/d/yyyy">
                  <c:v>42789</c:v>
                </c:pt>
                <c:pt idx="1521" formatCode="m/d/yyyy">
                  <c:v>42788</c:v>
                </c:pt>
                <c:pt idx="1522" formatCode="m/d/yyyy">
                  <c:v>42787</c:v>
                </c:pt>
                <c:pt idx="1523" formatCode="m/d/yyyy">
                  <c:v>42786</c:v>
                </c:pt>
                <c:pt idx="1524" formatCode="m/d/yyyy">
                  <c:v>42783</c:v>
                </c:pt>
                <c:pt idx="1525" formatCode="m/d/yyyy">
                  <c:v>42782</c:v>
                </c:pt>
                <c:pt idx="1526" formatCode="m/d/yyyy">
                  <c:v>42781</c:v>
                </c:pt>
                <c:pt idx="1527" formatCode="m/d/yyyy">
                  <c:v>42780</c:v>
                </c:pt>
                <c:pt idx="1528" formatCode="m/d/yyyy">
                  <c:v>42779</c:v>
                </c:pt>
                <c:pt idx="1529" formatCode="m/d/yyyy">
                  <c:v>42776</c:v>
                </c:pt>
                <c:pt idx="1530" formatCode="m/d/yyyy">
                  <c:v>42775</c:v>
                </c:pt>
                <c:pt idx="1531" formatCode="m/d/yyyy">
                  <c:v>42774</c:v>
                </c:pt>
                <c:pt idx="1532" formatCode="m/d/yyyy">
                  <c:v>42773</c:v>
                </c:pt>
                <c:pt idx="1533" formatCode="m/d/yyyy">
                  <c:v>42772</c:v>
                </c:pt>
                <c:pt idx="1534" formatCode="m/d/yyyy">
                  <c:v>42769</c:v>
                </c:pt>
                <c:pt idx="1535" formatCode="m/d/yyyy">
                  <c:v>42768</c:v>
                </c:pt>
                <c:pt idx="1536" formatCode="m/d/yyyy">
                  <c:v>42760</c:v>
                </c:pt>
                <c:pt idx="1537" formatCode="m/d/yyyy">
                  <c:v>42759</c:v>
                </c:pt>
                <c:pt idx="1538" formatCode="m/d/yyyy">
                  <c:v>42758</c:v>
                </c:pt>
                <c:pt idx="1539" formatCode="m/d/yyyy">
                  <c:v>42755</c:v>
                </c:pt>
                <c:pt idx="1540" formatCode="m/d/yyyy">
                  <c:v>42754</c:v>
                </c:pt>
                <c:pt idx="1541" formatCode="m/d/yyyy">
                  <c:v>42753</c:v>
                </c:pt>
                <c:pt idx="1542" formatCode="m/d/yyyy">
                  <c:v>42752</c:v>
                </c:pt>
                <c:pt idx="1543" formatCode="m/d/yyyy">
                  <c:v>42751</c:v>
                </c:pt>
                <c:pt idx="1544" formatCode="m/d/yyyy">
                  <c:v>42748</c:v>
                </c:pt>
                <c:pt idx="1545" formatCode="m/d/yyyy">
                  <c:v>42747</c:v>
                </c:pt>
                <c:pt idx="1546" formatCode="m/d/yyyy">
                  <c:v>42746</c:v>
                </c:pt>
                <c:pt idx="1547" formatCode="m/d/yyyy">
                  <c:v>42745</c:v>
                </c:pt>
                <c:pt idx="1548" formatCode="m/d/yyyy">
                  <c:v>42744</c:v>
                </c:pt>
                <c:pt idx="1549" formatCode="m/d/yyyy">
                  <c:v>42741</c:v>
                </c:pt>
                <c:pt idx="1550" formatCode="m/d/yyyy">
                  <c:v>42740</c:v>
                </c:pt>
                <c:pt idx="1551" formatCode="m/d/yyyy">
                  <c:v>42739</c:v>
                </c:pt>
                <c:pt idx="1552" formatCode="m/d/yyyy">
                  <c:v>42738</c:v>
                </c:pt>
                <c:pt idx="1553" formatCode="m/d/yyyy">
                  <c:v>42734</c:v>
                </c:pt>
                <c:pt idx="1554" formatCode="m/d/yyyy">
                  <c:v>42733</c:v>
                </c:pt>
                <c:pt idx="1555" formatCode="m/d/yyyy">
                  <c:v>42732</c:v>
                </c:pt>
                <c:pt idx="1556" formatCode="m/d/yyyy">
                  <c:v>42731</c:v>
                </c:pt>
                <c:pt idx="1557" formatCode="m/d/yyyy">
                  <c:v>42730</c:v>
                </c:pt>
                <c:pt idx="1558" formatCode="m/d/yyyy">
                  <c:v>42727</c:v>
                </c:pt>
                <c:pt idx="1559" formatCode="m/d/yyyy">
                  <c:v>42726</c:v>
                </c:pt>
                <c:pt idx="1560" formatCode="m/d/yyyy">
                  <c:v>42725</c:v>
                </c:pt>
                <c:pt idx="1561" formatCode="m/d/yyyy">
                  <c:v>42724</c:v>
                </c:pt>
                <c:pt idx="1562" formatCode="m/d/yyyy">
                  <c:v>42723</c:v>
                </c:pt>
                <c:pt idx="1563" formatCode="m/d/yyyy">
                  <c:v>42720</c:v>
                </c:pt>
                <c:pt idx="1564" formatCode="m/d/yyyy">
                  <c:v>42719</c:v>
                </c:pt>
                <c:pt idx="1565" formatCode="m/d/yyyy">
                  <c:v>42718</c:v>
                </c:pt>
                <c:pt idx="1566" formatCode="m/d/yyyy">
                  <c:v>42717</c:v>
                </c:pt>
                <c:pt idx="1567" formatCode="m/d/yyyy">
                  <c:v>42716</c:v>
                </c:pt>
                <c:pt idx="1568" formatCode="m/d/yyyy">
                  <c:v>42713</c:v>
                </c:pt>
                <c:pt idx="1569" formatCode="m/d/yyyy">
                  <c:v>42712</c:v>
                </c:pt>
                <c:pt idx="1570" formatCode="m/d/yyyy">
                  <c:v>42711</c:v>
                </c:pt>
                <c:pt idx="1571" formatCode="m/d/yyyy">
                  <c:v>42710</c:v>
                </c:pt>
                <c:pt idx="1572" formatCode="m/d/yyyy">
                  <c:v>42709</c:v>
                </c:pt>
                <c:pt idx="1573" formatCode="m/d/yyyy">
                  <c:v>42706</c:v>
                </c:pt>
                <c:pt idx="1574" formatCode="m/d/yyyy">
                  <c:v>42705</c:v>
                </c:pt>
                <c:pt idx="1575" formatCode="m/d/yyyy">
                  <c:v>42704</c:v>
                </c:pt>
                <c:pt idx="1576" formatCode="m/d/yyyy">
                  <c:v>42703</c:v>
                </c:pt>
                <c:pt idx="1577" formatCode="m/d/yyyy">
                  <c:v>42702</c:v>
                </c:pt>
                <c:pt idx="1578" formatCode="m/d/yyyy">
                  <c:v>42699</c:v>
                </c:pt>
                <c:pt idx="1579" formatCode="m/d/yyyy">
                  <c:v>42698</c:v>
                </c:pt>
                <c:pt idx="1580" formatCode="m/d/yyyy">
                  <c:v>42697</c:v>
                </c:pt>
                <c:pt idx="1581" formatCode="m/d/yyyy">
                  <c:v>42696</c:v>
                </c:pt>
                <c:pt idx="1582" formatCode="m/d/yyyy">
                  <c:v>42695</c:v>
                </c:pt>
                <c:pt idx="1583" formatCode="m/d/yyyy">
                  <c:v>42692</c:v>
                </c:pt>
                <c:pt idx="1584" formatCode="m/d/yyyy">
                  <c:v>42691</c:v>
                </c:pt>
                <c:pt idx="1585" formatCode="m/d/yyyy">
                  <c:v>42690</c:v>
                </c:pt>
                <c:pt idx="1586" formatCode="m/d/yyyy">
                  <c:v>42689</c:v>
                </c:pt>
                <c:pt idx="1587" formatCode="m/d/yyyy">
                  <c:v>42688</c:v>
                </c:pt>
                <c:pt idx="1588" formatCode="m/d/yyyy">
                  <c:v>42685</c:v>
                </c:pt>
                <c:pt idx="1589" formatCode="m/d/yyyy">
                  <c:v>42684</c:v>
                </c:pt>
                <c:pt idx="1590" formatCode="m/d/yyyy">
                  <c:v>42683</c:v>
                </c:pt>
                <c:pt idx="1591" formatCode="m/d/yyyy">
                  <c:v>42682</c:v>
                </c:pt>
                <c:pt idx="1592" formatCode="m/d/yyyy">
                  <c:v>42681</c:v>
                </c:pt>
                <c:pt idx="1593" formatCode="m/d/yyyy">
                  <c:v>42678</c:v>
                </c:pt>
                <c:pt idx="1594" formatCode="m/d/yyyy">
                  <c:v>42677</c:v>
                </c:pt>
                <c:pt idx="1595" formatCode="m/d/yyyy">
                  <c:v>42676</c:v>
                </c:pt>
                <c:pt idx="1596" formatCode="m/d/yyyy">
                  <c:v>42675</c:v>
                </c:pt>
                <c:pt idx="1597" formatCode="m/d/yyyy">
                  <c:v>42674</c:v>
                </c:pt>
                <c:pt idx="1598" formatCode="m/d/yyyy">
                  <c:v>42671</c:v>
                </c:pt>
                <c:pt idx="1599" formatCode="m/d/yyyy">
                  <c:v>42670</c:v>
                </c:pt>
                <c:pt idx="1600" formatCode="m/d/yyyy">
                  <c:v>42669</c:v>
                </c:pt>
                <c:pt idx="1601" formatCode="m/d/yyyy">
                  <c:v>42668</c:v>
                </c:pt>
                <c:pt idx="1602" formatCode="m/d/yyyy">
                  <c:v>42667</c:v>
                </c:pt>
                <c:pt idx="1603" formatCode="m/d/yyyy">
                  <c:v>42664</c:v>
                </c:pt>
                <c:pt idx="1604" formatCode="m/d/yyyy">
                  <c:v>42663</c:v>
                </c:pt>
                <c:pt idx="1605" formatCode="m/d/yyyy">
                  <c:v>42662</c:v>
                </c:pt>
                <c:pt idx="1606" formatCode="m/d/yyyy">
                  <c:v>42661</c:v>
                </c:pt>
                <c:pt idx="1607" formatCode="m/d/yyyy">
                  <c:v>42660</c:v>
                </c:pt>
                <c:pt idx="1608" formatCode="m/d/yyyy">
                  <c:v>42657</c:v>
                </c:pt>
                <c:pt idx="1609" formatCode="m/d/yyyy">
                  <c:v>42656</c:v>
                </c:pt>
                <c:pt idx="1610" formatCode="m/d/yyyy">
                  <c:v>42655</c:v>
                </c:pt>
                <c:pt idx="1611" formatCode="m/d/yyyy">
                  <c:v>42654</c:v>
                </c:pt>
                <c:pt idx="1612" formatCode="m/d/yyyy">
                  <c:v>42653</c:v>
                </c:pt>
                <c:pt idx="1613" formatCode="m/d/yyyy">
                  <c:v>42650</c:v>
                </c:pt>
                <c:pt idx="1614" formatCode="m/d/yyyy">
                  <c:v>42649</c:v>
                </c:pt>
                <c:pt idx="1615" formatCode="m/d/yyyy">
                  <c:v>42648</c:v>
                </c:pt>
                <c:pt idx="1616" formatCode="m/d/yyyy">
                  <c:v>42647</c:v>
                </c:pt>
                <c:pt idx="1617" formatCode="m/d/yyyy">
                  <c:v>42646</c:v>
                </c:pt>
                <c:pt idx="1618" formatCode="m/d/yyyy">
                  <c:v>42643</c:v>
                </c:pt>
                <c:pt idx="1619" formatCode="m/d/yyyy">
                  <c:v>42642</c:v>
                </c:pt>
                <c:pt idx="1620" formatCode="m/d/yyyy">
                  <c:v>42641</c:v>
                </c:pt>
                <c:pt idx="1621" formatCode="m/d/yyyy">
                  <c:v>42640</c:v>
                </c:pt>
                <c:pt idx="1622" formatCode="m/d/yyyy">
                  <c:v>42639</c:v>
                </c:pt>
                <c:pt idx="1623" formatCode="m/d/yyyy">
                  <c:v>42636</c:v>
                </c:pt>
                <c:pt idx="1624" formatCode="m/d/yyyy">
                  <c:v>42635</c:v>
                </c:pt>
                <c:pt idx="1625" formatCode="m/d/yyyy">
                  <c:v>42634</c:v>
                </c:pt>
                <c:pt idx="1626" formatCode="m/d/yyyy">
                  <c:v>42633</c:v>
                </c:pt>
                <c:pt idx="1627" formatCode="m/d/yyyy">
                  <c:v>42632</c:v>
                </c:pt>
                <c:pt idx="1628" formatCode="m/d/yyyy">
                  <c:v>42629</c:v>
                </c:pt>
                <c:pt idx="1629" formatCode="m/d/yyyy">
                  <c:v>42628</c:v>
                </c:pt>
                <c:pt idx="1630" formatCode="m/d/yyyy">
                  <c:v>42627</c:v>
                </c:pt>
                <c:pt idx="1631" formatCode="m/d/yyyy">
                  <c:v>42626</c:v>
                </c:pt>
                <c:pt idx="1632" formatCode="m/d/yyyy">
                  <c:v>42625</c:v>
                </c:pt>
                <c:pt idx="1633" formatCode="m/d/yyyy">
                  <c:v>42622</c:v>
                </c:pt>
                <c:pt idx="1634" formatCode="m/d/yyyy">
                  <c:v>42621</c:v>
                </c:pt>
                <c:pt idx="1635" formatCode="m/d/yyyy">
                  <c:v>42620</c:v>
                </c:pt>
                <c:pt idx="1636" formatCode="m/d/yyyy">
                  <c:v>42619</c:v>
                </c:pt>
                <c:pt idx="1637" formatCode="m/d/yyyy">
                  <c:v>42618</c:v>
                </c:pt>
                <c:pt idx="1638" formatCode="m/d/yyyy">
                  <c:v>42614</c:v>
                </c:pt>
                <c:pt idx="1639" formatCode="m/d/yyyy">
                  <c:v>42613</c:v>
                </c:pt>
                <c:pt idx="1640" formatCode="m/d/yyyy">
                  <c:v>42612</c:v>
                </c:pt>
                <c:pt idx="1641" formatCode="m/d/yyyy">
                  <c:v>42611</c:v>
                </c:pt>
                <c:pt idx="1642" formatCode="m/d/yyyy">
                  <c:v>42608</c:v>
                </c:pt>
                <c:pt idx="1643" formatCode="m/d/yyyy">
                  <c:v>42607</c:v>
                </c:pt>
                <c:pt idx="1644" formatCode="m/d/yyyy">
                  <c:v>42606</c:v>
                </c:pt>
                <c:pt idx="1645" formatCode="m/d/yyyy">
                  <c:v>42605</c:v>
                </c:pt>
                <c:pt idx="1646" formatCode="m/d/yyyy">
                  <c:v>42604</c:v>
                </c:pt>
                <c:pt idx="1647" formatCode="m/d/yyyy">
                  <c:v>42601</c:v>
                </c:pt>
                <c:pt idx="1648" formatCode="m/d/yyyy">
                  <c:v>42600</c:v>
                </c:pt>
                <c:pt idx="1649" formatCode="m/d/yyyy">
                  <c:v>42599</c:v>
                </c:pt>
                <c:pt idx="1650" formatCode="m/d/yyyy">
                  <c:v>42598</c:v>
                </c:pt>
                <c:pt idx="1651" formatCode="m/d/yyyy">
                  <c:v>42597</c:v>
                </c:pt>
                <c:pt idx="1652" formatCode="m/d/yyyy">
                  <c:v>42594</c:v>
                </c:pt>
                <c:pt idx="1653" formatCode="m/d/yyyy">
                  <c:v>42593</c:v>
                </c:pt>
                <c:pt idx="1654" formatCode="m/d/yyyy">
                  <c:v>42592</c:v>
                </c:pt>
                <c:pt idx="1655" formatCode="m/d/yyyy">
                  <c:v>42591</c:v>
                </c:pt>
                <c:pt idx="1656" formatCode="m/d/yyyy">
                  <c:v>42590</c:v>
                </c:pt>
                <c:pt idx="1657" formatCode="m/d/yyyy">
                  <c:v>42587</c:v>
                </c:pt>
                <c:pt idx="1658" formatCode="m/d/yyyy">
                  <c:v>42586</c:v>
                </c:pt>
                <c:pt idx="1659" formatCode="m/d/yyyy">
                  <c:v>42585</c:v>
                </c:pt>
                <c:pt idx="1660" formatCode="m/d/yyyy">
                  <c:v>42584</c:v>
                </c:pt>
                <c:pt idx="1661" formatCode="m/d/yyyy">
                  <c:v>42583</c:v>
                </c:pt>
                <c:pt idx="1662" formatCode="m/d/yyyy">
                  <c:v>42580</c:v>
                </c:pt>
                <c:pt idx="1663" formatCode="m/d/yyyy">
                  <c:v>42579</c:v>
                </c:pt>
                <c:pt idx="1664" formatCode="m/d/yyyy">
                  <c:v>42578</c:v>
                </c:pt>
                <c:pt idx="1665" formatCode="m/d/yyyy">
                  <c:v>42577</c:v>
                </c:pt>
                <c:pt idx="1666" formatCode="m/d/yyyy">
                  <c:v>42576</c:v>
                </c:pt>
                <c:pt idx="1667" formatCode="m/d/yyyy">
                  <c:v>42573</c:v>
                </c:pt>
                <c:pt idx="1668" formatCode="m/d/yyyy">
                  <c:v>42572</c:v>
                </c:pt>
                <c:pt idx="1669" formatCode="m/d/yyyy">
                  <c:v>42571</c:v>
                </c:pt>
                <c:pt idx="1670" formatCode="m/d/yyyy">
                  <c:v>42570</c:v>
                </c:pt>
                <c:pt idx="1671" formatCode="m/d/yyyy">
                  <c:v>42569</c:v>
                </c:pt>
                <c:pt idx="1672" formatCode="m/d/yyyy">
                  <c:v>42566</c:v>
                </c:pt>
                <c:pt idx="1673" formatCode="m/d/yyyy">
                  <c:v>42565</c:v>
                </c:pt>
                <c:pt idx="1674" formatCode="m/d/yyyy">
                  <c:v>42564</c:v>
                </c:pt>
                <c:pt idx="1675" formatCode="m/d/yyyy">
                  <c:v>42563</c:v>
                </c:pt>
                <c:pt idx="1676" formatCode="m/d/yyyy">
                  <c:v>42562</c:v>
                </c:pt>
                <c:pt idx="1677" formatCode="m/d/yyyy">
                  <c:v>42559</c:v>
                </c:pt>
                <c:pt idx="1678" formatCode="m/d/yyyy">
                  <c:v>42558</c:v>
                </c:pt>
                <c:pt idx="1679" formatCode="m/d/yyyy">
                  <c:v>42557</c:v>
                </c:pt>
                <c:pt idx="1680" formatCode="m/d/yyyy">
                  <c:v>42556</c:v>
                </c:pt>
                <c:pt idx="1681" formatCode="m/d/yyyy">
                  <c:v>42555</c:v>
                </c:pt>
                <c:pt idx="1682" formatCode="m/d/yyyy">
                  <c:v>42552</c:v>
                </c:pt>
                <c:pt idx="1683" formatCode="m/d/yyyy">
                  <c:v>42551</c:v>
                </c:pt>
                <c:pt idx="1684" formatCode="m/d/yyyy">
                  <c:v>42550</c:v>
                </c:pt>
                <c:pt idx="1685" formatCode="m/d/yyyy">
                  <c:v>42549</c:v>
                </c:pt>
                <c:pt idx="1686" formatCode="m/d/yyyy">
                  <c:v>42548</c:v>
                </c:pt>
                <c:pt idx="1687" formatCode="m/d/yyyy">
                  <c:v>42545</c:v>
                </c:pt>
                <c:pt idx="1688" formatCode="m/d/yyyy">
                  <c:v>42544</c:v>
                </c:pt>
                <c:pt idx="1689" formatCode="m/d/yyyy">
                  <c:v>42543</c:v>
                </c:pt>
                <c:pt idx="1690" formatCode="m/d/yyyy">
                  <c:v>42542</c:v>
                </c:pt>
                <c:pt idx="1691" formatCode="m/d/yyyy">
                  <c:v>42541</c:v>
                </c:pt>
                <c:pt idx="1692" formatCode="m/d/yyyy">
                  <c:v>42538</c:v>
                </c:pt>
                <c:pt idx="1693" formatCode="m/d/yyyy">
                  <c:v>42537</c:v>
                </c:pt>
                <c:pt idx="1694" formatCode="m/d/yyyy">
                  <c:v>42536</c:v>
                </c:pt>
                <c:pt idx="1695" formatCode="m/d/yyyy">
                  <c:v>42535</c:v>
                </c:pt>
                <c:pt idx="1696" formatCode="m/d/yyyy">
                  <c:v>42534</c:v>
                </c:pt>
                <c:pt idx="1697" formatCode="m/d/yyyy">
                  <c:v>42531</c:v>
                </c:pt>
                <c:pt idx="1698" formatCode="m/d/yyyy">
                  <c:v>42530</c:v>
                </c:pt>
                <c:pt idx="1699" formatCode="m/d/yyyy">
                  <c:v>42529</c:v>
                </c:pt>
                <c:pt idx="1700" formatCode="m/d/yyyy">
                  <c:v>42528</c:v>
                </c:pt>
                <c:pt idx="1701" formatCode="m/d/yyyy">
                  <c:v>42527</c:v>
                </c:pt>
                <c:pt idx="1702" formatCode="m/d/yyyy">
                  <c:v>42524</c:v>
                </c:pt>
                <c:pt idx="1703" formatCode="m/d/yyyy">
                  <c:v>42523</c:v>
                </c:pt>
                <c:pt idx="1704" formatCode="m/d/yyyy">
                  <c:v>42522</c:v>
                </c:pt>
                <c:pt idx="1705" formatCode="m/d/yyyy">
                  <c:v>42521</c:v>
                </c:pt>
                <c:pt idx="1706" formatCode="m/d/yyyy">
                  <c:v>42520</c:v>
                </c:pt>
                <c:pt idx="1707" formatCode="m/d/yyyy">
                  <c:v>42517</c:v>
                </c:pt>
                <c:pt idx="1708" formatCode="m/d/yyyy">
                  <c:v>42516</c:v>
                </c:pt>
                <c:pt idx="1709" formatCode="m/d/yyyy">
                  <c:v>42515</c:v>
                </c:pt>
                <c:pt idx="1710" formatCode="m/d/yyyy">
                  <c:v>42514</c:v>
                </c:pt>
                <c:pt idx="1711" formatCode="m/d/yyyy">
                  <c:v>42513</c:v>
                </c:pt>
                <c:pt idx="1712" formatCode="m/d/yyyy">
                  <c:v>42510</c:v>
                </c:pt>
                <c:pt idx="1713" formatCode="m/d/yyyy">
                  <c:v>42509</c:v>
                </c:pt>
                <c:pt idx="1714" formatCode="m/d/yyyy">
                  <c:v>42508</c:v>
                </c:pt>
                <c:pt idx="1715" formatCode="m/d/yyyy">
                  <c:v>42507</c:v>
                </c:pt>
                <c:pt idx="1716" formatCode="m/d/yyyy">
                  <c:v>42506</c:v>
                </c:pt>
                <c:pt idx="1717" formatCode="m/d/yyyy">
                  <c:v>42503</c:v>
                </c:pt>
                <c:pt idx="1718" formatCode="m/d/yyyy">
                  <c:v>42502</c:v>
                </c:pt>
                <c:pt idx="1719" formatCode="m/d/yyyy">
                  <c:v>42501</c:v>
                </c:pt>
                <c:pt idx="1720" formatCode="m/d/yyyy">
                  <c:v>42500</c:v>
                </c:pt>
                <c:pt idx="1721" formatCode="m/d/yyyy">
                  <c:v>42499</c:v>
                </c:pt>
                <c:pt idx="1722" formatCode="m/d/yyyy">
                  <c:v>42496</c:v>
                </c:pt>
                <c:pt idx="1723" formatCode="m/d/yyyy">
                  <c:v>42495</c:v>
                </c:pt>
                <c:pt idx="1724" formatCode="m/d/yyyy">
                  <c:v>42494</c:v>
                </c:pt>
                <c:pt idx="1725" formatCode="m/d/yyyy">
                  <c:v>42489</c:v>
                </c:pt>
                <c:pt idx="1726" formatCode="m/d/yyyy">
                  <c:v>42488</c:v>
                </c:pt>
                <c:pt idx="1727" formatCode="m/d/yyyy">
                  <c:v>42487</c:v>
                </c:pt>
                <c:pt idx="1728" formatCode="m/d/yyyy">
                  <c:v>42486</c:v>
                </c:pt>
                <c:pt idx="1729" formatCode="m/d/yyyy">
                  <c:v>42485</c:v>
                </c:pt>
                <c:pt idx="1730" formatCode="m/d/yyyy">
                  <c:v>42482</c:v>
                </c:pt>
                <c:pt idx="1731" formatCode="m/d/yyyy">
                  <c:v>42481</c:v>
                </c:pt>
                <c:pt idx="1732" formatCode="m/d/yyyy">
                  <c:v>42480</c:v>
                </c:pt>
                <c:pt idx="1733" formatCode="m/d/yyyy">
                  <c:v>42479</c:v>
                </c:pt>
                <c:pt idx="1734" formatCode="m/d/yyyy">
                  <c:v>42475</c:v>
                </c:pt>
                <c:pt idx="1735" formatCode="m/d/yyyy">
                  <c:v>42474</c:v>
                </c:pt>
                <c:pt idx="1736" formatCode="m/d/yyyy">
                  <c:v>42473</c:v>
                </c:pt>
                <c:pt idx="1737" formatCode="m/d/yyyy">
                  <c:v>42472</c:v>
                </c:pt>
                <c:pt idx="1738" formatCode="m/d/yyyy">
                  <c:v>42471</c:v>
                </c:pt>
                <c:pt idx="1739" formatCode="m/d/yyyy">
                  <c:v>42468</c:v>
                </c:pt>
                <c:pt idx="1740" formatCode="m/d/yyyy">
                  <c:v>42467</c:v>
                </c:pt>
                <c:pt idx="1741" formatCode="m/d/yyyy">
                  <c:v>42466</c:v>
                </c:pt>
                <c:pt idx="1742" formatCode="m/d/yyyy">
                  <c:v>42465</c:v>
                </c:pt>
                <c:pt idx="1743" formatCode="m/d/yyyy">
                  <c:v>42464</c:v>
                </c:pt>
                <c:pt idx="1744" formatCode="m/d/yyyy">
                  <c:v>42461</c:v>
                </c:pt>
                <c:pt idx="1745" formatCode="m/d/yyyy">
                  <c:v>42460</c:v>
                </c:pt>
                <c:pt idx="1746" formatCode="m/d/yyyy">
                  <c:v>42459</c:v>
                </c:pt>
                <c:pt idx="1747" formatCode="m/d/yyyy">
                  <c:v>42458</c:v>
                </c:pt>
                <c:pt idx="1748" formatCode="m/d/yyyy">
                  <c:v>42457</c:v>
                </c:pt>
                <c:pt idx="1749" formatCode="m/d/yyyy">
                  <c:v>42454</c:v>
                </c:pt>
                <c:pt idx="1750" formatCode="m/d/yyyy">
                  <c:v>42453</c:v>
                </c:pt>
                <c:pt idx="1751" formatCode="m/d/yyyy">
                  <c:v>42452</c:v>
                </c:pt>
                <c:pt idx="1752" formatCode="m/d/yyyy">
                  <c:v>42451</c:v>
                </c:pt>
                <c:pt idx="1753" formatCode="m/d/yyyy">
                  <c:v>42450</c:v>
                </c:pt>
                <c:pt idx="1754" formatCode="m/d/yyyy">
                  <c:v>42447</c:v>
                </c:pt>
                <c:pt idx="1755" formatCode="m/d/yyyy">
                  <c:v>42446</c:v>
                </c:pt>
                <c:pt idx="1756" formatCode="m/d/yyyy">
                  <c:v>42445</c:v>
                </c:pt>
                <c:pt idx="1757" formatCode="m/d/yyyy">
                  <c:v>42444</c:v>
                </c:pt>
                <c:pt idx="1758" formatCode="m/d/yyyy">
                  <c:v>42443</c:v>
                </c:pt>
                <c:pt idx="1759" formatCode="m/d/yyyy">
                  <c:v>42440</c:v>
                </c:pt>
                <c:pt idx="1760" formatCode="m/d/yyyy">
                  <c:v>42439</c:v>
                </c:pt>
                <c:pt idx="1761" formatCode="m/d/yyyy">
                  <c:v>42438</c:v>
                </c:pt>
                <c:pt idx="1762" formatCode="m/d/yyyy">
                  <c:v>42437</c:v>
                </c:pt>
                <c:pt idx="1763" formatCode="m/d/yyyy">
                  <c:v>42436</c:v>
                </c:pt>
                <c:pt idx="1764" formatCode="m/d/yyyy">
                  <c:v>42433</c:v>
                </c:pt>
                <c:pt idx="1765" formatCode="m/d/yyyy">
                  <c:v>42432</c:v>
                </c:pt>
                <c:pt idx="1766" formatCode="m/d/yyyy">
                  <c:v>42431</c:v>
                </c:pt>
                <c:pt idx="1767" formatCode="m/d/yyyy">
                  <c:v>42430</c:v>
                </c:pt>
                <c:pt idx="1768" formatCode="m/d/yyyy">
                  <c:v>42429</c:v>
                </c:pt>
                <c:pt idx="1769" formatCode="m/d/yyyy">
                  <c:v>42426</c:v>
                </c:pt>
                <c:pt idx="1770" formatCode="m/d/yyyy">
                  <c:v>42425</c:v>
                </c:pt>
                <c:pt idx="1771" formatCode="m/d/yyyy">
                  <c:v>42424</c:v>
                </c:pt>
                <c:pt idx="1772" formatCode="m/d/yyyy">
                  <c:v>42423</c:v>
                </c:pt>
                <c:pt idx="1773" formatCode="m/d/yyyy">
                  <c:v>42422</c:v>
                </c:pt>
                <c:pt idx="1774" formatCode="m/d/yyyy">
                  <c:v>42419</c:v>
                </c:pt>
                <c:pt idx="1775" formatCode="m/d/yyyy">
                  <c:v>42418</c:v>
                </c:pt>
                <c:pt idx="1776" formatCode="m/d/yyyy">
                  <c:v>42417</c:v>
                </c:pt>
                <c:pt idx="1777" formatCode="m/d/yyyy">
                  <c:v>42416</c:v>
                </c:pt>
                <c:pt idx="1778" formatCode="m/d/yyyy">
                  <c:v>42415</c:v>
                </c:pt>
                <c:pt idx="1779" formatCode="m/d/yyyy">
                  <c:v>42405</c:v>
                </c:pt>
                <c:pt idx="1780" formatCode="m/d/yyyy">
                  <c:v>42404</c:v>
                </c:pt>
                <c:pt idx="1781" formatCode="m/d/yyyy">
                  <c:v>42403</c:v>
                </c:pt>
                <c:pt idx="1782" formatCode="m/d/yyyy">
                  <c:v>42402</c:v>
                </c:pt>
                <c:pt idx="1783" formatCode="m/d/yyyy">
                  <c:v>42401</c:v>
                </c:pt>
                <c:pt idx="1784" formatCode="m/d/yyyy">
                  <c:v>42398</c:v>
                </c:pt>
                <c:pt idx="1785" formatCode="m/d/yyyy">
                  <c:v>42397</c:v>
                </c:pt>
                <c:pt idx="1786" formatCode="m/d/yyyy">
                  <c:v>42396</c:v>
                </c:pt>
                <c:pt idx="1787" formatCode="m/d/yyyy">
                  <c:v>42395</c:v>
                </c:pt>
                <c:pt idx="1788" formatCode="m/d/yyyy">
                  <c:v>42394</c:v>
                </c:pt>
                <c:pt idx="1789" formatCode="m/d/yyyy">
                  <c:v>42391</c:v>
                </c:pt>
                <c:pt idx="1790" formatCode="m/d/yyyy">
                  <c:v>42390</c:v>
                </c:pt>
                <c:pt idx="1791" formatCode="m/d/yyyy">
                  <c:v>42389</c:v>
                </c:pt>
                <c:pt idx="1792" formatCode="m/d/yyyy">
                  <c:v>42388</c:v>
                </c:pt>
                <c:pt idx="1793" formatCode="m/d/yyyy">
                  <c:v>42387</c:v>
                </c:pt>
                <c:pt idx="1794" formatCode="m/d/yyyy">
                  <c:v>42384</c:v>
                </c:pt>
                <c:pt idx="1795" formatCode="m/d/yyyy">
                  <c:v>42383</c:v>
                </c:pt>
                <c:pt idx="1796" formatCode="m/d/yyyy">
                  <c:v>42382</c:v>
                </c:pt>
                <c:pt idx="1797" formatCode="m/d/yyyy">
                  <c:v>42381</c:v>
                </c:pt>
                <c:pt idx="1798" formatCode="m/d/yyyy">
                  <c:v>42380</c:v>
                </c:pt>
                <c:pt idx="1799" formatCode="m/d/yyyy">
                  <c:v>42377</c:v>
                </c:pt>
                <c:pt idx="1800" formatCode="m/d/yyyy">
                  <c:v>42376</c:v>
                </c:pt>
                <c:pt idx="1801" formatCode="m/d/yyyy">
                  <c:v>42375</c:v>
                </c:pt>
                <c:pt idx="1802" formatCode="m/d/yyyy">
                  <c:v>42374</c:v>
                </c:pt>
                <c:pt idx="1803" formatCode="m/d/yyyy">
                  <c:v>42373</c:v>
                </c:pt>
                <c:pt idx="1804" formatCode="m/d/yyyy">
                  <c:v>42369</c:v>
                </c:pt>
                <c:pt idx="1805" formatCode="m/d/yyyy">
                  <c:v>42368</c:v>
                </c:pt>
                <c:pt idx="1806" formatCode="m/d/yyyy">
                  <c:v>42367</c:v>
                </c:pt>
                <c:pt idx="1807" formatCode="m/d/yyyy">
                  <c:v>42366</c:v>
                </c:pt>
                <c:pt idx="1808" formatCode="m/d/yyyy">
                  <c:v>42363</c:v>
                </c:pt>
                <c:pt idx="1809" formatCode="m/d/yyyy">
                  <c:v>42362</c:v>
                </c:pt>
                <c:pt idx="1810" formatCode="m/d/yyyy">
                  <c:v>42361</c:v>
                </c:pt>
                <c:pt idx="1811" formatCode="m/d/yyyy">
                  <c:v>42360</c:v>
                </c:pt>
                <c:pt idx="1812" formatCode="m/d/yyyy">
                  <c:v>42359</c:v>
                </c:pt>
                <c:pt idx="1813" formatCode="m/d/yyyy">
                  <c:v>42356</c:v>
                </c:pt>
                <c:pt idx="1814" formatCode="m/d/yyyy">
                  <c:v>42355</c:v>
                </c:pt>
                <c:pt idx="1815" formatCode="m/d/yyyy">
                  <c:v>42354</c:v>
                </c:pt>
                <c:pt idx="1816" formatCode="m/d/yyyy">
                  <c:v>42353</c:v>
                </c:pt>
                <c:pt idx="1817" formatCode="m/d/yyyy">
                  <c:v>42352</c:v>
                </c:pt>
                <c:pt idx="1818" formatCode="m/d/yyyy">
                  <c:v>42349</c:v>
                </c:pt>
                <c:pt idx="1819" formatCode="m/d/yyyy">
                  <c:v>42348</c:v>
                </c:pt>
                <c:pt idx="1820" formatCode="m/d/yyyy">
                  <c:v>42347</c:v>
                </c:pt>
                <c:pt idx="1821" formatCode="m/d/yyyy">
                  <c:v>42346</c:v>
                </c:pt>
                <c:pt idx="1822" formatCode="m/d/yyyy">
                  <c:v>42345</c:v>
                </c:pt>
                <c:pt idx="1823" formatCode="m/d/yyyy">
                  <c:v>42342</c:v>
                </c:pt>
                <c:pt idx="1824" formatCode="m/d/yyyy">
                  <c:v>42341</c:v>
                </c:pt>
                <c:pt idx="1825" formatCode="m/d/yyyy">
                  <c:v>42340</c:v>
                </c:pt>
                <c:pt idx="1826" formatCode="m/d/yyyy">
                  <c:v>42339</c:v>
                </c:pt>
                <c:pt idx="1827" formatCode="m/d/yyyy">
                  <c:v>42338</c:v>
                </c:pt>
                <c:pt idx="1828" formatCode="m/d/yyyy">
                  <c:v>42335</c:v>
                </c:pt>
                <c:pt idx="1829" formatCode="m/d/yyyy">
                  <c:v>42334</c:v>
                </c:pt>
                <c:pt idx="1830" formatCode="m/d/yyyy">
                  <c:v>42333</c:v>
                </c:pt>
                <c:pt idx="1831" formatCode="m/d/yyyy">
                  <c:v>42332</c:v>
                </c:pt>
                <c:pt idx="1832" formatCode="m/d/yyyy">
                  <c:v>42331</c:v>
                </c:pt>
                <c:pt idx="1833" formatCode="m/d/yyyy">
                  <c:v>42328</c:v>
                </c:pt>
                <c:pt idx="1834" formatCode="m/d/yyyy">
                  <c:v>42327</c:v>
                </c:pt>
                <c:pt idx="1835" formatCode="m/d/yyyy">
                  <c:v>42326</c:v>
                </c:pt>
                <c:pt idx="1836" formatCode="m/d/yyyy">
                  <c:v>42325</c:v>
                </c:pt>
                <c:pt idx="1837" formatCode="m/d/yyyy">
                  <c:v>42324</c:v>
                </c:pt>
                <c:pt idx="1838" formatCode="m/d/yyyy">
                  <c:v>42321</c:v>
                </c:pt>
                <c:pt idx="1839" formatCode="m/d/yyyy">
                  <c:v>42320</c:v>
                </c:pt>
                <c:pt idx="1840" formatCode="m/d/yyyy">
                  <c:v>42319</c:v>
                </c:pt>
                <c:pt idx="1841" formatCode="m/d/yyyy">
                  <c:v>42318</c:v>
                </c:pt>
                <c:pt idx="1842" formatCode="m/d/yyyy">
                  <c:v>42317</c:v>
                </c:pt>
                <c:pt idx="1843" formatCode="m/d/yyyy">
                  <c:v>42314</c:v>
                </c:pt>
                <c:pt idx="1844" formatCode="m/d/yyyy">
                  <c:v>42313</c:v>
                </c:pt>
                <c:pt idx="1845" formatCode="m/d/yyyy">
                  <c:v>42312</c:v>
                </c:pt>
                <c:pt idx="1846" formatCode="m/d/yyyy">
                  <c:v>42311</c:v>
                </c:pt>
                <c:pt idx="1847" formatCode="m/d/yyyy">
                  <c:v>42310</c:v>
                </c:pt>
                <c:pt idx="1848" formatCode="m/d/yyyy">
                  <c:v>42307</c:v>
                </c:pt>
                <c:pt idx="1849" formatCode="m/d/yyyy">
                  <c:v>42306</c:v>
                </c:pt>
                <c:pt idx="1850" formatCode="m/d/yyyy">
                  <c:v>42305</c:v>
                </c:pt>
                <c:pt idx="1851" formatCode="m/d/yyyy">
                  <c:v>42304</c:v>
                </c:pt>
                <c:pt idx="1852" formatCode="m/d/yyyy">
                  <c:v>42303</c:v>
                </c:pt>
                <c:pt idx="1853" formatCode="m/d/yyyy">
                  <c:v>42300</c:v>
                </c:pt>
                <c:pt idx="1854" formatCode="m/d/yyyy">
                  <c:v>42299</c:v>
                </c:pt>
                <c:pt idx="1855" formatCode="m/d/yyyy">
                  <c:v>42298</c:v>
                </c:pt>
                <c:pt idx="1856" formatCode="m/d/yyyy">
                  <c:v>42297</c:v>
                </c:pt>
                <c:pt idx="1857" formatCode="m/d/yyyy">
                  <c:v>42296</c:v>
                </c:pt>
                <c:pt idx="1858" formatCode="m/d/yyyy">
                  <c:v>42293</c:v>
                </c:pt>
                <c:pt idx="1859" formatCode="m/d/yyyy">
                  <c:v>42292</c:v>
                </c:pt>
                <c:pt idx="1860" formatCode="m/d/yyyy">
                  <c:v>42291</c:v>
                </c:pt>
                <c:pt idx="1861" formatCode="m/d/yyyy">
                  <c:v>42290</c:v>
                </c:pt>
                <c:pt idx="1862" formatCode="m/d/yyyy">
                  <c:v>42289</c:v>
                </c:pt>
                <c:pt idx="1863" formatCode="m/d/yyyy">
                  <c:v>42286</c:v>
                </c:pt>
                <c:pt idx="1864" formatCode="m/d/yyyy">
                  <c:v>42285</c:v>
                </c:pt>
                <c:pt idx="1865" formatCode="m/d/yyyy">
                  <c:v>42284</c:v>
                </c:pt>
                <c:pt idx="1866" formatCode="m/d/yyyy">
                  <c:v>42283</c:v>
                </c:pt>
                <c:pt idx="1867" formatCode="m/d/yyyy">
                  <c:v>42282</c:v>
                </c:pt>
                <c:pt idx="1868" formatCode="m/d/yyyy">
                  <c:v>42279</c:v>
                </c:pt>
                <c:pt idx="1869" formatCode="m/d/yyyy">
                  <c:v>42278</c:v>
                </c:pt>
                <c:pt idx="1870" formatCode="m/d/yyyy">
                  <c:v>42277</c:v>
                </c:pt>
                <c:pt idx="1871" formatCode="m/d/yyyy">
                  <c:v>42276</c:v>
                </c:pt>
                <c:pt idx="1872" formatCode="m/d/yyyy">
                  <c:v>42275</c:v>
                </c:pt>
                <c:pt idx="1873" formatCode="m/d/yyyy">
                  <c:v>42272</c:v>
                </c:pt>
                <c:pt idx="1874" formatCode="m/d/yyyy">
                  <c:v>42271</c:v>
                </c:pt>
                <c:pt idx="1875" formatCode="m/d/yyyy">
                  <c:v>42270</c:v>
                </c:pt>
                <c:pt idx="1876" formatCode="m/d/yyyy">
                  <c:v>42269</c:v>
                </c:pt>
                <c:pt idx="1877" formatCode="m/d/yyyy">
                  <c:v>42268</c:v>
                </c:pt>
                <c:pt idx="1878" formatCode="m/d/yyyy">
                  <c:v>42265</c:v>
                </c:pt>
                <c:pt idx="1879" formatCode="m/d/yyyy">
                  <c:v>42264</c:v>
                </c:pt>
                <c:pt idx="1880" formatCode="m/d/yyyy">
                  <c:v>42263</c:v>
                </c:pt>
                <c:pt idx="1881" formatCode="m/d/yyyy">
                  <c:v>42262</c:v>
                </c:pt>
                <c:pt idx="1882" formatCode="m/d/yyyy">
                  <c:v>42261</c:v>
                </c:pt>
                <c:pt idx="1883" formatCode="m/d/yyyy">
                  <c:v>42258</c:v>
                </c:pt>
                <c:pt idx="1884" formatCode="m/d/yyyy">
                  <c:v>42257</c:v>
                </c:pt>
                <c:pt idx="1885" formatCode="m/d/yyyy">
                  <c:v>42256</c:v>
                </c:pt>
                <c:pt idx="1886" formatCode="m/d/yyyy">
                  <c:v>42255</c:v>
                </c:pt>
                <c:pt idx="1887" formatCode="m/d/yyyy">
                  <c:v>42254</c:v>
                </c:pt>
                <c:pt idx="1888" formatCode="m/d/yyyy">
                  <c:v>42251</c:v>
                </c:pt>
                <c:pt idx="1889" formatCode="m/d/yyyy">
                  <c:v>42250</c:v>
                </c:pt>
                <c:pt idx="1890" formatCode="m/d/yyyy">
                  <c:v>42248</c:v>
                </c:pt>
                <c:pt idx="1891" formatCode="m/d/yyyy">
                  <c:v>42247</c:v>
                </c:pt>
                <c:pt idx="1892" formatCode="m/d/yyyy">
                  <c:v>42244</c:v>
                </c:pt>
                <c:pt idx="1893" formatCode="m/d/yyyy">
                  <c:v>42243</c:v>
                </c:pt>
                <c:pt idx="1894" formatCode="m/d/yyyy">
                  <c:v>42242</c:v>
                </c:pt>
                <c:pt idx="1895" formatCode="m/d/yyyy">
                  <c:v>42241</c:v>
                </c:pt>
                <c:pt idx="1896" formatCode="m/d/yyyy">
                  <c:v>42240</c:v>
                </c:pt>
                <c:pt idx="1897" formatCode="m/d/yyyy">
                  <c:v>42237</c:v>
                </c:pt>
                <c:pt idx="1898" formatCode="m/d/yyyy">
                  <c:v>42236</c:v>
                </c:pt>
                <c:pt idx="1899" formatCode="m/d/yyyy">
                  <c:v>42235</c:v>
                </c:pt>
                <c:pt idx="1900" formatCode="m/d/yyyy">
                  <c:v>42234</c:v>
                </c:pt>
                <c:pt idx="1901" formatCode="m/d/yyyy">
                  <c:v>42233</c:v>
                </c:pt>
                <c:pt idx="1902" formatCode="m/d/yyyy">
                  <c:v>42230</c:v>
                </c:pt>
                <c:pt idx="1903" formatCode="m/d/yyyy">
                  <c:v>42229</c:v>
                </c:pt>
                <c:pt idx="1904" formatCode="m/d/yyyy">
                  <c:v>42228</c:v>
                </c:pt>
                <c:pt idx="1905" formatCode="m/d/yyyy">
                  <c:v>42227</c:v>
                </c:pt>
                <c:pt idx="1906" formatCode="m/d/yyyy">
                  <c:v>42226</c:v>
                </c:pt>
                <c:pt idx="1907" formatCode="m/d/yyyy">
                  <c:v>42223</c:v>
                </c:pt>
                <c:pt idx="1908" formatCode="m/d/yyyy">
                  <c:v>42222</c:v>
                </c:pt>
                <c:pt idx="1909" formatCode="m/d/yyyy">
                  <c:v>42221</c:v>
                </c:pt>
                <c:pt idx="1910" formatCode="m/d/yyyy">
                  <c:v>42220</c:v>
                </c:pt>
                <c:pt idx="1911" formatCode="m/d/yyyy">
                  <c:v>42219</c:v>
                </c:pt>
                <c:pt idx="1912" formatCode="m/d/yyyy">
                  <c:v>42216</c:v>
                </c:pt>
                <c:pt idx="1913" formatCode="m/d/yyyy">
                  <c:v>42215</c:v>
                </c:pt>
                <c:pt idx="1914" formatCode="m/d/yyyy">
                  <c:v>42214</c:v>
                </c:pt>
                <c:pt idx="1915" formatCode="m/d/yyyy">
                  <c:v>42213</c:v>
                </c:pt>
                <c:pt idx="1916" formatCode="m/d/yyyy">
                  <c:v>42212</c:v>
                </c:pt>
                <c:pt idx="1917" formatCode="m/d/yyyy">
                  <c:v>42209</c:v>
                </c:pt>
                <c:pt idx="1918" formatCode="m/d/yyyy">
                  <c:v>42208</c:v>
                </c:pt>
                <c:pt idx="1919" formatCode="m/d/yyyy">
                  <c:v>42207</c:v>
                </c:pt>
                <c:pt idx="1920" formatCode="m/d/yyyy">
                  <c:v>42206</c:v>
                </c:pt>
                <c:pt idx="1921" formatCode="m/d/yyyy">
                  <c:v>42205</c:v>
                </c:pt>
                <c:pt idx="1922" formatCode="m/d/yyyy">
                  <c:v>42202</c:v>
                </c:pt>
                <c:pt idx="1923" formatCode="m/d/yyyy">
                  <c:v>42201</c:v>
                </c:pt>
                <c:pt idx="1924" formatCode="m/d/yyyy">
                  <c:v>42200</c:v>
                </c:pt>
                <c:pt idx="1925" formatCode="m/d/yyyy">
                  <c:v>42199</c:v>
                </c:pt>
                <c:pt idx="1926" formatCode="m/d/yyyy">
                  <c:v>42198</c:v>
                </c:pt>
                <c:pt idx="1927" formatCode="m/d/yyyy">
                  <c:v>42195</c:v>
                </c:pt>
                <c:pt idx="1928" formatCode="m/d/yyyy">
                  <c:v>42194</c:v>
                </c:pt>
                <c:pt idx="1929" formatCode="m/d/yyyy">
                  <c:v>42193</c:v>
                </c:pt>
                <c:pt idx="1930" formatCode="m/d/yyyy">
                  <c:v>42192</c:v>
                </c:pt>
                <c:pt idx="1931" formatCode="m/d/yyyy">
                  <c:v>42191</c:v>
                </c:pt>
                <c:pt idx="1932" formatCode="m/d/yyyy">
                  <c:v>42188</c:v>
                </c:pt>
                <c:pt idx="1933" formatCode="m/d/yyyy">
                  <c:v>42187</c:v>
                </c:pt>
                <c:pt idx="1934" formatCode="m/d/yyyy">
                  <c:v>42186</c:v>
                </c:pt>
                <c:pt idx="1935" formatCode="m/d/yyyy">
                  <c:v>42185</c:v>
                </c:pt>
                <c:pt idx="1936" formatCode="m/d/yyyy">
                  <c:v>42184</c:v>
                </c:pt>
                <c:pt idx="1937" formatCode="m/d/yyyy">
                  <c:v>42181</c:v>
                </c:pt>
                <c:pt idx="1938" formatCode="m/d/yyyy">
                  <c:v>42180</c:v>
                </c:pt>
                <c:pt idx="1939" formatCode="m/d/yyyy">
                  <c:v>42179</c:v>
                </c:pt>
                <c:pt idx="1940" formatCode="m/d/yyyy">
                  <c:v>42178</c:v>
                </c:pt>
                <c:pt idx="1941" formatCode="m/d/yyyy">
                  <c:v>42177</c:v>
                </c:pt>
                <c:pt idx="1942" formatCode="m/d/yyyy">
                  <c:v>42174</c:v>
                </c:pt>
                <c:pt idx="1943" formatCode="m/d/yyyy">
                  <c:v>42173</c:v>
                </c:pt>
                <c:pt idx="1944" formatCode="m/d/yyyy">
                  <c:v>42172</c:v>
                </c:pt>
                <c:pt idx="1945" formatCode="m/d/yyyy">
                  <c:v>42171</c:v>
                </c:pt>
                <c:pt idx="1946" formatCode="m/d/yyyy">
                  <c:v>42170</c:v>
                </c:pt>
                <c:pt idx="1947" formatCode="m/d/yyyy">
                  <c:v>42167</c:v>
                </c:pt>
                <c:pt idx="1948" formatCode="m/d/yyyy">
                  <c:v>42166</c:v>
                </c:pt>
                <c:pt idx="1949" formatCode="m/d/yyyy">
                  <c:v>42165</c:v>
                </c:pt>
                <c:pt idx="1950" formatCode="m/d/yyyy">
                  <c:v>42164</c:v>
                </c:pt>
                <c:pt idx="1951" formatCode="m/d/yyyy">
                  <c:v>42163</c:v>
                </c:pt>
                <c:pt idx="1952" formatCode="m/d/yyyy">
                  <c:v>42160</c:v>
                </c:pt>
                <c:pt idx="1953" formatCode="m/d/yyyy">
                  <c:v>42159</c:v>
                </c:pt>
                <c:pt idx="1954" formatCode="m/d/yyyy">
                  <c:v>42158</c:v>
                </c:pt>
                <c:pt idx="1955" formatCode="m/d/yyyy">
                  <c:v>42157</c:v>
                </c:pt>
                <c:pt idx="1956" formatCode="m/d/yyyy">
                  <c:v>42156</c:v>
                </c:pt>
                <c:pt idx="1957" formatCode="m/d/yyyy">
                  <c:v>42153</c:v>
                </c:pt>
                <c:pt idx="1958" formatCode="m/d/yyyy">
                  <c:v>42152</c:v>
                </c:pt>
                <c:pt idx="1959" formatCode="m/d/yyyy">
                  <c:v>42151</c:v>
                </c:pt>
                <c:pt idx="1960" formatCode="m/d/yyyy">
                  <c:v>42150</c:v>
                </c:pt>
                <c:pt idx="1961" formatCode="m/d/yyyy">
                  <c:v>42149</c:v>
                </c:pt>
                <c:pt idx="1962" formatCode="m/d/yyyy">
                  <c:v>42146</c:v>
                </c:pt>
                <c:pt idx="1963" formatCode="m/d/yyyy">
                  <c:v>42145</c:v>
                </c:pt>
                <c:pt idx="1964" formatCode="m/d/yyyy">
                  <c:v>42144</c:v>
                </c:pt>
                <c:pt idx="1965" formatCode="m/d/yyyy">
                  <c:v>42143</c:v>
                </c:pt>
                <c:pt idx="1966" formatCode="m/d/yyyy">
                  <c:v>42142</c:v>
                </c:pt>
                <c:pt idx="1967" formatCode="m/d/yyyy">
                  <c:v>42139</c:v>
                </c:pt>
                <c:pt idx="1968" formatCode="m/d/yyyy">
                  <c:v>42138</c:v>
                </c:pt>
                <c:pt idx="1969" formatCode="m/d/yyyy">
                  <c:v>42137</c:v>
                </c:pt>
                <c:pt idx="1970" formatCode="m/d/yyyy">
                  <c:v>42136</c:v>
                </c:pt>
                <c:pt idx="1971" formatCode="m/d/yyyy">
                  <c:v>42135</c:v>
                </c:pt>
                <c:pt idx="1972" formatCode="m/d/yyyy">
                  <c:v>42132</c:v>
                </c:pt>
                <c:pt idx="1973" formatCode="m/d/yyyy">
                  <c:v>42131</c:v>
                </c:pt>
                <c:pt idx="1974" formatCode="m/d/yyyy">
                  <c:v>42130</c:v>
                </c:pt>
                <c:pt idx="1975" formatCode="m/d/yyyy">
                  <c:v>42129</c:v>
                </c:pt>
                <c:pt idx="1976" formatCode="m/d/yyyy">
                  <c:v>42128</c:v>
                </c:pt>
                <c:pt idx="1977" formatCode="m/d/yyyy">
                  <c:v>42121</c:v>
                </c:pt>
                <c:pt idx="1978" formatCode="m/d/yyyy">
                  <c:v>42118</c:v>
                </c:pt>
                <c:pt idx="1979" formatCode="m/d/yyyy">
                  <c:v>42117</c:v>
                </c:pt>
                <c:pt idx="1980" formatCode="m/d/yyyy">
                  <c:v>42116</c:v>
                </c:pt>
                <c:pt idx="1981" formatCode="m/d/yyyy">
                  <c:v>42115</c:v>
                </c:pt>
                <c:pt idx="1982" formatCode="m/d/yyyy">
                  <c:v>42114</c:v>
                </c:pt>
                <c:pt idx="1983" formatCode="m/d/yyyy">
                  <c:v>42111</c:v>
                </c:pt>
                <c:pt idx="1984" formatCode="m/d/yyyy">
                  <c:v>42110</c:v>
                </c:pt>
                <c:pt idx="1985" formatCode="m/d/yyyy">
                  <c:v>42109</c:v>
                </c:pt>
                <c:pt idx="1986" formatCode="m/d/yyyy">
                  <c:v>42108</c:v>
                </c:pt>
                <c:pt idx="1987" formatCode="m/d/yyyy">
                  <c:v>42107</c:v>
                </c:pt>
                <c:pt idx="1988" formatCode="m/d/yyyy">
                  <c:v>42104</c:v>
                </c:pt>
                <c:pt idx="1989" formatCode="m/d/yyyy">
                  <c:v>42103</c:v>
                </c:pt>
                <c:pt idx="1990" formatCode="m/d/yyyy">
                  <c:v>42102</c:v>
                </c:pt>
                <c:pt idx="1991" formatCode="m/d/yyyy">
                  <c:v>42101</c:v>
                </c:pt>
                <c:pt idx="1992" formatCode="m/d/yyyy">
                  <c:v>42100</c:v>
                </c:pt>
                <c:pt idx="1993" formatCode="m/d/yyyy">
                  <c:v>42097</c:v>
                </c:pt>
                <c:pt idx="1994" formatCode="m/d/yyyy">
                  <c:v>42096</c:v>
                </c:pt>
                <c:pt idx="1995" formatCode="m/d/yyyy">
                  <c:v>42095</c:v>
                </c:pt>
                <c:pt idx="1996" formatCode="m/d/yyyy">
                  <c:v>42094</c:v>
                </c:pt>
                <c:pt idx="1997" formatCode="m/d/yyyy">
                  <c:v>42093</c:v>
                </c:pt>
                <c:pt idx="1998" formatCode="m/d/yyyy">
                  <c:v>42090</c:v>
                </c:pt>
                <c:pt idx="1999" formatCode="m/d/yyyy">
                  <c:v>42089</c:v>
                </c:pt>
                <c:pt idx="2000" formatCode="m/d/yyyy">
                  <c:v>42088</c:v>
                </c:pt>
                <c:pt idx="2001" formatCode="m/d/yyyy">
                  <c:v>42087</c:v>
                </c:pt>
                <c:pt idx="2002" formatCode="m/d/yyyy">
                  <c:v>42086</c:v>
                </c:pt>
                <c:pt idx="2003" formatCode="m/d/yyyy">
                  <c:v>42083</c:v>
                </c:pt>
                <c:pt idx="2004" formatCode="m/d/yyyy">
                  <c:v>42082</c:v>
                </c:pt>
                <c:pt idx="2005" formatCode="m/d/yyyy">
                  <c:v>42081</c:v>
                </c:pt>
                <c:pt idx="2006" formatCode="m/d/yyyy">
                  <c:v>42080</c:v>
                </c:pt>
                <c:pt idx="2007" formatCode="m/d/yyyy">
                  <c:v>42079</c:v>
                </c:pt>
                <c:pt idx="2008" formatCode="m/d/yyyy">
                  <c:v>42076</c:v>
                </c:pt>
                <c:pt idx="2009" formatCode="m/d/yyyy">
                  <c:v>42075</c:v>
                </c:pt>
                <c:pt idx="2010" formatCode="m/d/yyyy">
                  <c:v>42074</c:v>
                </c:pt>
                <c:pt idx="2011" formatCode="m/d/yyyy">
                  <c:v>42073</c:v>
                </c:pt>
                <c:pt idx="2012" formatCode="m/d/yyyy">
                  <c:v>42072</c:v>
                </c:pt>
                <c:pt idx="2013" formatCode="m/d/yyyy">
                  <c:v>42069</c:v>
                </c:pt>
                <c:pt idx="2014" formatCode="m/d/yyyy">
                  <c:v>42068</c:v>
                </c:pt>
                <c:pt idx="2015" formatCode="m/d/yyyy">
                  <c:v>42067</c:v>
                </c:pt>
                <c:pt idx="2016" formatCode="m/d/yyyy">
                  <c:v>42066</c:v>
                </c:pt>
                <c:pt idx="2017" formatCode="m/d/yyyy">
                  <c:v>42065</c:v>
                </c:pt>
                <c:pt idx="2018" formatCode="m/d/yyyy">
                  <c:v>42062</c:v>
                </c:pt>
                <c:pt idx="2019" formatCode="m/d/yyyy">
                  <c:v>42061</c:v>
                </c:pt>
                <c:pt idx="2020" formatCode="m/d/yyyy">
                  <c:v>42060</c:v>
                </c:pt>
                <c:pt idx="2021" formatCode="m/d/yyyy">
                  <c:v>42059</c:v>
                </c:pt>
                <c:pt idx="2022" formatCode="m/d/yyyy">
                  <c:v>42048</c:v>
                </c:pt>
                <c:pt idx="2023" formatCode="m/d/yyyy">
                  <c:v>42047</c:v>
                </c:pt>
                <c:pt idx="2024" formatCode="m/d/yyyy">
                  <c:v>42046</c:v>
                </c:pt>
                <c:pt idx="2025" formatCode="m/d/yyyy">
                  <c:v>42045</c:v>
                </c:pt>
                <c:pt idx="2026" formatCode="m/d/yyyy">
                  <c:v>42044</c:v>
                </c:pt>
                <c:pt idx="2027" formatCode="m/d/yyyy">
                  <c:v>42041</c:v>
                </c:pt>
                <c:pt idx="2028" formatCode="m/d/yyyy">
                  <c:v>42040</c:v>
                </c:pt>
                <c:pt idx="2029" formatCode="m/d/yyyy">
                  <c:v>42039</c:v>
                </c:pt>
                <c:pt idx="2030" formatCode="m/d/yyyy">
                  <c:v>42038</c:v>
                </c:pt>
                <c:pt idx="2031" formatCode="m/d/yyyy">
                  <c:v>42037</c:v>
                </c:pt>
                <c:pt idx="2032" formatCode="m/d/yyyy">
                  <c:v>42034</c:v>
                </c:pt>
                <c:pt idx="2033" formatCode="m/d/yyyy">
                  <c:v>42033</c:v>
                </c:pt>
                <c:pt idx="2034" formatCode="m/d/yyyy">
                  <c:v>42032</c:v>
                </c:pt>
                <c:pt idx="2035" formatCode="m/d/yyyy">
                  <c:v>42031</c:v>
                </c:pt>
                <c:pt idx="2036" formatCode="m/d/yyyy">
                  <c:v>42030</c:v>
                </c:pt>
                <c:pt idx="2037" formatCode="m/d/yyyy">
                  <c:v>42027</c:v>
                </c:pt>
                <c:pt idx="2038" formatCode="m/d/yyyy">
                  <c:v>42026</c:v>
                </c:pt>
                <c:pt idx="2039" formatCode="m/d/yyyy">
                  <c:v>42025</c:v>
                </c:pt>
                <c:pt idx="2040" formatCode="m/d/yyyy">
                  <c:v>42024</c:v>
                </c:pt>
                <c:pt idx="2041" formatCode="m/d/yyyy">
                  <c:v>42023</c:v>
                </c:pt>
                <c:pt idx="2042" formatCode="m/d/yyyy">
                  <c:v>42020</c:v>
                </c:pt>
                <c:pt idx="2043" formatCode="m/d/yyyy">
                  <c:v>42019</c:v>
                </c:pt>
                <c:pt idx="2044" formatCode="m/d/yyyy">
                  <c:v>42018</c:v>
                </c:pt>
                <c:pt idx="2045" formatCode="m/d/yyyy">
                  <c:v>42017</c:v>
                </c:pt>
                <c:pt idx="2046" formatCode="m/d/yyyy">
                  <c:v>42016</c:v>
                </c:pt>
                <c:pt idx="2047" formatCode="m/d/yyyy">
                  <c:v>42013</c:v>
                </c:pt>
                <c:pt idx="2048" formatCode="m/d/yyyy">
                  <c:v>42012</c:v>
                </c:pt>
                <c:pt idx="2049" formatCode="m/d/yyyy">
                  <c:v>42011</c:v>
                </c:pt>
                <c:pt idx="2050" formatCode="m/d/yyyy">
                  <c:v>42010</c:v>
                </c:pt>
                <c:pt idx="2051" formatCode="m/d/yyyy">
                  <c:v>42009</c:v>
                </c:pt>
                <c:pt idx="2052" formatCode="m/d/yyyy">
                  <c:v>42004</c:v>
                </c:pt>
                <c:pt idx="2053" formatCode="m/d/yyyy">
                  <c:v>42003</c:v>
                </c:pt>
                <c:pt idx="2054" formatCode="m/d/yyyy">
                  <c:v>42002</c:v>
                </c:pt>
                <c:pt idx="2055" formatCode="m/d/yyyy">
                  <c:v>41999</c:v>
                </c:pt>
                <c:pt idx="2056" formatCode="m/d/yyyy">
                  <c:v>41998</c:v>
                </c:pt>
                <c:pt idx="2057" formatCode="m/d/yyyy">
                  <c:v>41997</c:v>
                </c:pt>
                <c:pt idx="2058" formatCode="m/d/yyyy">
                  <c:v>41996</c:v>
                </c:pt>
                <c:pt idx="2059" formatCode="m/d/yyyy">
                  <c:v>41995</c:v>
                </c:pt>
                <c:pt idx="2060" formatCode="m/d/yyyy">
                  <c:v>41992</c:v>
                </c:pt>
                <c:pt idx="2061" formatCode="m/d/yyyy">
                  <c:v>41991</c:v>
                </c:pt>
                <c:pt idx="2062" formatCode="m/d/yyyy">
                  <c:v>41990</c:v>
                </c:pt>
                <c:pt idx="2063" formatCode="m/d/yyyy">
                  <c:v>41989</c:v>
                </c:pt>
                <c:pt idx="2064" formatCode="m/d/yyyy">
                  <c:v>41988</c:v>
                </c:pt>
                <c:pt idx="2065" formatCode="m/d/yyyy">
                  <c:v>41985</c:v>
                </c:pt>
                <c:pt idx="2066" formatCode="m/d/yyyy">
                  <c:v>41984</c:v>
                </c:pt>
                <c:pt idx="2067" formatCode="m/d/yyyy">
                  <c:v>41983</c:v>
                </c:pt>
                <c:pt idx="2068" formatCode="m/d/yyyy">
                  <c:v>41982</c:v>
                </c:pt>
                <c:pt idx="2069" formatCode="m/d/yyyy">
                  <c:v>41981</c:v>
                </c:pt>
                <c:pt idx="2070" formatCode="m/d/yyyy">
                  <c:v>41978</c:v>
                </c:pt>
                <c:pt idx="2071" formatCode="m/d/yyyy">
                  <c:v>41977</c:v>
                </c:pt>
                <c:pt idx="2072" formatCode="m/d/yyyy">
                  <c:v>41976</c:v>
                </c:pt>
                <c:pt idx="2073" formatCode="m/d/yyyy">
                  <c:v>41975</c:v>
                </c:pt>
                <c:pt idx="2074" formatCode="m/d/yyyy">
                  <c:v>41974</c:v>
                </c:pt>
                <c:pt idx="2075" formatCode="m/d/yyyy">
                  <c:v>41971</c:v>
                </c:pt>
                <c:pt idx="2076" formatCode="m/d/yyyy">
                  <c:v>41970</c:v>
                </c:pt>
                <c:pt idx="2077" formatCode="m/d/yyyy">
                  <c:v>41969</c:v>
                </c:pt>
                <c:pt idx="2078" formatCode="m/d/yyyy">
                  <c:v>41968</c:v>
                </c:pt>
                <c:pt idx="2079" formatCode="m/d/yyyy">
                  <c:v>41967</c:v>
                </c:pt>
                <c:pt idx="2080" formatCode="m/d/yyyy">
                  <c:v>41964</c:v>
                </c:pt>
                <c:pt idx="2081" formatCode="m/d/yyyy">
                  <c:v>41963</c:v>
                </c:pt>
                <c:pt idx="2082" formatCode="m/d/yyyy">
                  <c:v>41962</c:v>
                </c:pt>
                <c:pt idx="2083" formatCode="m/d/yyyy">
                  <c:v>41961</c:v>
                </c:pt>
                <c:pt idx="2084" formatCode="m/d/yyyy">
                  <c:v>41960</c:v>
                </c:pt>
                <c:pt idx="2085" formatCode="m/d/yyyy">
                  <c:v>41957</c:v>
                </c:pt>
                <c:pt idx="2086" formatCode="m/d/yyyy">
                  <c:v>41956</c:v>
                </c:pt>
                <c:pt idx="2087" formatCode="m/d/yyyy">
                  <c:v>41955</c:v>
                </c:pt>
                <c:pt idx="2088" formatCode="m/d/yyyy">
                  <c:v>41954</c:v>
                </c:pt>
                <c:pt idx="2089" formatCode="m/d/yyyy">
                  <c:v>41953</c:v>
                </c:pt>
                <c:pt idx="2090" formatCode="m/d/yyyy">
                  <c:v>41950</c:v>
                </c:pt>
                <c:pt idx="2091" formatCode="m/d/yyyy">
                  <c:v>41949</c:v>
                </c:pt>
                <c:pt idx="2092" formatCode="m/d/yyyy">
                  <c:v>41948</c:v>
                </c:pt>
                <c:pt idx="2093" formatCode="m/d/yyyy">
                  <c:v>41947</c:v>
                </c:pt>
                <c:pt idx="2094" formatCode="m/d/yyyy">
                  <c:v>41946</c:v>
                </c:pt>
                <c:pt idx="2095" formatCode="m/d/yyyy">
                  <c:v>41943</c:v>
                </c:pt>
                <c:pt idx="2096" formatCode="m/d/yyyy">
                  <c:v>41942</c:v>
                </c:pt>
                <c:pt idx="2097" formatCode="m/d/yyyy">
                  <c:v>41941</c:v>
                </c:pt>
                <c:pt idx="2098" formatCode="m/d/yyyy">
                  <c:v>41940</c:v>
                </c:pt>
                <c:pt idx="2099" formatCode="m/d/yyyy">
                  <c:v>41939</c:v>
                </c:pt>
                <c:pt idx="2100" formatCode="m/d/yyyy">
                  <c:v>41936</c:v>
                </c:pt>
                <c:pt idx="2101" formatCode="m/d/yyyy">
                  <c:v>41935</c:v>
                </c:pt>
                <c:pt idx="2102" formatCode="m/d/yyyy">
                  <c:v>41934</c:v>
                </c:pt>
                <c:pt idx="2103" formatCode="m/d/yyyy">
                  <c:v>41933</c:v>
                </c:pt>
                <c:pt idx="2104" formatCode="m/d/yyyy">
                  <c:v>41932</c:v>
                </c:pt>
                <c:pt idx="2105" formatCode="m/d/yyyy">
                  <c:v>41929</c:v>
                </c:pt>
                <c:pt idx="2106" formatCode="m/d/yyyy">
                  <c:v>41928</c:v>
                </c:pt>
                <c:pt idx="2107" formatCode="m/d/yyyy">
                  <c:v>41927</c:v>
                </c:pt>
                <c:pt idx="2108" formatCode="m/d/yyyy">
                  <c:v>41926</c:v>
                </c:pt>
                <c:pt idx="2109" formatCode="m/d/yyyy">
                  <c:v>41925</c:v>
                </c:pt>
                <c:pt idx="2110" formatCode="m/d/yyyy">
                  <c:v>41922</c:v>
                </c:pt>
                <c:pt idx="2111" formatCode="m/d/yyyy">
                  <c:v>41921</c:v>
                </c:pt>
                <c:pt idx="2112" formatCode="m/d/yyyy">
                  <c:v>41920</c:v>
                </c:pt>
                <c:pt idx="2113" formatCode="m/d/yyyy">
                  <c:v>41919</c:v>
                </c:pt>
                <c:pt idx="2114" formatCode="m/d/yyyy">
                  <c:v>41918</c:v>
                </c:pt>
                <c:pt idx="2115" formatCode="m/d/yyyy">
                  <c:v>41915</c:v>
                </c:pt>
                <c:pt idx="2116" formatCode="m/d/yyyy">
                  <c:v>41914</c:v>
                </c:pt>
                <c:pt idx="2117" formatCode="m/d/yyyy">
                  <c:v>41913</c:v>
                </c:pt>
                <c:pt idx="2118" formatCode="m/d/yyyy">
                  <c:v>41912</c:v>
                </c:pt>
                <c:pt idx="2119" formatCode="m/d/yyyy">
                  <c:v>41911</c:v>
                </c:pt>
                <c:pt idx="2120" formatCode="m/d/yyyy">
                  <c:v>41908</c:v>
                </c:pt>
                <c:pt idx="2121" formatCode="m/d/yyyy">
                  <c:v>41907</c:v>
                </c:pt>
                <c:pt idx="2122" formatCode="m/d/yyyy">
                  <c:v>41906</c:v>
                </c:pt>
                <c:pt idx="2123" formatCode="m/d/yyyy">
                  <c:v>41905</c:v>
                </c:pt>
                <c:pt idx="2124" formatCode="m/d/yyyy">
                  <c:v>41904</c:v>
                </c:pt>
                <c:pt idx="2125" formatCode="m/d/yyyy">
                  <c:v>41901</c:v>
                </c:pt>
                <c:pt idx="2126" formatCode="m/d/yyyy">
                  <c:v>41900</c:v>
                </c:pt>
                <c:pt idx="2127" formatCode="m/d/yyyy">
                  <c:v>41899</c:v>
                </c:pt>
                <c:pt idx="2128" formatCode="m/d/yyyy">
                  <c:v>41898</c:v>
                </c:pt>
                <c:pt idx="2129" formatCode="m/d/yyyy">
                  <c:v>41897</c:v>
                </c:pt>
                <c:pt idx="2130" formatCode="m/d/yyyy">
                  <c:v>41894</c:v>
                </c:pt>
                <c:pt idx="2131" formatCode="m/d/yyyy">
                  <c:v>41893</c:v>
                </c:pt>
                <c:pt idx="2132" formatCode="m/d/yyyy">
                  <c:v>41892</c:v>
                </c:pt>
                <c:pt idx="2133" formatCode="m/d/yyyy">
                  <c:v>41891</c:v>
                </c:pt>
                <c:pt idx="2134" formatCode="m/d/yyyy">
                  <c:v>41890</c:v>
                </c:pt>
                <c:pt idx="2135" formatCode="m/d/yyyy">
                  <c:v>41887</c:v>
                </c:pt>
                <c:pt idx="2136" formatCode="m/d/yyyy">
                  <c:v>41886</c:v>
                </c:pt>
                <c:pt idx="2137" formatCode="m/d/yyyy">
                  <c:v>41885</c:v>
                </c:pt>
                <c:pt idx="2138" formatCode="m/d/yyyy">
                  <c:v>41880</c:v>
                </c:pt>
                <c:pt idx="2139" formatCode="m/d/yyyy">
                  <c:v>41879</c:v>
                </c:pt>
                <c:pt idx="2140" formatCode="m/d/yyyy">
                  <c:v>41878</c:v>
                </c:pt>
                <c:pt idx="2141" formatCode="m/d/yyyy">
                  <c:v>41877</c:v>
                </c:pt>
                <c:pt idx="2142" formatCode="m/d/yyyy">
                  <c:v>41876</c:v>
                </c:pt>
                <c:pt idx="2143" formatCode="m/d/yyyy">
                  <c:v>41873</c:v>
                </c:pt>
                <c:pt idx="2144" formatCode="m/d/yyyy">
                  <c:v>41872</c:v>
                </c:pt>
                <c:pt idx="2145" formatCode="m/d/yyyy">
                  <c:v>41871</c:v>
                </c:pt>
                <c:pt idx="2146" formatCode="m/d/yyyy">
                  <c:v>41870</c:v>
                </c:pt>
                <c:pt idx="2147" formatCode="m/d/yyyy">
                  <c:v>41869</c:v>
                </c:pt>
                <c:pt idx="2148" formatCode="m/d/yyyy">
                  <c:v>41866</c:v>
                </c:pt>
                <c:pt idx="2149" formatCode="m/d/yyyy">
                  <c:v>41865</c:v>
                </c:pt>
                <c:pt idx="2150" formatCode="m/d/yyyy">
                  <c:v>41864</c:v>
                </c:pt>
                <c:pt idx="2151" formatCode="m/d/yyyy">
                  <c:v>41863</c:v>
                </c:pt>
                <c:pt idx="2152" formatCode="m/d/yyyy">
                  <c:v>41862</c:v>
                </c:pt>
                <c:pt idx="2153" formatCode="m/d/yyyy">
                  <c:v>41859</c:v>
                </c:pt>
                <c:pt idx="2154" formatCode="m/d/yyyy">
                  <c:v>41858</c:v>
                </c:pt>
                <c:pt idx="2155" formatCode="m/d/yyyy">
                  <c:v>41857</c:v>
                </c:pt>
                <c:pt idx="2156" formatCode="m/d/yyyy">
                  <c:v>41856</c:v>
                </c:pt>
                <c:pt idx="2157" formatCode="m/d/yyyy">
                  <c:v>41855</c:v>
                </c:pt>
                <c:pt idx="2158" formatCode="m/d/yyyy">
                  <c:v>41852</c:v>
                </c:pt>
                <c:pt idx="2159" formatCode="m/d/yyyy">
                  <c:v>41851</c:v>
                </c:pt>
                <c:pt idx="2160" formatCode="m/d/yyyy">
                  <c:v>41850</c:v>
                </c:pt>
                <c:pt idx="2161" formatCode="m/d/yyyy">
                  <c:v>41849</c:v>
                </c:pt>
                <c:pt idx="2162" formatCode="m/d/yyyy">
                  <c:v>41848</c:v>
                </c:pt>
                <c:pt idx="2163" formatCode="m/d/yyyy">
                  <c:v>41845</c:v>
                </c:pt>
                <c:pt idx="2164" formatCode="m/d/yyyy">
                  <c:v>41844</c:v>
                </c:pt>
                <c:pt idx="2165" formatCode="m/d/yyyy">
                  <c:v>41843</c:v>
                </c:pt>
                <c:pt idx="2166" formatCode="m/d/yyyy">
                  <c:v>41842</c:v>
                </c:pt>
                <c:pt idx="2167" formatCode="m/d/yyyy">
                  <c:v>41841</c:v>
                </c:pt>
                <c:pt idx="2168" formatCode="m/d/yyyy">
                  <c:v>41838</c:v>
                </c:pt>
                <c:pt idx="2169" formatCode="m/d/yyyy">
                  <c:v>41837</c:v>
                </c:pt>
                <c:pt idx="2170" formatCode="m/d/yyyy">
                  <c:v>41836</c:v>
                </c:pt>
                <c:pt idx="2171" formatCode="m/d/yyyy">
                  <c:v>41835</c:v>
                </c:pt>
                <c:pt idx="2172" formatCode="m/d/yyyy">
                  <c:v>41834</c:v>
                </c:pt>
                <c:pt idx="2173" formatCode="m/d/yyyy">
                  <c:v>41831</c:v>
                </c:pt>
                <c:pt idx="2174" formatCode="m/d/yyyy">
                  <c:v>41830</c:v>
                </c:pt>
                <c:pt idx="2175" formatCode="m/d/yyyy">
                  <c:v>41829</c:v>
                </c:pt>
                <c:pt idx="2176" formatCode="m/d/yyyy">
                  <c:v>41828</c:v>
                </c:pt>
                <c:pt idx="2177" formatCode="m/d/yyyy">
                  <c:v>41827</c:v>
                </c:pt>
                <c:pt idx="2178" formatCode="m/d/yyyy">
                  <c:v>41824</c:v>
                </c:pt>
                <c:pt idx="2179" formatCode="m/d/yyyy">
                  <c:v>41823</c:v>
                </c:pt>
                <c:pt idx="2180" formatCode="m/d/yyyy">
                  <c:v>41822</c:v>
                </c:pt>
                <c:pt idx="2181" formatCode="m/d/yyyy">
                  <c:v>41821</c:v>
                </c:pt>
                <c:pt idx="2182" formatCode="m/d/yyyy">
                  <c:v>41820</c:v>
                </c:pt>
                <c:pt idx="2183" formatCode="m/d/yyyy">
                  <c:v>41817</c:v>
                </c:pt>
                <c:pt idx="2184" formatCode="m/d/yyyy">
                  <c:v>41816</c:v>
                </c:pt>
                <c:pt idx="2185" formatCode="m/d/yyyy">
                  <c:v>41815</c:v>
                </c:pt>
                <c:pt idx="2186" formatCode="m/d/yyyy">
                  <c:v>41814</c:v>
                </c:pt>
                <c:pt idx="2187" formatCode="m/d/yyyy">
                  <c:v>41813</c:v>
                </c:pt>
                <c:pt idx="2188" formatCode="m/d/yyyy">
                  <c:v>41810</c:v>
                </c:pt>
                <c:pt idx="2189" formatCode="m/d/yyyy">
                  <c:v>41809</c:v>
                </c:pt>
                <c:pt idx="2190" formatCode="m/d/yyyy">
                  <c:v>41808</c:v>
                </c:pt>
                <c:pt idx="2191" formatCode="m/d/yyyy">
                  <c:v>41807</c:v>
                </c:pt>
                <c:pt idx="2192" formatCode="m/d/yyyy">
                  <c:v>41806</c:v>
                </c:pt>
                <c:pt idx="2193" formatCode="m/d/yyyy">
                  <c:v>41803</c:v>
                </c:pt>
                <c:pt idx="2194" formatCode="m/d/yyyy">
                  <c:v>41802</c:v>
                </c:pt>
                <c:pt idx="2195" formatCode="m/d/yyyy">
                  <c:v>41801</c:v>
                </c:pt>
                <c:pt idx="2196" formatCode="m/d/yyyy">
                  <c:v>41800</c:v>
                </c:pt>
                <c:pt idx="2197" formatCode="m/d/yyyy">
                  <c:v>41799</c:v>
                </c:pt>
                <c:pt idx="2198" formatCode="m/d/yyyy">
                  <c:v>41796</c:v>
                </c:pt>
                <c:pt idx="2199" formatCode="m/d/yyyy">
                  <c:v>41795</c:v>
                </c:pt>
                <c:pt idx="2200" formatCode="m/d/yyyy">
                  <c:v>41794</c:v>
                </c:pt>
                <c:pt idx="2201" formatCode="m/d/yyyy">
                  <c:v>41793</c:v>
                </c:pt>
                <c:pt idx="2202" formatCode="m/d/yyyy">
                  <c:v>41792</c:v>
                </c:pt>
                <c:pt idx="2203" formatCode="m/d/yyyy">
                  <c:v>41789</c:v>
                </c:pt>
                <c:pt idx="2204" formatCode="m/d/yyyy">
                  <c:v>41788</c:v>
                </c:pt>
                <c:pt idx="2205" formatCode="m/d/yyyy">
                  <c:v>41787</c:v>
                </c:pt>
                <c:pt idx="2206" formatCode="m/d/yyyy">
                  <c:v>41786</c:v>
                </c:pt>
                <c:pt idx="2207" formatCode="m/d/yyyy">
                  <c:v>41785</c:v>
                </c:pt>
                <c:pt idx="2208" formatCode="m/d/yyyy">
                  <c:v>41782</c:v>
                </c:pt>
                <c:pt idx="2209" formatCode="m/d/yyyy">
                  <c:v>41781</c:v>
                </c:pt>
                <c:pt idx="2210" formatCode="m/d/yyyy">
                  <c:v>41780</c:v>
                </c:pt>
                <c:pt idx="2211" formatCode="m/d/yyyy">
                  <c:v>41779</c:v>
                </c:pt>
                <c:pt idx="2212" formatCode="m/d/yyyy">
                  <c:v>41778</c:v>
                </c:pt>
                <c:pt idx="2213" formatCode="m/d/yyyy">
                  <c:v>41775</c:v>
                </c:pt>
                <c:pt idx="2214" formatCode="m/d/yyyy">
                  <c:v>41774</c:v>
                </c:pt>
                <c:pt idx="2215" formatCode="m/d/yyyy">
                  <c:v>41773</c:v>
                </c:pt>
                <c:pt idx="2216" formatCode="m/d/yyyy">
                  <c:v>41772</c:v>
                </c:pt>
                <c:pt idx="2217" formatCode="m/d/yyyy">
                  <c:v>41771</c:v>
                </c:pt>
                <c:pt idx="2218" formatCode="m/d/yyyy">
                  <c:v>41768</c:v>
                </c:pt>
                <c:pt idx="2219" formatCode="m/d/yyyy">
                  <c:v>41767</c:v>
                </c:pt>
                <c:pt idx="2220" formatCode="m/d/yyyy">
                  <c:v>41766</c:v>
                </c:pt>
                <c:pt idx="2221" formatCode="m/d/yyyy">
                  <c:v>41765</c:v>
                </c:pt>
                <c:pt idx="2222" formatCode="m/d/yyyy">
                  <c:v>41764</c:v>
                </c:pt>
                <c:pt idx="2223" formatCode="m/d/yyyy">
                  <c:v>41758</c:v>
                </c:pt>
                <c:pt idx="2224" formatCode="m/d/yyyy">
                  <c:v>41757</c:v>
                </c:pt>
                <c:pt idx="2225" formatCode="m/d/yyyy">
                  <c:v>41754</c:v>
                </c:pt>
                <c:pt idx="2226" formatCode="m/d/yyyy">
                  <c:v>41753</c:v>
                </c:pt>
                <c:pt idx="2227" formatCode="m/d/yyyy">
                  <c:v>41752</c:v>
                </c:pt>
                <c:pt idx="2228" formatCode="m/d/yyyy">
                  <c:v>41751</c:v>
                </c:pt>
                <c:pt idx="2229" formatCode="m/d/yyyy">
                  <c:v>41750</c:v>
                </c:pt>
                <c:pt idx="2230" formatCode="m/d/yyyy">
                  <c:v>41747</c:v>
                </c:pt>
                <c:pt idx="2231" formatCode="m/d/yyyy">
                  <c:v>41746</c:v>
                </c:pt>
                <c:pt idx="2232" formatCode="m/d/yyyy">
                  <c:v>41745</c:v>
                </c:pt>
                <c:pt idx="2233" formatCode="m/d/yyyy">
                  <c:v>41744</c:v>
                </c:pt>
                <c:pt idx="2234" formatCode="m/d/yyyy">
                  <c:v>41743</c:v>
                </c:pt>
                <c:pt idx="2235" formatCode="m/d/yyyy">
                  <c:v>41740</c:v>
                </c:pt>
                <c:pt idx="2236" formatCode="m/d/yyyy">
                  <c:v>41739</c:v>
                </c:pt>
                <c:pt idx="2237" formatCode="m/d/yyyy">
                  <c:v>41737</c:v>
                </c:pt>
                <c:pt idx="2238" formatCode="m/d/yyyy">
                  <c:v>41736</c:v>
                </c:pt>
                <c:pt idx="2239" formatCode="m/d/yyyy">
                  <c:v>41733</c:v>
                </c:pt>
                <c:pt idx="2240" formatCode="m/d/yyyy">
                  <c:v>41732</c:v>
                </c:pt>
                <c:pt idx="2241" formatCode="m/d/yyyy">
                  <c:v>41731</c:v>
                </c:pt>
                <c:pt idx="2242" formatCode="m/d/yyyy">
                  <c:v>41730</c:v>
                </c:pt>
                <c:pt idx="2243" formatCode="m/d/yyyy">
                  <c:v>41729</c:v>
                </c:pt>
                <c:pt idx="2244" formatCode="m/d/yyyy">
                  <c:v>41726</c:v>
                </c:pt>
                <c:pt idx="2245" formatCode="m/d/yyyy">
                  <c:v>41725</c:v>
                </c:pt>
                <c:pt idx="2246" formatCode="m/d/yyyy">
                  <c:v>41724</c:v>
                </c:pt>
                <c:pt idx="2247" formatCode="m/d/yyyy">
                  <c:v>41723</c:v>
                </c:pt>
                <c:pt idx="2248" formatCode="m/d/yyyy">
                  <c:v>41722</c:v>
                </c:pt>
                <c:pt idx="2249" formatCode="m/d/yyyy">
                  <c:v>41719</c:v>
                </c:pt>
                <c:pt idx="2250" formatCode="m/d/yyyy">
                  <c:v>41718</c:v>
                </c:pt>
                <c:pt idx="2251" formatCode="m/d/yyyy">
                  <c:v>41717</c:v>
                </c:pt>
                <c:pt idx="2252" formatCode="m/d/yyyy">
                  <c:v>41716</c:v>
                </c:pt>
                <c:pt idx="2253" formatCode="m/d/yyyy">
                  <c:v>41715</c:v>
                </c:pt>
                <c:pt idx="2254" formatCode="m/d/yyyy">
                  <c:v>41712</c:v>
                </c:pt>
                <c:pt idx="2255" formatCode="m/d/yyyy">
                  <c:v>41711</c:v>
                </c:pt>
                <c:pt idx="2256" formatCode="m/d/yyyy">
                  <c:v>41710</c:v>
                </c:pt>
                <c:pt idx="2257" formatCode="m/d/yyyy">
                  <c:v>41709</c:v>
                </c:pt>
                <c:pt idx="2258" formatCode="m/d/yyyy">
                  <c:v>41708</c:v>
                </c:pt>
                <c:pt idx="2259" formatCode="m/d/yyyy">
                  <c:v>41705</c:v>
                </c:pt>
                <c:pt idx="2260" formatCode="m/d/yyyy">
                  <c:v>41704</c:v>
                </c:pt>
                <c:pt idx="2261" formatCode="m/d/yyyy">
                  <c:v>41703</c:v>
                </c:pt>
                <c:pt idx="2262" formatCode="m/d/yyyy">
                  <c:v>41702</c:v>
                </c:pt>
                <c:pt idx="2263" formatCode="m/d/yyyy">
                  <c:v>41701</c:v>
                </c:pt>
                <c:pt idx="2264" formatCode="m/d/yyyy">
                  <c:v>41698</c:v>
                </c:pt>
                <c:pt idx="2265" formatCode="m/d/yyyy">
                  <c:v>41697</c:v>
                </c:pt>
                <c:pt idx="2266" formatCode="m/d/yyyy">
                  <c:v>41696</c:v>
                </c:pt>
                <c:pt idx="2267" formatCode="m/d/yyyy">
                  <c:v>41695</c:v>
                </c:pt>
                <c:pt idx="2268" formatCode="m/d/yyyy">
                  <c:v>41694</c:v>
                </c:pt>
                <c:pt idx="2269" formatCode="m/d/yyyy">
                  <c:v>41691</c:v>
                </c:pt>
                <c:pt idx="2270" formatCode="m/d/yyyy">
                  <c:v>41690</c:v>
                </c:pt>
                <c:pt idx="2271" formatCode="m/d/yyyy">
                  <c:v>41689</c:v>
                </c:pt>
                <c:pt idx="2272" formatCode="m/d/yyyy">
                  <c:v>41688</c:v>
                </c:pt>
                <c:pt idx="2273" formatCode="m/d/yyyy">
                  <c:v>41687</c:v>
                </c:pt>
                <c:pt idx="2274" formatCode="m/d/yyyy">
                  <c:v>41684</c:v>
                </c:pt>
                <c:pt idx="2275" formatCode="m/d/yyyy">
                  <c:v>41683</c:v>
                </c:pt>
                <c:pt idx="2276" formatCode="m/d/yyyy">
                  <c:v>41682</c:v>
                </c:pt>
                <c:pt idx="2277" formatCode="m/d/yyyy">
                  <c:v>41681</c:v>
                </c:pt>
                <c:pt idx="2278" formatCode="m/d/yyyy">
                  <c:v>41680</c:v>
                </c:pt>
                <c:pt idx="2279" formatCode="m/d/yyyy">
                  <c:v>41677</c:v>
                </c:pt>
                <c:pt idx="2280" formatCode="m/d/yyyy">
                  <c:v>41676</c:v>
                </c:pt>
                <c:pt idx="2281" formatCode="m/d/yyyy">
                  <c:v>41666</c:v>
                </c:pt>
                <c:pt idx="2282" formatCode="m/d/yyyy">
                  <c:v>41663</c:v>
                </c:pt>
                <c:pt idx="2283" formatCode="m/d/yyyy">
                  <c:v>41662</c:v>
                </c:pt>
                <c:pt idx="2284" formatCode="m/d/yyyy">
                  <c:v>41661</c:v>
                </c:pt>
                <c:pt idx="2285" formatCode="m/d/yyyy">
                  <c:v>41660</c:v>
                </c:pt>
                <c:pt idx="2286" formatCode="m/d/yyyy">
                  <c:v>41659</c:v>
                </c:pt>
                <c:pt idx="2287" formatCode="m/d/yyyy">
                  <c:v>41656</c:v>
                </c:pt>
                <c:pt idx="2288" formatCode="m/d/yyyy">
                  <c:v>41655</c:v>
                </c:pt>
                <c:pt idx="2289" formatCode="m/d/yyyy">
                  <c:v>41654</c:v>
                </c:pt>
                <c:pt idx="2290" formatCode="m/d/yyyy">
                  <c:v>41653</c:v>
                </c:pt>
                <c:pt idx="2291" formatCode="m/d/yyyy">
                  <c:v>41652</c:v>
                </c:pt>
                <c:pt idx="2292" formatCode="m/d/yyyy">
                  <c:v>41649</c:v>
                </c:pt>
                <c:pt idx="2293" formatCode="m/d/yyyy">
                  <c:v>41648</c:v>
                </c:pt>
                <c:pt idx="2294" formatCode="m/d/yyyy">
                  <c:v>41647</c:v>
                </c:pt>
                <c:pt idx="2295" formatCode="m/d/yyyy">
                  <c:v>41646</c:v>
                </c:pt>
                <c:pt idx="2296" formatCode="m/d/yyyy">
                  <c:v>41645</c:v>
                </c:pt>
                <c:pt idx="2297" formatCode="m/d/yyyy">
                  <c:v>41642</c:v>
                </c:pt>
                <c:pt idx="2298" formatCode="m/d/yyyy">
                  <c:v>41641</c:v>
                </c:pt>
                <c:pt idx="2299" formatCode="m/d/yyyy">
                  <c:v>41639</c:v>
                </c:pt>
                <c:pt idx="2300" formatCode="m/d/yyyy">
                  <c:v>41638</c:v>
                </c:pt>
                <c:pt idx="2301" formatCode="m/d/yyyy">
                  <c:v>41635</c:v>
                </c:pt>
                <c:pt idx="2302" formatCode="m/d/yyyy">
                  <c:v>41634</c:v>
                </c:pt>
                <c:pt idx="2303" formatCode="m/d/yyyy">
                  <c:v>41633</c:v>
                </c:pt>
                <c:pt idx="2304" formatCode="m/d/yyyy">
                  <c:v>41632</c:v>
                </c:pt>
                <c:pt idx="2305" formatCode="m/d/yyyy">
                  <c:v>41631</c:v>
                </c:pt>
                <c:pt idx="2306" formatCode="m/d/yyyy">
                  <c:v>41628</c:v>
                </c:pt>
                <c:pt idx="2307" formatCode="m/d/yyyy">
                  <c:v>41627</c:v>
                </c:pt>
                <c:pt idx="2308" formatCode="m/d/yyyy">
                  <c:v>41626</c:v>
                </c:pt>
                <c:pt idx="2309" formatCode="m/d/yyyy">
                  <c:v>41625</c:v>
                </c:pt>
                <c:pt idx="2310" formatCode="m/d/yyyy">
                  <c:v>41624</c:v>
                </c:pt>
                <c:pt idx="2311" formatCode="m/d/yyyy">
                  <c:v>41621</c:v>
                </c:pt>
                <c:pt idx="2312" formatCode="m/d/yyyy">
                  <c:v>41620</c:v>
                </c:pt>
                <c:pt idx="2313" formatCode="m/d/yyyy">
                  <c:v>41619</c:v>
                </c:pt>
                <c:pt idx="2314" formatCode="m/d/yyyy">
                  <c:v>41618</c:v>
                </c:pt>
                <c:pt idx="2315" formatCode="m/d/yyyy">
                  <c:v>41617</c:v>
                </c:pt>
                <c:pt idx="2316" formatCode="m/d/yyyy">
                  <c:v>41614</c:v>
                </c:pt>
                <c:pt idx="2317" formatCode="m/d/yyyy">
                  <c:v>41613</c:v>
                </c:pt>
                <c:pt idx="2318" formatCode="m/d/yyyy">
                  <c:v>41612</c:v>
                </c:pt>
                <c:pt idx="2319" formatCode="m/d/yyyy">
                  <c:v>41611</c:v>
                </c:pt>
                <c:pt idx="2320" formatCode="m/d/yyyy">
                  <c:v>41610</c:v>
                </c:pt>
                <c:pt idx="2321" formatCode="m/d/yyyy">
                  <c:v>41607</c:v>
                </c:pt>
                <c:pt idx="2322" formatCode="m/d/yyyy">
                  <c:v>41606</c:v>
                </c:pt>
                <c:pt idx="2323" formatCode="m/d/yyyy">
                  <c:v>41605</c:v>
                </c:pt>
                <c:pt idx="2324" formatCode="m/d/yyyy">
                  <c:v>41604</c:v>
                </c:pt>
                <c:pt idx="2325" formatCode="m/d/yyyy">
                  <c:v>41603</c:v>
                </c:pt>
                <c:pt idx="2326" formatCode="m/d/yyyy">
                  <c:v>41600</c:v>
                </c:pt>
                <c:pt idx="2327" formatCode="m/d/yyyy">
                  <c:v>41599</c:v>
                </c:pt>
                <c:pt idx="2328" formatCode="m/d/yyyy">
                  <c:v>41598</c:v>
                </c:pt>
                <c:pt idx="2329" formatCode="m/d/yyyy">
                  <c:v>41597</c:v>
                </c:pt>
                <c:pt idx="2330" formatCode="m/d/yyyy">
                  <c:v>41596</c:v>
                </c:pt>
                <c:pt idx="2331" formatCode="m/d/yyyy">
                  <c:v>41593</c:v>
                </c:pt>
                <c:pt idx="2332" formatCode="m/d/yyyy">
                  <c:v>41592</c:v>
                </c:pt>
                <c:pt idx="2333" formatCode="m/d/yyyy">
                  <c:v>41591</c:v>
                </c:pt>
                <c:pt idx="2334" formatCode="m/d/yyyy">
                  <c:v>41590</c:v>
                </c:pt>
                <c:pt idx="2335" formatCode="m/d/yyyy">
                  <c:v>41589</c:v>
                </c:pt>
                <c:pt idx="2336" formatCode="m/d/yyyy">
                  <c:v>41586</c:v>
                </c:pt>
                <c:pt idx="2337" formatCode="m/d/yyyy">
                  <c:v>41585</c:v>
                </c:pt>
                <c:pt idx="2338" formatCode="m/d/yyyy">
                  <c:v>41584</c:v>
                </c:pt>
                <c:pt idx="2339" formatCode="m/d/yyyy">
                  <c:v>41583</c:v>
                </c:pt>
                <c:pt idx="2340" formatCode="m/d/yyyy">
                  <c:v>41582</c:v>
                </c:pt>
                <c:pt idx="2341" formatCode="m/d/yyyy">
                  <c:v>41579</c:v>
                </c:pt>
                <c:pt idx="2342" formatCode="m/d/yyyy">
                  <c:v>41578</c:v>
                </c:pt>
                <c:pt idx="2343" formatCode="m/d/yyyy">
                  <c:v>41577</c:v>
                </c:pt>
                <c:pt idx="2344" formatCode="m/d/yyyy">
                  <c:v>41576</c:v>
                </c:pt>
                <c:pt idx="2345" formatCode="m/d/yyyy">
                  <c:v>41575</c:v>
                </c:pt>
                <c:pt idx="2346" formatCode="m/d/yyyy">
                  <c:v>41572</c:v>
                </c:pt>
                <c:pt idx="2347" formatCode="m/d/yyyy">
                  <c:v>41571</c:v>
                </c:pt>
                <c:pt idx="2348" formatCode="m/d/yyyy">
                  <c:v>41570</c:v>
                </c:pt>
                <c:pt idx="2349" formatCode="m/d/yyyy">
                  <c:v>41569</c:v>
                </c:pt>
                <c:pt idx="2350" formatCode="m/d/yyyy">
                  <c:v>41568</c:v>
                </c:pt>
                <c:pt idx="2351" formatCode="m/d/yyyy">
                  <c:v>41565</c:v>
                </c:pt>
                <c:pt idx="2352" formatCode="m/d/yyyy">
                  <c:v>41564</c:v>
                </c:pt>
                <c:pt idx="2353" formatCode="m/d/yyyy">
                  <c:v>41563</c:v>
                </c:pt>
                <c:pt idx="2354" formatCode="m/d/yyyy">
                  <c:v>41562</c:v>
                </c:pt>
                <c:pt idx="2355" formatCode="m/d/yyyy">
                  <c:v>41561</c:v>
                </c:pt>
                <c:pt idx="2356" formatCode="m/d/yyyy">
                  <c:v>41558</c:v>
                </c:pt>
                <c:pt idx="2357" formatCode="m/d/yyyy">
                  <c:v>41557</c:v>
                </c:pt>
                <c:pt idx="2358" formatCode="m/d/yyyy">
                  <c:v>41556</c:v>
                </c:pt>
                <c:pt idx="2359" formatCode="m/d/yyyy">
                  <c:v>41555</c:v>
                </c:pt>
                <c:pt idx="2360" formatCode="m/d/yyyy">
                  <c:v>41554</c:v>
                </c:pt>
                <c:pt idx="2361" formatCode="m/d/yyyy">
                  <c:v>41551</c:v>
                </c:pt>
                <c:pt idx="2362" formatCode="m/d/yyyy">
                  <c:v>41550</c:v>
                </c:pt>
                <c:pt idx="2363" formatCode="m/d/yyyy">
                  <c:v>41549</c:v>
                </c:pt>
                <c:pt idx="2364" formatCode="m/d/yyyy">
                  <c:v>41548</c:v>
                </c:pt>
                <c:pt idx="2365" formatCode="m/d/yyyy">
                  <c:v>41547</c:v>
                </c:pt>
                <c:pt idx="2366" formatCode="m/d/yyyy">
                  <c:v>41544</c:v>
                </c:pt>
                <c:pt idx="2367" formatCode="m/d/yyyy">
                  <c:v>41543</c:v>
                </c:pt>
                <c:pt idx="2368" formatCode="m/d/yyyy">
                  <c:v>41542</c:v>
                </c:pt>
                <c:pt idx="2369" formatCode="m/d/yyyy">
                  <c:v>41541</c:v>
                </c:pt>
                <c:pt idx="2370" formatCode="m/d/yyyy">
                  <c:v>41540</c:v>
                </c:pt>
                <c:pt idx="2371" formatCode="m/d/yyyy">
                  <c:v>41537</c:v>
                </c:pt>
                <c:pt idx="2372" formatCode="m/d/yyyy">
                  <c:v>41536</c:v>
                </c:pt>
                <c:pt idx="2373" formatCode="m/d/yyyy">
                  <c:v>41535</c:v>
                </c:pt>
                <c:pt idx="2374" formatCode="m/d/yyyy">
                  <c:v>41534</c:v>
                </c:pt>
                <c:pt idx="2375" formatCode="m/d/yyyy">
                  <c:v>41533</c:v>
                </c:pt>
                <c:pt idx="2376" formatCode="m/d/yyyy">
                  <c:v>41530</c:v>
                </c:pt>
                <c:pt idx="2377" formatCode="m/d/yyyy">
                  <c:v>41529</c:v>
                </c:pt>
                <c:pt idx="2378" formatCode="m/d/yyyy">
                  <c:v>41528</c:v>
                </c:pt>
                <c:pt idx="2379" formatCode="m/d/yyyy">
                  <c:v>41527</c:v>
                </c:pt>
                <c:pt idx="2380" formatCode="m/d/yyyy">
                  <c:v>41526</c:v>
                </c:pt>
                <c:pt idx="2381" formatCode="m/d/yyyy">
                  <c:v>41523</c:v>
                </c:pt>
                <c:pt idx="2382" formatCode="m/d/yyyy">
                  <c:v>41522</c:v>
                </c:pt>
                <c:pt idx="2383" formatCode="m/d/yyyy">
                  <c:v>41521</c:v>
                </c:pt>
                <c:pt idx="2384" formatCode="m/d/yyyy">
                  <c:v>41520</c:v>
                </c:pt>
                <c:pt idx="2385" formatCode="m/d/yyyy">
                  <c:v>41516</c:v>
                </c:pt>
                <c:pt idx="2386" formatCode="m/d/yyyy">
                  <c:v>41515</c:v>
                </c:pt>
                <c:pt idx="2387" formatCode="m/d/yyyy">
                  <c:v>41514</c:v>
                </c:pt>
                <c:pt idx="2388" formatCode="m/d/yyyy">
                  <c:v>41513</c:v>
                </c:pt>
                <c:pt idx="2389" formatCode="m/d/yyyy">
                  <c:v>41512</c:v>
                </c:pt>
                <c:pt idx="2390" formatCode="m/d/yyyy">
                  <c:v>41509</c:v>
                </c:pt>
                <c:pt idx="2391" formatCode="m/d/yyyy">
                  <c:v>41508</c:v>
                </c:pt>
                <c:pt idx="2392" formatCode="m/d/yyyy">
                  <c:v>41507</c:v>
                </c:pt>
                <c:pt idx="2393" formatCode="m/d/yyyy">
                  <c:v>41506</c:v>
                </c:pt>
                <c:pt idx="2394" formatCode="m/d/yyyy">
                  <c:v>41505</c:v>
                </c:pt>
                <c:pt idx="2395" formatCode="m/d/yyyy">
                  <c:v>41502</c:v>
                </c:pt>
                <c:pt idx="2396" formatCode="m/d/yyyy">
                  <c:v>41501</c:v>
                </c:pt>
                <c:pt idx="2397" formatCode="m/d/yyyy">
                  <c:v>41500</c:v>
                </c:pt>
                <c:pt idx="2398" formatCode="m/d/yyyy">
                  <c:v>41499</c:v>
                </c:pt>
                <c:pt idx="2399" formatCode="m/d/yyyy">
                  <c:v>41498</c:v>
                </c:pt>
                <c:pt idx="2400" formatCode="m/d/yyyy">
                  <c:v>41495</c:v>
                </c:pt>
                <c:pt idx="2401" formatCode="m/d/yyyy">
                  <c:v>41494</c:v>
                </c:pt>
                <c:pt idx="2402" formatCode="m/d/yyyy">
                  <c:v>41493</c:v>
                </c:pt>
                <c:pt idx="2403" formatCode="m/d/yyyy">
                  <c:v>41492</c:v>
                </c:pt>
                <c:pt idx="2404" formatCode="m/d/yyyy">
                  <c:v>41491</c:v>
                </c:pt>
                <c:pt idx="2405" formatCode="m/d/yyyy">
                  <c:v>41488</c:v>
                </c:pt>
                <c:pt idx="2406" formatCode="m/d/yyyy">
                  <c:v>41487</c:v>
                </c:pt>
                <c:pt idx="2407" formatCode="m/d/yyyy">
                  <c:v>41486</c:v>
                </c:pt>
                <c:pt idx="2408" formatCode="m/d/yyyy">
                  <c:v>41485</c:v>
                </c:pt>
                <c:pt idx="2409" formatCode="m/d/yyyy">
                  <c:v>41484</c:v>
                </c:pt>
                <c:pt idx="2410" formatCode="m/d/yyyy">
                  <c:v>41481</c:v>
                </c:pt>
                <c:pt idx="2411" formatCode="m/d/yyyy">
                  <c:v>41480</c:v>
                </c:pt>
                <c:pt idx="2412" formatCode="m/d/yyyy">
                  <c:v>41479</c:v>
                </c:pt>
                <c:pt idx="2413" formatCode="m/d/yyyy">
                  <c:v>41478</c:v>
                </c:pt>
                <c:pt idx="2414" formatCode="m/d/yyyy">
                  <c:v>41477</c:v>
                </c:pt>
                <c:pt idx="2415" formatCode="m/d/yyyy">
                  <c:v>41474</c:v>
                </c:pt>
                <c:pt idx="2416" formatCode="m/d/yyyy">
                  <c:v>41473</c:v>
                </c:pt>
                <c:pt idx="2417" formatCode="m/d/yyyy">
                  <c:v>41472</c:v>
                </c:pt>
                <c:pt idx="2418" formatCode="m/d/yyyy">
                  <c:v>41471</c:v>
                </c:pt>
                <c:pt idx="2419" formatCode="m/d/yyyy">
                  <c:v>41470</c:v>
                </c:pt>
                <c:pt idx="2420" formatCode="m/d/yyyy">
                  <c:v>41467</c:v>
                </c:pt>
                <c:pt idx="2421" formatCode="m/d/yyyy">
                  <c:v>41466</c:v>
                </c:pt>
                <c:pt idx="2422" formatCode="m/d/yyyy">
                  <c:v>41465</c:v>
                </c:pt>
                <c:pt idx="2423" formatCode="m/d/yyyy">
                  <c:v>41464</c:v>
                </c:pt>
                <c:pt idx="2424" formatCode="m/d/yyyy">
                  <c:v>41463</c:v>
                </c:pt>
                <c:pt idx="2425" formatCode="m/d/yyyy">
                  <c:v>41460</c:v>
                </c:pt>
                <c:pt idx="2426" formatCode="m/d/yyyy">
                  <c:v>41459</c:v>
                </c:pt>
                <c:pt idx="2427" formatCode="m/d/yyyy">
                  <c:v>41458</c:v>
                </c:pt>
                <c:pt idx="2428" formatCode="m/d/yyyy">
                  <c:v>41457</c:v>
                </c:pt>
                <c:pt idx="2429" formatCode="m/d/yyyy">
                  <c:v>41456</c:v>
                </c:pt>
                <c:pt idx="2430" formatCode="m/d/yyyy">
                  <c:v>41453</c:v>
                </c:pt>
                <c:pt idx="2431" formatCode="m/d/yyyy">
                  <c:v>41452</c:v>
                </c:pt>
                <c:pt idx="2432" formatCode="m/d/yyyy">
                  <c:v>41451</c:v>
                </c:pt>
                <c:pt idx="2433" formatCode="m/d/yyyy">
                  <c:v>41450</c:v>
                </c:pt>
                <c:pt idx="2434" formatCode="m/d/yyyy">
                  <c:v>41449</c:v>
                </c:pt>
                <c:pt idx="2435" formatCode="m/d/yyyy">
                  <c:v>41446</c:v>
                </c:pt>
                <c:pt idx="2436" formatCode="m/d/yyyy">
                  <c:v>41445</c:v>
                </c:pt>
                <c:pt idx="2437" formatCode="m/d/yyyy">
                  <c:v>41444</c:v>
                </c:pt>
                <c:pt idx="2438" formatCode="m/d/yyyy">
                  <c:v>41443</c:v>
                </c:pt>
                <c:pt idx="2439" formatCode="m/d/yyyy">
                  <c:v>41442</c:v>
                </c:pt>
                <c:pt idx="2440" formatCode="m/d/yyyy">
                  <c:v>41439</c:v>
                </c:pt>
                <c:pt idx="2441" formatCode="m/d/yyyy">
                  <c:v>41438</c:v>
                </c:pt>
                <c:pt idx="2442" formatCode="m/d/yyyy">
                  <c:v>41437</c:v>
                </c:pt>
                <c:pt idx="2443" formatCode="m/d/yyyy">
                  <c:v>41436</c:v>
                </c:pt>
                <c:pt idx="2444" formatCode="m/d/yyyy">
                  <c:v>41435</c:v>
                </c:pt>
                <c:pt idx="2445" formatCode="m/d/yyyy">
                  <c:v>41432</c:v>
                </c:pt>
                <c:pt idx="2446" formatCode="m/d/yyyy">
                  <c:v>41431</c:v>
                </c:pt>
                <c:pt idx="2447" formatCode="m/d/yyyy">
                  <c:v>41430</c:v>
                </c:pt>
                <c:pt idx="2448" formatCode="m/d/yyyy">
                  <c:v>41429</c:v>
                </c:pt>
                <c:pt idx="2449" formatCode="m/d/yyyy">
                  <c:v>41428</c:v>
                </c:pt>
                <c:pt idx="2450" formatCode="m/d/yyyy">
                  <c:v>41425</c:v>
                </c:pt>
                <c:pt idx="2451" formatCode="m/d/yyyy">
                  <c:v>41424</c:v>
                </c:pt>
                <c:pt idx="2452" formatCode="m/d/yyyy">
                  <c:v>41423</c:v>
                </c:pt>
                <c:pt idx="2453" formatCode="m/d/yyyy">
                  <c:v>41422</c:v>
                </c:pt>
                <c:pt idx="2454" formatCode="m/d/yyyy">
                  <c:v>41421</c:v>
                </c:pt>
                <c:pt idx="2455" formatCode="m/d/yyyy">
                  <c:v>41418</c:v>
                </c:pt>
                <c:pt idx="2456" formatCode="m/d/yyyy">
                  <c:v>41417</c:v>
                </c:pt>
                <c:pt idx="2457" formatCode="m/d/yyyy">
                  <c:v>41416</c:v>
                </c:pt>
                <c:pt idx="2458" formatCode="m/d/yyyy">
                  <c:v>41415</c:v>
                </c:pt>
                <c:pt idx="2459" formatCode="m/d/yyyy">
                  <c:v>41414</c:v>
                </c:pt>
                <c:pt idx="2460" formatCode="m/d/yyyy">
                  <c:v>41411</c:v>
                </c:pt>
                <c:pt idx="2461" formatCode="m/d/yyyy">
                  <c:v>41410</c:v>
                </c:pt>
                <c:pt idx="2462" formatCode="m/d/yyyy">
                  <c:v>41409</c:v>
                </c:pt>
                <c:pt idx="2463" formatCode="m/d/yyyy">
                  <c:v>41408</c:v>
                </c:pt>
                <c:pt idx="2464" formatCode="m/d/yyyy">
                  <c:v>41407</c:v>
                </c:pt>
                <c:pt idx="2465" formatCode="m/d/yyyy">
                  <c:v>41404</c:v>
                </c:pt>
                <c:pt idx="2466" formatCode="m/d/yyyy">
                  <c:v>41403</c:v>
                </c:pt>
                <c:pt idx="2467" formatCode="m/d/yyyy">
                  <c:v>41402</c:v>
                </c:pt>
                <c:pt idx="2468" formatCode="m/d/yyyy">
                  <c:v>41401</c:v>
                </c:pt>
                <c:pt idx="2469" formatCode="m/d/yyyy">
                  <c:v>41400</c:v>
                </c:pt>
                <c:pt idx="2470" formatCode="m/d/yyyy">
                  <c:v>41397</c:v>
                </c:pt>
                <c:pt idx="2471" formatCode="m/d/yyyy">
                  <c:v>41396</c:v>
                </c:pt>
                <c:pt idx="2472" formatCode="m/d/yyyy">
                  <c:v>41390</c:v>
                </c:pt>
                <c:pt idx="2473" formatCode="m/d/yyyy">
                  <c:v>41389</c:v>
                </c:pt>
                <c:pt idx="2474" formatCode="m/d/yyyy">
                  <c:v>41388</c:v>
                </c:pt>
                <c:pt idx="2475" formatCode="m/d/yyyy">
                  <c:v>41387</c:v>
                </c:pt>
                <c:pt idx="2476" formatCode="m/d/yyyy">
                  <c:v>41386</c:v>
                </c:pt>
                <c:pt idx="2477" formatCode="m/d/yyyy">
                  <c:v>41382</c:v>
                </c:pt>
                <c:pt idx="2478" formatCode="m/d/yyyy">
                  <c:v>41381</c:v>
                </c:pt>
                <c:pt idx="2479" formatCode="m/d/yyyy">
                  <c:v>41380</c:v>
                </c:pt>
                <c:pt idx="2480" formatCode="m/d/yyyy">
                  <c:v>41379</c:v>
                </c:pt>
                <c:pt idx="2481" formatCode="m/d/yyyy">
                  <c:v>41376</c:v>
                </c:pt>
                <c:pt idx="2482" formatCode="m/d/yyyy">
                  <c:v>41375</c:v>
                </c:pt>
                <c:pt idx="2483" formatCode="m/d/yyyy">
                  <c:v>41374</c:v>
                </c:pt>
                <c:pt idx="2484" formatCode="m/d/yyyy">
                  <c:v>41373</c:v>
                </c:pt>
                <c:pt idx="2485" formatCode="m/d/yyyy">
                  <c:v>41372</c:v>
                </c:pt>
                <c:pt idx="2486" formatCode="m/d/yyyy">
                  <c:v>41369</c:v>
                </c:pt>
                <c:pt idx="2487" formatCode="m/d/yyyy">
                  <c:v>41368</c:v>
                </c:pt>
                <c:pt idx="2488" formatCode="m/d/yyyy">
                  <c:v>41367</c:v>
                </c:pt>
                <c:pt idx="2489" formatCode="m/d/yyyy">
                  <c:v>41366</c:v>
                </c:pt>
                <c:pt idx="2490" formatCode="m/d/yyyy">
                  <c:v>41365</c:v>
                </c:pt>
                <c:pt idx="2491" formatCode="m/d/yyyy">
                  <c:v>41362</c:v>
                </c:pt>
                <c:pt idx="2492" formatCode="m/d/yyyy">
                  <c:v>41361</c:v>
                </c:pt>
                <c:pt idx="2493" formatCode="m/d/yyyy">
                  <c:v>41360</c:v>
                </c:pt>
                <c:pt idx="2494" formatCode="m/d/yyyy">
                  <c:v>41359</c:v>
                </c:pt>
                <c:pt idx="2495" formatCode="m/d/yyyy">
                  <c:v>41358</c:v>
                </c:pt>
                <c:pt idx="2496" formatCode="m/d/yyyy">
                  <c:v>41355</c:v>
                </c:pt>
                <c:pt idx="2497" formatCode="m/d/yyyy">
                  <c:v>41354</c:v>
                </c:pt>
                <c:pt idx="2498" formatCode="m/d/yyyy">
                  <c:v>41353</c:v>
                </c:pt>
                <c:pt idx="2499" formatCode="m/d/yyyy">
                  <c:v>41352</c:v>
                </c:pt>
                <c:pt idx="2500" formatCode="m/d/yyyy">
                  <c:v>41351</c:v>
                </c:pt>
                <c:pt idx="2501" formatCode="m/d/yyyy">
                  <c:v>41348</c:v>
                </c:pt>
                <c:pt idx="2502" formatCode="m/d/yyyy">
                  <c:v>41347</c:v>
                </c:pt>
                <c:pt idx="2503" formatCode="m/d/yyyy">
                  <c:v>41346</c:v>
                </c:pt>
                <c:pt idx="2504" formatCode="m/d/yyyy">
                  <c:v>41345</c:v>
                </c:pt>
                <c:pt idx="2505" formatCode="m/d/yyyy">
                  <c:v>41344</c:v>
                </c:pt>
                <c:pt idx="2506" formatCode="m/d/yyyy">
                  <c:v>41341</c:v>
                </c:pt>
                <c:pt idx="2507" formatCode="m/d/yyyy">
                  <c:v>41340</c:v>
                </c:pt>
                <c:pt idx="2508" formatCode="m/d/yyyy">
                  <c:v>41339</c:v>
                </c:pt>
                <c:pt idx="2509" formatCode="m/d/yyyy">
                  <c:v>41338</c:v>
                </c:pt>
                <c:pt idx="2510" formatCode="m/d/yyyy">
                  <c:v>41337</c:v>
                </c:pt>
                <c:pt idx="2511" formatCode="m/d/yyyy">
                  <c:v>41334</c:v>
                </c:pt>
                <c:pt idx="2512" formatCode="m/d/yyyy">
                  <c:v>41333</c:v>
                </c:pt>
                <c:pt idx="2513" formatCode="m/d/yyyy">
                  <c:v>41332</c:v>
                </c:pt>
                <c:pt idx="2514" formatCode="m/d/yyyy">
                  <c:v>41331</c:v>
                </c:pt>
                <c:pt idx="2515" formatCode="m/d/yyyy">
                  <c:v>41330</c:v>
                </c:pt>
                <c:pt idx="2516" formatCode="m/d/yyyy">
                  <c:v>41327</c:v>
                </c:pt>
                <c:pt idx="2517" formatCode="m/d/yyyy">
                  <c:v>41326</c:v>
                </c:pt>
                <c:pt idx="2518" formatCode="m/d/yyyy">
                  <c:v>41325</c:v>
                </c:pt>
                <c:pt idx="2519" formatCode="m/d/yyyy">
                  <c:v>41324</c:v>
                </c:pt>
                <c:pt idx="2520" formatCode="m/d/yyyy">
                  <c:v>41323</c:v>
                </c:pt>
                <c:pt idx="2521" formatCode="m/d/yyyy">
                  <c:v>41313</c:v>
                </c:pt>
                <c:pt idx="2522" formatCode="m/d/yyyy">
                  <c:v>41312</c:v>
                </c:pt>
                <c:pt idx="2523" formatCode="m/d/yyyy">
                  <c:v>41311</c:v>
                </c:pt>
                <c:pt idx="2524" formatCode="m/d/yyyy">
                  <c:v>41310</c:v>
                </c:pt>
                <c:pt idx="2525" formatCode="m/d/yyyy">
                  <c:v>41309</c:v>
                </c:pt>
                <c:pt idx="2526" formatCode="m/d/yyyy">
                  <c:v>41306</c:v>
                </c:pt>
                <c:pt idx="2527" formatCode="m/d/yyyy">
                  <c:v>41305</c:v>
                </c:pt>
                <c:pt idx="2528" formatCode="m/d/yyyy">
                  <c:v>41304</c:v>
                </c:pt>
                <c:pt idx="2529" formatCode="m/d/yyyy">
                  <c:v>41303</c:v>
                </c:pt>
                <c:pt idx="2530" formatCode="m/d/yyyy">
                  <c:v>41302</c:v>
                </c:pt>
                <c:pt idx="2531" formatCode="m/d/yyyy">
                  <c:v>41299</c:v>
                </c:pt>
                <c:pt idx="2532" formatCode="m/d/yyyy">
                  <c:v>41298</c:v>
                </c:pt>
                <c:pt idx="2533" formatCode="m/d/yyyy">
                  <c:v>41297</c:v>
                </c:pt>
                <c:pt idx="2534" formatCode="m/d/yyyy">
                  <c:v>41296</c:v>
                </c:pt>
                <c:pt idx="2535" formatCode="m/d/yyyy">
                  <c:v>41295</c:v>
                </c:pt>
                <c:pt idx="2536" formatCode="m/d/yyyy">
                  <c:v>41292</c:v>
                </c:pt>
                <c:pt idx="2537" formatCode="m/d/yyyy">
                  <c:v>41291</c:v>
                </c:pt>
                <c:pt idx="2538" formatCode="m/d/yyyy">
                  <c:v>41290</c:v>
                </c:pt>
                <c:pt idx="2539" formatCode="m/d/yyyy">
                  <c:v>41289</c:v>
                </c:pt>
                <c:pt idx="2540" formatCode="m/d/yyyy">
                  <c:v>41288</c:v>
                </c:pt>
                <c:pt idx="2541" formatCode="m/d/yyyy">
                  <c:v>41285</c:v>
                </c:pt>
                <c:pt idx="2542" formatCode="m/d/yyyy">
                  <c:v>41284</c:v>
                </c:pt>
                <c:pt idx="2543" formatCode="m/d/yyyy">
                  <c:v>41283</c:v>
                </c:pt>
                <c:pt idx="2544" formatCode="m/d/yyyy">
                  <c:v>41282</c:v>
                </c:pt>
                <c:pt idx="2545" formatCode="m/d/yyyy">
                  <c:v>41281</c:v>
                </c:pt>
                <c:pt idx="2546" formatCode="m/d/yyyy">
                  <c:v>41278</c:v>
                </c:pt>
                <c:pt idx="2547" formatCode="m/d/yyyy">
                  <c:v>41277</c:v>
                </c:pt>
                <c:pt idx="2548" formatCode="m/d/yyyy">
                  <c:v>41276</c:v>
                </c:pt>
                <c:pt idx="2549" formatCode="m/d/yyyy">
                  <c:v>41271</c:v>
                </c:pt>
                <c:pt idx="2550" formatCode="m/d/yyyy">
                  <c:v>41270</c:v>
                </c:pt>
                <c:pt idx="2551" formatCode="m/d/yyyy">
                  <c:v>41269</c:v>
                </c:pt>
                <c:pt idx="2552" formatCode="m/d/yyyy">
                  <c:v>41268</c:v>
                </c:pt>
                <c:pt idx="2553" formatCode="m/d/yyyy">
                  <c:v>41267</c:v>
                </c:pt>
                <c:pt idx="2554" formatCode="m/d/yyyy">
                  <c:v>41264</c:v>
                </c:pt>
                <c:pt idx="2555" formatCode="m/d/yyyy">
                  <c:v>41263</c:v>
                </c:pt>
                <c:pt idx="2556" formatCode="m/d/yyyy">
                  <c:v>41262</c:v>
                </c:pt>
                <c:pt idx="2557" formatCode="m/d/yyyy">
                  <c:v>41261</c:v>
                </c:pt>
                <c:pt idx="2558" formatCode="m/d/yyyy">
                  <c:v>41260</c:v>
                </c:pt>
                <c:pt idx="2559" formatCode="m/d/yyyy">
                  <c:v>41257</c:v>
                </c:pt>
                <c:pt idx="2560" formatCode="m/d/yyyy">
                  <c:v>41256</c:v>
                </c:pt>
                <c:pt idx="2561" formatCode="m/d/yyyy">
                  <c:v>41255</c:v>
                </c:pt>
                <c:pt idx="2562" formatCode="m/d/yyyy">
                  <c:v>41254</c:v>
                </c:pt>
                <c:pt idx="2563" formatCode="m/d/yyyy">
                  <c:v>41253</c:v>
                </c:pt>
                <c:pt idx="2564" formatCode="m/d/yyyy">
                  <c:v>41250</c:v>
                </c:pt>
                <c:pt idx="2565" formatCode="m/d/yyyy">
                  <c:v>41249</c:v>
                </c:pt>
                <c:pt idx="2566" formatCode="m/d/yyyy">
                  <c:v>41248</c:v>
                </c:pt>
                <c:pt idx="2567" formatCode="m/d/yyyy">
                  <c:v>41247</c:v>
                </c:pt>
                <c:pt idx="2568" formatCode="m/d/yyyy">
                  <c:v>41246</c:v>
                </c:pt>
                <c:pt idx="2569" formatCode="m/d/yyyy">
                  <c:v>41243</c:v>
                </c:pt>
                <c:pt idx="2570" formatCode="m/d/yyyy">
                  <c:v>41242</c:v>
                </c:pt>
                <c:pt idx="2571" formatCode="m/d/yyyy">
                  <c:v>41241</c:v>
                </c:pt>
                <c:pt idx="2572" formatCode="m/d/yyyy">
                  <c:v>41240</c:v>
                </c:pt>
                <c:pt idx="2573" formatCode="m/d/yyyy">
                  <c:v>41239</c:v>
                </c:pt>
                <c:pt idx="2574" formatCode="m/d/yyyy">
                  <c:v>41236</c:v>
                </c:pt>
                <c:pt idx="2575" formatCode="m/d/yyyy">
                  <c:v>41235</c:v>
                </c:pt>
                <c:pt idx="2576" formatCode="m/d/yyyy">
                  <c:v>41234</c:v>
                </c:pt>
                <c:pt idx="2577" formatCode="m/d/yyyy">
                  <c:v>41233</c:v>
                </c:pt>
                <c:pt idx="2578" formatCode="m/d/yyyy">
                  <c:v>41232</c:v>
                </c:pt>
                <c:pt idx="2579" formatCode="m/d/yyyy">
                  <c:v>41229</c:v>
                </c:pt>
                <c:pt idx="2580" formatCode="m/d/yyyy">
                  <c:v>41228</c:v>
                </c:pt>
                <c:pt idx="2581" formatCode="m/d/yyyy">
                  <c:v>41227</c:v>
                </c:pt>
                <c:pt idx="2582" formatCode="m/d/yyyy">
                  <c:v>41226</c:v>
                </c:pt>
                <c:pt idx="2583" formatCode="m/d/yyyy">
                  <c:v>41225</c:v>
                </c:pt>
                <c:pt idx="2584" formatCode="m/d/yyyy">
                  <c:v>41222</c:v>
                </c:pt>
                <c:pt idx="2585" formatCode="m/d/yyyy">
                  <c:v>41221</c:v>
                </c:pt>
                <c:pt idx="2586" formatCode="m/d/yyyy">
                  <c:v>41220</c:v>
                </c:pt>
                <c:pt idx="2587" formatCode="m/d/yyyy">
                  <c:v>41219</c:v>
                </c:pt>
                <c:pt idx="2588" formatCode="m/d/yyyy">
                  <c:v>41218</c:v>
                </c:pt>
                <c:pt idx="2589" formatCode="m/d/yyyy">
                  <c:v>41215</c:v>
                </c:pt>
                <c:pt idx="2590" formatCode="m/d/yyyy">
                  <c:v>41214</c:v>
                </c:pt>
                <c:pt idx="2591" formatCode="m/d/yyyy">
                  <c:v>41213</c:v>
                </c:pt>
                <c:pt idx="2592" formatCode="m/d/yyyy">
                  <c:v>41212</c:v>
                </c:pt>
                <c:pt idx="2593" formatCode="m/d/yyyy">
                  <c:v>41211</c:v>
                </c:pt>
                <c:pt idx="2594" formatCode="m/d/yyyy">
                  <c:v>41208</c:v>
                </c:pt>
                <c:pt idx="2595" formatCode="m/d/yyyy">
                  <c:v>41207</c:v>
                </c:pt>
                <c:pt idx="2596" formatCode="m/d/yyyy">
                  <c:v>41206</c:v>
                </c:pt>
                <c:pt idx="2597" formatCode="m/d/yyyy">
                  <c:v>41205</c:v>
                </c:pt>
                <c:pt idx="2598" formatCode="m/d/yyyy">
                  <c:v>41204</c:v>
                </c:pt>
                <c:pt idx="2599" formatCode="m/d/yyyy">
                  <c:v>41201</c:v>
                </c:pt>
                <c:pt idx="2600" formatCode="m/d/yyyy">
                  <c:v>41200</c:v>
                </c:pt>
                <c:pt idx="2601" formatCode="m/d/yyyy">
                  <c:v>41199</c:v>
                </c:pt>
                <c:pt idx="2602" formatCode="m/d/yyyy">
                  <c:v>41198</c:v>
                </c:pt>
                <c:pt idx="2603" formatCode="m/d/yyyy">
                  <c:v>41197</c:v>
                </c:pt>
                <c:pt idx="2604" formatCode="m/d/yyyy">
                  <c:v>41194</c:v>
                </c:pt>
                <c:pt idx="2605" formatCode="m/d/yyyy">
                  <c:v>41193</c:v>
                </c:pt>
                <c:pt idx="2606" formatCode="m/d/yyyy">
                  <c:v>41192</c:v>
                </c:pt>
                <c:pt idx="2607" formatCode="m/d/yyyy">
                  <c:v>41191</c:v>
                </c:pt>
                <c:pt idx="2608" formatCode="m/d/yyyy">
                  <c:v>41190</c:v>
                </c:pt>
                <c:pt idx="2609" formatCode="m/d/yyyy">
                  <c:v>41187</c:v>
                </c:pt>
                <c:pt idx="2610" formatCode="m/d/yyyy">
                  <c:v>41186</c:v>
                </c:pt>
                <c:pt idx="2611" formatCode="m/d/yyyy">
                  <c:v>41185</c:v>
                </c:pt>
                <c:pt idx="2612" formatCode="m/d/yyyy">
                  <c:v>41184</c:v>
                </c:pt>
                <c:pt idx="2613" formatCode="m/d/yyyy">
                  <c:v>41183</c:v>
                </c:pt>
                <c:pt idx="2614" formatCode="m/d/yyyy">
                  <c:v>41180</c:v>
                </c:pt>
                <c:pt idx="2615" formatCode="m/d/yyyy">
                  <c:v>41179</c:v>
                </c:pt>
                <c:pt idx="2616" formatCode="m/d/yyyy">
                  <c:v>41178</c:v>
                </c:pt>
                <c:pt idx="2617" formatCode="m/d/yyyy">
                  <c:v>41177</c:v>
                </c:pt>
                <c:pt idx="2618" formatCode="m/d/yyyy">
                  <c:v>41176</c:v>
                </c:pt>
                <c:pt idx="2619" formatCode="m/d/yyyy">
                  <c:v>41173</c:v>
                </c:pt>
                <c:pt idx="2620" formatCode="m/d/yyyy">
                  <c:v>41172</c:v>
                </c:pt>
                <c:pt idx="2621" formatCode="m/d/yyyy">
                  <c:v>41171</c:v>
                </c:pt>
                <c:pt idx="2622" formatCode="m/d/yyyy">
                  <c:v>41170</c:v>
                </c:pt>
                <c:pt idx="2623" formatCode="m/d/yyyy">
                  <c:v>41169</c:v>
                </c:pt>
                <c:pt idx="2624" formatCode="m/d/yyyy">
                  <c:v>41166</c:v>
                </c:pt>
                <c:pt idx="2625" formatCode="m/d/yyyy">
                  <c:v>41165</c:v>
                </c:pt>
                <c:pt idx="2626" formatCode="m/d/yyyy">
                  <c:v>41164</c:v>
                </c:pt>
                <c:pt idx="2627" formatCode="m/d/yyyy">
                  <c:v>41163</c:v>
                </c:pt>
                <c:pt idx="2628" formatCode="m/d/yyyy">
                  <c:v>41162</c:v>
                </c:pt>
                <c:pt idx="2629" formatCode="m/d/yyyy">
                  <c:v>41159</c:v>
                </c:pt>
                <c:pt idx="2630" formatCode="m/d/yyyy">
                  <c:v>41158</c:v>
                </c:pt>
                <c:pt idx="2631" formatCode="m/d/yyyy">
                  <c:v>41157</c:v>
                </c:pt>
                <c:pt idx="2632" formatCode="m/d/yyyy">
                  <c:v>41156</c:v>
                </c:pt>
                <c:pt idx="2633" formatCode="m/d/yyyy">
                  <c:v>41152</c:v>
                </c:pt>
                <c:pt idx="2634" formatCode="m/d/yyyy">
                  <c:v>41151</c:v>
                </c:pt>
                <c:pt idx="2635" formatCode="m/d/yyyy">
                  <c:v>41150</c:v>
                </c:pt>
                <c:pt idx="2636" formatCode="m/d/yyyy">
                  <c:v>41149</c:v>
                </c:pt>
                <c:pt idx="2637" formatCode="m/d/yyyy">
                  <c:v>41148</c:v>
                </c:pt>
                <c:pt idx="2638" formatCode="m/d/yyyy">
                  <c:v>41145</c:v>
                </c:pt>
                <c:pt idx="2639" formatCode="m/d/yyyy">
                  <c:v>41144</c:v>
                </c:pt>
                <c:pt idx="2640" formatCode="m/d/yyyy">
                  <c:v>41143</c:v>
                </c:pt>
                <c:pt idx="2641" formatCode="m/d/yyyy">
                  <c:v>41142</c:v>
                </c:pt>
                <c:pt idx="2642" formatCode="m/d/yyyy">
                  <c:v>41141</c:v>
                </c:pt>
                <c:pt idx="2643" formatCode="m/d/yyyy">
                  <c:v>41138</c:v>
                </c:pt>
                <c:pt idx="2644" formatCode="m/d/yyyy">
                  <c:v>41137</c:v>
                </c:pt>
                <c:pt idx="2645" formatCode="m/d/yyyy">
                  <c:v>41136</c:v>
                </c:pt>
                <c:pt idx="2646" formatCode="m/d/yyyy">
                  <c:v>41135</c:v>
                </c:pt>
                <c:pt idx="2647" formatCode="m/d/yyyy">
                  <c:v>41134</c:v>
                </c:pt>
                <c:pt idx="2648" formatCode="m/d/yyyy">
                  <c:v>41131</c:v>
                </c:pt>
                <c:pt idx="2649" formatCode="m/d/yyyy">
                  <c:v>41130</c:v>
                </c:pt>
                <c:pt idx="2650" formatCode="m/d/yyyy">
                  <c:v>41129</c:v>
                </c:pt>
                <c:pt idx="2651" formatCode="m/d/yyyy">
                  <c:v>41128</c:v>
                </c:pt>
                <c:pt idx="2652" formatCode="m/d/yyyy">
                  <c:v>41127</c:v>
                </c:pt>
                <c:pt idx="2653" formatCode="m/d/yyyy">
                  <c:v>41124</c:v>
                </c:pt>
                <c:pt idx="2654" formatCode="m/d/yyyy">
                  <c:v>41123</c:v>
                </c:pt>
                <c:pt idx="2655" formatCode="m/d/yyyy">
                  <c:v>41122</c:v>
                </c:pt>
                <c:pt idx="2656" formatCode="m/d/yyyy">
                  <c:v>41121</c:v>
                </c:pt>
                <c:pt idx="2657" formatCode="m/d/yyyy">
                  <c:v>41120</c:v>
                </c:pt>
                <c:pt idx="2658" formatCode="m/d/yyyy">
                  <c:v>41117</c:v>
                </c:pt>
                <c:pt idx="2659" formatCode="m/d/yyyy">
                  <c:v>41116</c:v>
                </c:pt>
                <c:pt idx="2660" formatCode="m/d/yyyy">
                  <c:v>41115</c:v>
                </c:pt>
                <c:pt idx="2661" formatCode="m/d/yyyy">
                  <c:v>41114</c:v>
                </c:pt>
                <c:pt idx="2662" formatCode="m/d/yyyy">
                  <c:v>41113</c:v>
                </c:pt>
                <c:pt idx="2663" formatCode="m/d/yyyy">
                  <c:v>41110</c:v>
                </c:pt>
                <c:pt idx="2664" formatCode="m/d/yyyy">
                  <c:v>41109</c:v>
                </c:pt>
                <c:pt idx="2665" formatCode="m/d/yyyy">
                  <c:v>41108</c:v>
                </c:pt>
                <c:pt idx="2666" formatCode="m/d/yyyy">
                  <c:v>41107</c:v>
                </c:pt>
                <c:pt idx="2667" formatCode="m/d/yyyy">
                  <c:v>41106</c:v>
                </c:pt>
                <c:pt idx="2668" formatCode="m/d/yyyy">
                  <c:v>41103</c:v>
                </c:pt>
                <c:pt idx="2669" formatCode="m/d/yyyy">
                  <c:v>41102</c:v>
                </c:pt>
                <c:pt idx="2670" formatCode="m/d/yyyy">
                  <c:v>41101</c:v>
                </c:pt>
                <c:pt idx="2671" formatCode="m/d/yyyy">
                  <c:v>41100</c:v>
                </c:pt>
                <c:pt idx="2672" formatCode="m/d/yyyy">
                  <c:v>41099</c:v>
                </c:pt>
                <c:pt idx="2673" formatCode="m/d/yyyy">
                  <c:v>41096</c:v>
                </c:pt>
                <c:pt idx="2674" formatCode="m/d/yyyy">
                  <c:v>41095</c:v>
                </c:pt>
                <c:pt idx="2675" formatCode="m/d/yyyy">
                  <c:v>41094</c:v>
                </c:pt>
                <c:pt idx="2676" formatCode="m/d/yyyy">
                  <c:v>41093</c:v>
                </c:pt>
                <c:pt idx="2677" formatCode="m/d/yyyy">
                  <c:v>41092</c:v>
                </c:pt>
                <c:pt idx="2678" formatCode="m/d/yyyy">
                  <c:v>41089</c:v>
                </c:pt>
                <c:pt idx="2679" formatCode="m/d/yyyy">
                  <c:v>41088</c:v>
                </c:pt>
                <c:pt idx="2680" formatCode="m/d/yyyy">
                  <c:v>41087</c:v>
                </c:pt>
                <c:pt idx="2681" formatCode="m/d/yyyy">
                  <c:v>41086</c:v>
                </c:pt>
                <c:pt idx="2682" formatCode="m/d/yyyy">
                  <c:v>41085</c:v>
                </c:pt>
                <c:pt idx="2683" formatCode="m/d/yyyy">
                  <c:v>41082</c:v>
                </c:pt>
                <c:pt idx="2684" formatCode="m/d/yyyy">
                  <c:v>41081</c:v>
                </c:pt>
                <c:pt idx="2685" formatCode="m/d/yyyy">
                  <c:v>41080</c:v>
                </c:pt>
                <c:pt idx="2686" formatCode="m/d/yyyy">
                  <c:v>41079</c:v>
                </c:pt>
                <c:pt idx="2687" formatCode="m/d/yyyy">
                  <c:v>41078</c:v>
                </c:pt>
                <c:pt idx="2688" formatCode="m/d/yyyy">
                  <c:v>41075</c:v>
                </c:pt>
                <c:pt idx="2689" formatCode="m/d/yyyy">
                  <c:v>41074</c:v>
                </c:pt>
                <c:pt idx="2690" formatCode="m/d/yyyy">
                  <c:v>41073</c:v>
                </c:pt>
                <c:pt idx="2691" formatCode="m/d/yyyy">
                  <c:v>41072</c:v>
                </c:pt>
                <c:pt idx="2692" formatCode="m/d/yyyy">
                  <c:v>41071</c:v>
                </c:pt>
                <c:pt idx="2693" formatCode="m/d/yyyy">
                  <c:v>41068</c:v>
                </c:pt>
                <c:pt idx="2694" formatCode="m/d/yyyy">
                  <c:v>41067</c:v>
                </c:pt>
                <c:pt idx="2695" formatCode="m/d/yyyy">
                  <c:v>41066</c:v>
                </c:pt>
                <c:pt idx="2696" formatCode="m/d/yyyy">
                  <c:v>41065</c:v>
                </c:pt>
                <c:pt idx="2697" formatCode="m/d/yyyy">
                  <c:v>41064</c:v>
                </c:pt>
                <c:pt idx="2698" formatCode="m/d/yyyy">
                  <c:v>41061</c:v>
                </c:pt>
                <c:pt idx="2699" formatCode="m/d/yyyy">
                  <c:v>41060</c:v>
                </c:pt>
                <c:pt idx="2700" formatCode="m/d/yyyy">
                  <c:v>41059</c:v>
                </c:pt>
                <c:pt idx="2701" formatCode="m/d/yyyy">
                  <c:v>41058</c:v>
                </c:pt>
                <c:pt idx="2702" formatCode="m/d/yyyy">
                  <c:v>41057</c:v>
                </c:pt>
                <c:pt idx="2703" formatCode="m/d/yyyy">
                  <c:v>41054</c:v>
                </c:pt>
                <c:pt idx="2704" formatCode="m/d/yyyy">
                  <c:v>41053</c:v>
                </c:pt>
                <c:pt idx="2705" formatCode="m/d/yyyy">
                  <c:v>41052</c:v>
                </c:pt>
                <c:pt idx="2706" formatCode="m/d/yyyy">
                  <c:v>41051</c:v>
                </c:pt>
                <c:pt idx="2707" formatCode="m/d/yyyy">
                  <c:v>41050</c:v>
                </c:pt>
                <c:pt idx="2708" formatCode="m/d/yyyy">
                  <c:v>41047</c:v>
                </c:pt>
                <c:pt idx="2709" formatCode="m/d/yyyy">
                  <c:v>41046</c:v>
                </c:pt>
                <c:pt idx="2710" formatCode="m/d/yyyy">
                  <c:v>41045</c:v>
                </c:pt>
                <c:pt idx="2711" formatCode="m/d/yyyy">
                  <c:v>41044</c:v>
                </c:pt>
                <c:pt idx="2712" formatCode="m/d/yyyy">
                  <c:v>41043</c:v>
                </c:pt>
                <c:pt idx="2713" formatCode="m/d/yyyy">
                  <c:v>41040</c:v>
                </c:pt>
                <c:pt idx="2714" formatCode="m/d/yyyy">
                  <c:v>41039</c:v>
                </c:pt>
                <c:pt idx="2715" formatCode="m/d/yyyy">
                  <c:v>41038</c:v>
                </c:pt>
                <c:pt idx="2716" formatCode="m/d/yyyy">
                  <c:v>41037</c:v>
                </c:pt>
                <c:pt idx="2717" formatCode="m/d/yyyy">
                  <c:v>41036</c:v>
                </c:pt>
                <c:pt idx="2718" formatCode="m/d/yyyy">
                  <c:v>41033</c:v>
                </c:pt>
                <c:pt idx="2719" formatCode="m/d/yyyy">
                  <c:v>41032</c:v>
                </c:pt>
                <c:pt idx="2720" formatCode="m/d/yyyy">
                  <c:v>41031</c:v>
                </c:pt>
                <c:pt idx="2721" formatCode="m/d/yyyy">
                  <c:v>41026</c:v>
                </c:pt>
                <c:pt idx="2722" formatCode="m/d/yyyy">
                  <c:v>41025</c:v>
                </c:pt>
                <c:pt idx="2723" formatCode="m/d/yyyy">
                  <c:v>41024</c:v>
                </c:pt>
                <c:pt idx="2724" formatCode="m/d/yyyy">
                  <c:v>41023</c:v>
                </c:pt>
                <c:pt idx="2725" formatCode="m/d/yyyy">
                  <c:v>41022</c:v>
                </c:pt>
                <c:pt idx="2726" formatCode="m/d/yyyy">
                  <c:v>41019</c:v>
                </c:pt>
                <c:pt idx="2727" formatCode="m/d/yyyy">
                  <c:v>41018</c:v>
                </c:pt>
                <c:pt idx="2728" formatCode="m/d/yyyy">
                  <c:v>41017</c:v>
                </c:pt>
                <c:pt idx="2729" formatCode="m/d/yyyy">
                  <c:v>41016</c:v>
                </c:pt>
                <c:pt idx="2730" formatCode="m/d/yyyy">
                  <c:v>41015</c:v>
                </c:pt>
                <c:pt idx="2731" formatCode="m/d/yyyy">
                  <c:v>41012</c:v>
                </c:pt>
                <c:pt idx="2732" formatCode="m/d/yyyy">
                  <c:v>41011</c:v>
                </c:pt>
                <c:pt idx="2733" formatCode="m/d/yyyy">
                  <c:v>41010</c:v>
                </c:pt>
                <c:pt idx="2734" formatCode="m/d/yyyy">
                  <c:v>41009</c:v>
                </c:pt>
                <c:pt idx="2735" formatCode="m/d/yyyy">
                  <c:v>41008</c:v>
                </c:pt>
                <c:pt idx="2736" formatCode="m/d/yyyy">
                  <c:v>41005</c:v>
                </c:pt>
                <c:pt idx="2737" formatCode="m/d/yyyy">
                  <c:v>41004</c:v>
                </c:pt>
                <c:pt idx="2738" formatCode="m/d/yyyy">
                  <c:v>41003</c:v>
                </c:pt>
                <c:pt idx="2739" formatCode="m/d/yyyy">
                  <c:v>41002</c:v>
                </c:pt>
                <c:pt idx="2740" formatCode="m/d/yyyy">
                  <c:v>40998</c:v>
                </c:pt>
                <c:pt idx="2741" formatCode="m/d/yyyy">
                  <c:v>40997</c:v>
                </c:pt>
                <c:pt idx="2742" formatCode="m/d/yyyy">
                  <c:v>40996</c:v>
                </c:pt>
                <c:pt idx="2743" formatCode="m/d/yyyy">
                  <c:v>40995</c:v>
                </c:pt>
                <c:pt idx="2744" formatCode="m/d/yyyy">
                  <c:v>40994</c:v>
                </c:pt>
                <c:pt idx="2745" formatCode="m/d/yyyy">
                  <c:v>40991</c:v>
                </c:pt>
                <c:pt idx="2746" formatCode="m/d/yyyy">
                  <c:v>40990</c:v>
                </c:pt>
                <c:pt idx="2747" formatCode="m/d/yyyy">
                  <c:v>40989</c:v>
                </c:pt>
                <c:pt idx="2748" formatCode="m/d/yyyy">
                  <c:v>40988</c:v>
                </c:pt>
                <c:pt idx="2749" formatCode="m/d/yyyy">
                  <c:v>40987</c:v>
                </c:pt>
                <c:pt idx="2750" formatCode="m/d/yyyy">
                  <c:v>40984</c:v>
                </c:pt>
                <c:pt idx="2751" formatCode="m/d/yyyy">
                  <c:v>40983</c:v>
                </c:pt>
                <c:pt idx="2752" formatCode="m/d/yyyy">
                  <c:v>40982</c:v>
                </c:pt>
                <c:pt idx="2753" formatCode="m/d/yyyy">
                  <c:v>40981</c:v>
                </c:pt>
                <c:pt idx="2754" formatCode="m/d/yyyy">
                  <c:v>40980</c:v>
                </c:pt>
                <c:pt idx="2755" formatCode="m/d/yyyy">
                  <c:v>40977</c:v>
                </c:pt>
                <c:pt idx="2756" formatCode="m/d/yyyy">
                  <c:v>40976</c:v>
                </c:pt>
                <c:pt idx="2757" formatCode="m/d/yyyy">
                  <c:v>40975</c:v>
                </c:pt>
                <c:pt idx="2758" formatCode="m/d/yyyy">
                  <c:v>40974</c:v>
                </c:pt>
                <c:pt idx="2759" formatCode="m/d/yyyy">
                  <c:v>40973</c:v>
                </c:pt>
                <c:pt idx="2760" formatCode="m/d/yyyy">
                  <c:v>40970</c:v>
                </c:pt>
                <c:pt idx="2761" formatCode="m/d/yyyy">
                  <c:v>40969</c:v>
                </c:pt>
                <c:pt idx="2762" formatCode="m/d/yyyy">
                  <c:v>40968</c:v>
                </c:pt>
                <c:pt idx="2763" formatCode="m/d/yyyy">
                  <c:v>40967</c:v>
                </c:pt>
                <c:pt idx="2764" formatCode="m/d/yyyy">
                  <c:v>40966</c:v>
                </c:pt>
                <c:pt idx="2765" formatCode="m/d/yyyy">
                  <c:v>40963</c:v>
                </c:pt>
                <c:pt idx="2766" formatCode="m/d/yyyy">
                  <c:v>40962</c:v>
                </c:pt>
                <c:pt idx="2767" formatCode="m/d/yyyy">
                  <c:v>40961</c:v>
                </c:pt>
                <c:pt idx="2768" formatCode="m/d/yyyy">
                  <c:v>40960</c:v>
                </c:pt>
                <c:pt idx="2769" formatCode="m/d/yyyy">
                  <c:v>40959</c:v>
                </c:pt>
                <c:pt idx="2770" formatCode="m/d/yyyy">
                  <c:v>40956</c:v>
                </c:pt>
                <c:pt idx="2771" formatCode="m/d/yyyy">
                  <c:v>40955</c:v>
                </c:pt>
                <c:pt idx="2772" formatCode="m/d/yyyy">
                  <c:v>40954</c:v>
                </c:pt>
                <c:pt idx="2773" formatCode="m/d/yyyy">
                  <c:v>40953</c:v>
                </c:pt>
                <c:pt idx="2774" formatCode="m/d/yyyy">
                  <c:v>40952</c:v>
                </c:pt>
                <c:pt idx="2775" formatCode="m/d/yyyy">
                  <c:v>40949</c:v>
                </c:pt>
                <c:pt idx="2776" formatCode="m/d/yyyy">
                  <c:v>40948</c:v>
                </c:pt>
                <c:pt idx="2777" formatCode="m/d/yyyy">
                  <c:v>40947</c:v>
                </c:pt>
                <c:pt idx="2778" formatCode="m/d/yyyy">
                  <c:v>40946</c:v>
                </c:pt>
                <c:pt idx="2779" formatCode="m/d/yyyy">
                  <c:v>40945</c:v>
                </c:pt>
                <c:pt idx="2780" formatCode="m/d/yyyy">
                  <c:v>40942</c:v>
                </c:pt>
                <c:pt idx="2781" formatCode="m/d/yyyy">
                  <c:v>40941</c:v>
                </c:pt>
                <c:pt idx="2782" formatCode="m/d/yyyy">
                  <c:v>40940</c:v>
                </c:pt>
                <c:pt idx="2783" formatCode="m/d/yyyy">
                  <c:v>40939</c:v>
                </c:pt>
                <c:pt idx="2784" formatCode="m/d/yyyy">
                  <c:v>40938</c:v>
                </c:pt>
                <c:pt idx="2785" formatCode="m/d/yyyy">
                  <c:v>40928</c:v>
                </c:pt>
                <c:pt idx="2786" formatCode="m/d/yyyy">
                  <c:v>40927</c:v>
                </c:pt>
                <c:pt idx="2787" formatCode="m/d/yyyy">
                  <c:v>40926</c:v>
                </c:pt>
                <c:pt idx="2788" formatCode="m/d/yyyy">
                  <c:v>40925</c:v>
                </c:pt>
                <c:pt idx="2789" formatCode="m/d/yyyy">
                  <c:v>40924</c:v>
                </c:pt>
                <c:pt idx="2790" formatCode="m/d/yyyy">
                  <c:v>40921</c:v>
                </c:pt>
                <c:pt idx="2791" formatCode="m/d/yyyy">
                  <c:v>40920</c:v>
                </c:pt>
                <c:pt idx="2792" formatCode="m/d/yyyy">
                  <c:v>40919</c:v>
                </c:pt>
                <c:pt idx="2793" formatCode="m/d/yyyy">
                  <c:v>40918</c:v>
                </c:pt>
                <c:pt idx="2794" formatCode="m/d/yyyy">
                  <c:v>40917</c:v>
                </c:pt>
                <c:pt idx="2795" formatCode="m/d/yyyy">
                  <c:v>40914</c:v>
                </c:pt>
                <c:pt idx="2796" formatCode="m/d/yyyy">
                  <c:v>40913</c:v>
                </c:pt>
                <c:pt idx="2797" formatCode="m/d/yyyy">
                  <c:v>40912</c:v>
                </c:pt>
                <c:pt idx="2798" formatCode="m/d/yyyy">
                  <c:v>40911</c:v>
                </c:pt>
                <c:pt idx="2799" formatCode="m/d/yyyy">
                  <c:v>40907</c:v>
                </c:pt>
                <c:pt idx="2800" formatCode="m/d/yyyy">
                  <c:v>40906</c:v>
                </c:pt>
                <c:pt idx="2801" formatCode="m/d/yyyy">
                  <c:v>40905</c:v>
                </c:pt>
                <c:pt idx="2802" formatCode="m/d/yyyy">
                  <c:v>40904</c:v>
                </c:pt>
                <c:pt idx="2803" formatCode="m/d/yyyy">
                  <c:v>40903</c:v>
                </c:pt>
                <c:pt idx="2804" formatCode="m/d/yyyy">
                  <c:v>40900</c:v>
                </c:pt>
                <c:pt idx="2805" formatCode="m/d/yyyy">
                  <c:v>40899</c:v>
                </c:pt>
                <c:pt idx="2806" formatCode="m/d/yyyy">
                  <c:v>40898</c:v>
                </c:pt>
                <c:pt idx="2807" formatCode="m/d/yyyy">
                  <c:v>40897</c:v>
                </c:pt>
                <c:pt idx="2808" formatCode="m/d/yyyy">
                  <c:v>40896</c:v>
                </c:pt>
                <c:pt idx="2809" formatCode="m/d/yyyy">
                  <c:v>40893</c:v>
                </c:pt>
                <c:pt idx="2810" formatCode="m/d/yyyy">
                  <c:v>40892</c:v>
                </c:pt>
                <c:pt idx="2811" formatCode="m/d/yyyy">
                  <c:v>40891</c:v>
                </c:pt>
                <c:pt idx="2812" formatCode="m/d/yyyy">
                  <c:v>40890</c:v>
                </c:pt>
                <c:pt idx="2813" formatCode="m/d/yyyy">
                  <c:v>40889</c:v>
                </c:pt>
                <c:pt idx="2814" formatCode="m/d/yyyy">
                  <c:v>40886</c:v>
                </c:pt>
                <c:pt idx="2815" formatCode="m/d/yyyy">
                  <c:v>40885</c:v>
                </c:pt>
                <c:pt idx="2816" formatCode="m/d/yyyy">
                  <c:v>40884</c:v>
                </c:pt>
                <c:pt idx="2817" formatCode="m/d/yyyy">
                  <c:v>40883</c:v>
                </c:pt>
                <c:pt idx="2818" formatCode="m/d/yyyy">
                  <c:v>40882</c:v>
                </c:pt>
                <c:pt idx="2819" formatCode="m/d/yyyy">
                  <c:v>40879</c:v>
                </c:pt>
                <c:pt idx="2820" formatCode="m/d/yyyy">
                  <c:v>40878</c:v>
                </c:pt>
                <c:pt idx="2821" formatCode="m/d/yyyy">
                  <c:v>40877</c:v>
                </c:pt>
                <c:pt idx="2822" formatCode="m/d/yyyy">
                  <c:v>40876</c:v>
                </c:pt>
                <c:pt idx="2823" formatCode="m/d/yyyy">
                  <c:v>40875</c:v>
                </c:pt>
                <c:pt idx="2824" formatCode="m/d/yyyy">
                  <c:v>40872</c:v>
                </c:pt>
                <c:pt idx="2825" formatCode="m/d/yyyy">
                  <c:v>40871</c:v>
                </c:pt>
                <c:pt idx="2826" formatCode="m/d/yyyy">
                  <c:v>40870</c:v>
                </c:pt>
                <c:pt idx="2827" formatCode="m/d/yyyy">
                  <c:v>40869</c:v>
                </c:pt>
                <c:pt idx="2828" formatCode="m/d/yyyy">
                  <c:v>40868</c:v>
                </c:pt>
                <c:pt idx="2829" formatCode="m/d/yyyy">
                  <c:v>40865</c:v>
                </c:pt>
                <c:pt idx="2830" formatCode="m/d/yyyy">
                  <c:v>40864</c:v>
                </c:pt>
                <c:pt idx="2831" formatCode="m/d/yyyy">
                  <c:v>40863</c:v>
                </c:pt>
                <c:pt idx="2832" formatCode="m/d/yyyy">
                  <c:v>40862</c:v>
                </c:pt>
                <c:pt idx="2833" formatCode="m/d/yyyy">
                  <c:v>40861</c:v>
                </c:pt>
                <c:pt idx="2834" formatCode="m/d/yyyy">
                  <c:v>40858</c:v>
                </c:pt>
                <c:pt idx="2835" formatCode="m/d/yyyy">
                  <c:v>40857</c:v>
                </c:pt>
                <c:pt idx="2836" formatCode="m/d/yyyy">
                  <c:v>40856</c:v>
                </c:pt>
                <c:pt idx="2837" formatCode="m/d/yyyy">
                  <c:v>40855</c:v>
                </c:pt>
                <c:pt idx="2838" formatCode="m/d/yyyy">
                  <c:v>40854</c:v>
                </c:pt>
                <c:pt idx="2839" formatCode="m/d/yyyy">
                  <c:v>40851</c:v>
                </c:pt>
                <c:pt idx="2840" formatCode="m/d/yyyy">
                  <c:v>40850</c:v>
                </c:pt>
                <c:pt idx="2841" formatCode="m/d/yyyy">
                  <c:v>40849</c:v>
                </c:pt>
                <c:pt idx="2842" formatCode="m/d/yyyy">
                  <c:v>40848</c:v>
                </c:pt>
                <c:pt idx="2843" formatCode="m/d/yyyy">
                  <c:v>40847</c:v>
                </c:pt>
                <c:pt idx="2844" formatCode="m/d/yyyy">
                  <c:v>40844</c:v>
                </c:pt>
                <c:pt idx="2845" formatCode="m/d/yyyy">
                  <c:v>40843</c:v>
                </c:pt>
                <c:pt idx="2846" formatCode="m/d/yyyy">
                  <c:v>40842</c:v>
                </c:pt>
                <c:pt idx="2847" formatCode="m/d/yyyy">
                  <c:v>40841</c:v>
                </c:pt>
                <c:pt idx="2848" formatCode="m/d/yyyy">
                  <c:v>40840</c:v>
                </c:pt>
                <c:pt idx="2849" formatCode="m/d/yyyy">
                  <c:v>40837</c:v>
                </c:pt>
                <c:pt idx="2850" formatCode="m/d/yyyy">
                  <c:v>40836</c:v>
                </c:pt>
                <c:pt idx="2851" formatCode="m/d/yyyy">
                  <c:v>40835</c:v>
                </c:pt>
                <c:pt idx="2852" formatCode="m/d/yyyy">
                  <c:v>40834</c:v>
                </c:pt>
                <c:pt idx="2853" formatCode="m/d/yyyy">
                  <c:v>40833</c:v>
                </c:pt>
                <c:pt idx="2854" formatCode="m/d/yyyy">
                  <c:v>40830</c:v>
                </c:pt>
                <c:pt idx="2855" formatCode="m/d/yyyy">
                  <c:v>40829</c:v>
                </c:pt>
                <c:pt idx="2856" formatCode="m/d/yyyy">
                  <c:v>40828</c:v>
                </c:pt>
                <c:pt idx="2857" formatCode="m/d/yyyy">
                  <c:v>40827</c:v>
                </c:pt>
                <c:pt idx="2858" formatCode="m/d/yyyy">
                  <c:v>40826</c:v>
                </c:pt>
                <c:pt idx="2859" formatCode="m/d/yyyy">
                  <c:v>40823</c:v>
                </c:pt>
                <c:pt idx="2860" formatCode="m/d/yyyy">
                  <c:v>40822</c:v>
                </c:pt>
                <c:pt idx="2861" formatCode="m/d/yyyy">
                  <c:v>40821</c:v>
                </c:pt>
                <c:pt idx="2862" formatCode="m/d/yyyy">
                  <c:v>40820</c:v>
                </c:pt>
                <c:pt idx="2863" formatCode="m/d/yyyy">
                  <c:v>40819</c:v>
                </c:pt>
                <c:pt idx="2864" formatCode="m/d/yyyy">
                  <c:v>40816</c:v>
                </c:pt>
                <c:pt idx="2865" formatCode="m/d/yyyy">
                  <c:v>40815</c:v>
                </c:pt>
                <c:pt idx="2866" formatCode="m/d/yyyy">
                  <c:v>40814</c:v>
                </c:pt>
                <c:pt idx="2867" formatCode="m/d/yyyy">
                  <c:v>40813</c:v>
                </c:pt>
                <c:pt idx="2868" formatCode="m/d/yyyy">
                  <c:v>40812</c:v>
                </c:pt>
                <c:pt idx="2869" formatCode="m/d/yyyy">
                  <c:v>40809</c:v>
                </c:pt>
                <c:pt idx="2870" formatCode="m/d/yyyy">
                  <c:v>40808</c:v>
                </c:pt>
                <c:pt idx="2871" formatCode="m/d/yyyy">
                  <c:v>40807</c:v>
                </c:pt>
                <c:pt idx="2872" formatCode="m/d/yyyy">
                  <c:v>40806</c:v>
                </c:pt>
                <c:pt idx="2873" formatCode="m/d/yyyy">
                  <c:v>40805</c:v>
                </c:pt>
                <c:pt idx="2874" formatCode="m/d/yyyy">
                  <c:v>40802</c:v>
                </c:pt>
                <c:pt idx="2875" formatCode="m/d/yyyy">
                  <c:v>40801</c:v>
                </c:pt>
                <c:pt idx="2876" formatCode="m/d/yyyy">
                  <c:v>40800</c:v>
                </c:pt>
                <c:pt idx="2877" formatCode="m/d/yyyy">
                  <c:v>40799</c:v>
                </c:pt>
                <c:pt idx="2878" formatCode="m/d/yyyy">
                  <c:v>40798</c:v>
                </c:pt>
                <c:pt idx="2879" formatCode="m/d/yyyy">
                  <c:v>40795</c:v>
                </c:pt>
                <c:pt idx="2880" formatCode="m/d/yyyy">
                  <c:v>40794</c:v>
                </c:pt>
                <c:pt idx="2881" formatCode="m/d/yyyy">
                  <c:v>40793</c:v>
                </c:pt>
                <c:pt idx="2882" formatCode="m/d/yyyy">
                  <c:v>40792</c:v>
                </c:pt>
                <c:pt idx="2883" formatCode="m/d/yyyy">
                  <c:v>40791</c:v>
                </c:pt>
                <c:pt idx="2884" formatCode="m/d/yyyy">
                  <c:v>40787</c:v>
                </c:pt>
                <c:pt idx="2885" formatCode="m/d/yyyy">
                  <c:v>40786</c:v>
                </c:pt>
                <c:pt idx="2886" formatCode="m/d/yyyy">
                  <c:v>40785</c:v>
                </c:pt>
                <c:pt idx="2887" formatCode="m/d/yyyy">
                  <c:v>40784</c:v>
                </c:pt>
                <c:pt idx="2888" formatCode="m/d/yyyy">
                  <c:v>40781</c:v>
                </c:pt>
                <c:pt idx="2889" formatCode="m/d/yyyy">
                  <c:v>40780</c:v>
                </c:pt>
                <c:pt idx="2890" formatCode="m/d/yyyy">
                  <c:v>40779</c:v>
                </c:pt>
                <c:pt idx="2891" formatCode="m/d/yyyy">
                  <c:v>40778</c:v>
                </c:pt>
                <c:pt idx="2892" formatCode="m/d/yyyy">
                  <c:v>40777</c:v>
                </c:pt>
                <c:pt idx="2893" formatCode="m/d/yyyy">
                  <c:v>40774</c:v>
                </c:pt>
                <c:pt idx="2894" formatCode="m/d/yyyy">
                  <c:v>40773</c:v>
                </c:pt>
                <c:pt idx="2895" formatCode="m/d/yyyy">
                  <c:v>40772</c:v>
                </c:pt>
                <c:pt idx="2896" formatCode="m/d/yyyy">
                  <c:v>40771</c:v>
                </c:pt>
                <c:pt idx="2897" formatCode="m/d/yyyy">
                  <c:v>40770</c:v>
                </c:pt>
                <c:pt idx="2898" formatCode="m/d/yyyy">
                  <c:v>40767</c:v>
                </c:pt>
                <c:pt idx="2899" formatCode="m/d/yyyy">
                  <c:v>40766</c:v>
                </c:pt>
                <c:pt idx="2900" formatCode="m/d/yyyy">
                  <c:v>40765</c:v>
                </c:pt>
                <c:pt idx="2901" formatCode="m/d/yyyy">
                  <c:v>40764</c:v>
                </c:pt>
                <c:pt idx="2902" formatCode="m/d/yyyy">
                  <c:v>40763</c:v>
                </c:pt>
                <c:pt idx="2903" formatCode="m/d/yyyy">
                  <c:v>40760</c:v>
                </c:pt>
                <c:pt idx="2904" formatCode="m/d/yyyy">
                  <c:v>40759</c:v>
                </c:pt>
                <c:pt idx="2905" formatCode="m/d/yyyy">
                  <c:v>40758</c:v>
                </c:pt>
                <c:pt idx="2906" formatCode="m/d/yyyy">
                  <c:v>40757</c:v>
                </c:pt>
                <c:pt idx="2907" formatCode="m/d/yyyy">
                  <c:v>40756</c:v>
                </c:pt>
                <c:pt idx="2908" formatCode="m/d/yyyy">
                  <c:v>40753</c:v>
                </c:pt>
                <c:pt idx="2909" formatCode="m/d/yyyy">
                  <c:v>40752</c:v>
                </c:pt>
                <c:pt idx="2910" formatCode="m/d/yyyy">
                  <c:v>40751</c:v>
                </c:pt>
                <c:pt idx="2911" formatCode="m/d/yyyy">
                  <c:v>40750</c:v>
                </c:pt>
                <c:pt idx="2912" formatCode="m/d/yyyy">
                  <c:v>40749</c:v>
                </c:pt>
                <c:pt idx="2913" formatCode="m/d/yyyy">
                  <c:v>40746</c:v>
                </c:pt>
                <c:pt idx="2914" formatCode="m/d/yyyy">
                  <c:v>40745</c:v>
                </c:pt>
                <c:pt idx="2915" formatCode="m/d/yyyy">
                  <c:v>40744</c:v>
                </c:pt>
                <c:pt idx="2916" formatCode="m/d/yyyy">
                  <c:v>40743</c:v>
                </c:pt>
                <c:pt idx="2917" formatCode="m/d/yyyy">
                  <c:v>40742</c:v>
                </c:pt>
                <c:pt idx="2918" formatCode="m/d/yyyy">
                  <c:v>40739</c:v>
                </c:pt>
                <c:pt idx="2919" formatCode="m/d/yyyy">
                  <c:v>40738</c:v>
                </c:pt>
                <c:pt idx="2920" formatCode="m/d/yyyy">
                  <c:v>40737</c:v>
                </c:pt>
                <c:pt idx="2921" formatCode="m/d/yyyy">
                  <c:v>40736</c:v>
                </c:pt>
                <c:pt idx="2922" formatCode="m/d/yyyy">
                  <c:v>40735</c:v>
                </c:pt>
                <c:pt idx="2923" formatCode="m/d/yyyy">
                  <c:v>40732</c:v>
                </c:pt>
                <c:pt idx="2924" formatCode="m/d/yyyy">
                  <c:v>40731</c:v>
                </c:pt>
                <c:pt idx="2925" formatCode="m/d/yyyy">
                  <c:v>40730</c:v>
                </c:pt>
                <c:pt idx="2926" formatCode="m/d/yyyy">
                  <c:v>40729</c:v>
                </c:pt>
                <c:pt idx="2927" formatCode="m/d/yyyy">
                  <c:v>40728</c:v>
                </c:pt>
                <c:pt idx="2928" formatCode="m/d/yyyy">
                  <c:v>40725</c:v>
                </c:pt>
                <c:pt idx="2929" formatCode="m/d/yyyy">
                  <c:v>40724</c:v>
                </c:pt>
                <c:pt idx="2930" formatCode="m/d/yyyy">
                  <c:v>40723</c:v>
                </c:pt>
                <c:pt idx="2931" formatCode="m/d/yyyy">
                  <c:v>40722</c:v>
                </c:pt>
                <c:pt idx="2932" formatCode="m/d/yyyy">
                  <c:v>40721</c:v>
                </c:pt>
                <c:pt idx="2933" formatCode="m/d/yyyy">
                  <c:v>40718</c:v>
                </c:pt>
                <c:pt idx="2934" formatCode="m/d/yyyy">
                  <c:v>40717</c:v>
                </c:pt>
                <c:pt idx="2935" formatCode="m/d/yyyy">
                  <c:v>40716</c:v>
                </c:pt>
                <c:pt idx="2936" formatCode="m/d/yyyy">
                  <c:v>40715</c:v>
                </c:pt>
                <c:pt idx="2937" formatCode="m/d/yyyy">
                  <c:v>40714</c:v>
                </c:pt>
                <c:pt idx="2938" formatCode="m/d/yyyy">
                  <c:v>40711</c:v>
                </c:pt>
                <c:pt idx="2939" formatCode="m/d/yyyy">
                  <c:v>40710</c:v>
                </c:pt>
                <c:pt idx="2940" formatCode="m/d/yyyy">
                  <c:v>40709</c:v>
                </c:pt>
                <c:pt idx="2941" formatCode="m/d/yyyy">
                  <c:v>40708</c:v>
                </c:pt>
                <c:pt idx="2942" formatCode="m/d/yyyy">
                  <c:v>40707</c:v>
                </c:pt>
                <c:pt idx="2943" formatCode="m/d/yyyy">
                  <c:v>40704</c:v>
                </c:pt>
                <c:pt idx="2944" formatCode="m/d/yyyy">
                  <c:v>40703</c:v>
                </c:pt>
                <c:pt idx="2945" formatCode="m/d/yyyy">
                  <c:v>40702</c:v>
                </c:pt>
                <c:pt idx="2946" formatCode="m/d/yyyy">
                  <c:v>40701</c:v>
                </c:pt>
                <c:pt idx="2947" formatCode="m/d/yyyy">
                  <c:v>40700</c:v>
                </c:pt>
                <c:pt idx="2948" formatCode="m/d/yyyy">
                  <c:v>40697</c:v>
                </c:pt>
                <c:pt idx="2949" formatCode="m/d/yyyy">
                  <c:v>40696</c:v>
                </c:pt>
                <c:pt idx="2950" formatCode="m/d/yyyy">
                  <c:v>40695</c:v>
                </c:pt>
                <c:pt idx="2951" formatCode="m/d/yyyy">
                  <c:v>40694</c:v>
                </c:pt>
                <c:pt idx="2952" formatCode="m/d/yyyy">
                  <c:v>40693</c:v>
                </c:pt>
                <c:pt idx="2953" formatCode="m/d/yyyy">
                  <c:v>40690</c:v>
                </c:pt>
                <c:pt idx="2954" formatCode="m/d/yyyy">
                  <c:v>40689</c:v>
                </c:pt>
                <c:pt idx="2955" formatCode="m/d/yyyy">
                  <c:v>40688</c:v>
                </c:pt>
                <c:pt idx="2956" formatCode="m/d/yyyy">
                  <c:v>40687</c:v>
                </c:pt>
                <c:pt idx="2957" formatCode="m/d/yyyy">
                  <c:v>40686</c:v>
                </c:pt>
                <c:pt idx="2958" formatCode="m/d/yyyy">
                  <c:v>40683</c:v>
                </c:pt>
                <c:pt idx="2959" formatCode="m/d/yyyy">
                  <c:v>40682</c:v>
                </c:pt>
                <c:pt idx="2960" formatCode="m/d/yyyy">
                  <c:v>40681</c:v>
                </c:pt>
                <c:pt idx="2961" formatCode="m/d/yyyy">
                  <c:v>40680</c:v>
                </c:pt>
                <c:pt idx="2962" formatCode="m/d/yyyy">
                  <c:v>40679</c:v>
                </c:pt>
                <c:pt idx="2963" formatCode="m/d/yyyy">
                  <c:v>40676</c:v>
                </c:pt>
                <c:pt idx="2964" formatCode="m/d/yyyy">
                  <c:v>40675</c:v>
                </c:pt>
                <c:pt idx="2965" formatCode="m/d/yyyy">
                  <c:v>40674</c:v>
                </c:pt>
                <c:pt idx="2966" formatCode="m/d/yyyy">
                  <c:v>40673</c:v>
                </c:pt>
                <c:pt idx="2967" formatCode="m/d/yyyy">
                  <c:v>40672</c:v>
                </c:pt>
                <c:pt idx="2968" formatCode="m/d/yyyy">
                  <c:v>40669</c:v>
                </c:pt>
                <c:pt idx="2969" formatCode="m/d/yyyy">
                  <c:v>40668</c:v>
                </c:pt>
                <c:pt idx="2970" formatCode="m/d/yyyy">
                  <c:v>40667</c:v>
                </c:pt>
                <c:pt idx="2971" formatCode="m/d/yyyy">
                  <c:v>40662</c:v>
                </c:pt>
                <c:pt idx="2972" formatCode="m/d/yyyy">
                  <c:v>40661</c:v>
                </c:pt>
                <c:pt idx="2973" formatCode="m/d/yyyy">
                  <c:v>40660</c:v>
                </c:pt>
                <c:pt idx="2974" formatCode="m/d/yyyy">
                  <c:v>40659</c:v>
                </c:pt>
                <c:pt idx="2975" formatCode="m/d/yyyy">
                  <c:v>40658</c:v>
                </c:pt>
                <c:pt idx="2976" formatCode="m/d/yyyy">
                  <c:v>40655</c:v>
                </c:pt>
                <c:pt idx="2977" formatCode="m/d/yyyy">
                  <c:v>40654</c:v>
                </c:pt>
                <c:pt idx="2978" formatCode="m/d/yyyy">
                  <c:v>40653</c:v>
                </c:pt>
                <c:pt idx="2979" formatCode="m/d/yyyy">
                  <c:v>40652</c:v>
                </c:pt>
                <c:pt idx="2980" formatCode="m/d/yyyy">
                  <c:v>40651</c:v>
                </c:pt>
                <c:pt idx="2981" formatCode="m/d/yyyy">
                  <c:v>40648</c:v>
                </c:pt>
                <c:pt idx="2982" formatCode="m/d/yyyy">
                  <c:v>40647</c:v>
                </c:pt>
                <c:pt idx="2983" formatCode="m/d/yyyy">
                  <c:v>40646</c:v>
                </c:pt>
                <c:pt idx="2984" formatCode="m/d/yyyy">
                  <c:v>40641</c:v>
                </c:pt>
                <c:pt idx="2985" formatCode="m/d/yyyy">
                  <c:v>40640</c:v>
                </c:pt>
                <c:pt idx="2986" formatCode="m/d/yyyy">
                  <c:v>40639</c:v>
                </c:pt>
                <c:pt idx="2987" formatCode="m/d/yyyy">
                  <c:v>40638</c:v>
                </c:pt>
                <c:pt idx="2988" formatCode="m/d/yyyy">
                  <c:v>40637</c:v>
                </c:pt>
                <c:pt idx="2989" formatCode="m/d/yyyy">
                  <c:v>40634</c:v>
                </c:pt>
                <c:pt idx="2990" formatCode="m/d/yyyy">
                  <c:v>40633</c:v>
                </c:pt>
                <c:pt idx="2991" formatCode="m/d/yyyy">
                  <c:v>40632</c:v>
                </c:pt>
                <c:pt idx="2992" formatCode="m/d/yyyy">
                  <c:v>40631</c:v>
                </c:pt>
                <c:pt idx="2993" formatCode="m/d/yyyy">
                  <c:v>40630</c:v>
                </c:pt>
                <c:pt idx="2994" formatCode="m/d/yyyy">
                  <c:v>40627</c:v>
                </c:pt>
                <c:pt idx="2995" formatCode="m/d/yyyy">
                  <c:v>40626</c:v>
                </c:pt>
                <c:pt idx="2996" formatCode="m/d/yyyy">
                  <c:v>40625</c:v>
                </c:pt>
                <c:pt idx="2997" formatCode="m/d/yyyy">
                  <c:v>40624</c:v>
                </c:pt>
                <c:pt idx="2998" formatCode="m/d/yyyy">
                  <c:v>40623</c:v>
                </c:pt>
                <c:pt idx="2999" formatCode="m/d/yyyy">
                  <c:v>40620</c:v>
                </c:pt>
                <c:pt idx="3000" formatCode="m/d/yyyy">
                  <c:v>40619</c:v>
                </c:pt>
                <c:pt idx="3001" formatCode="m/d/yyyy">
                  <c:v>40618</c:v>
                </c:pt>
                <c:pt idx="3002" formatCode="m/d/yyyy">
                  <c:v>40617</c:v>
                </c:pt>
                <c:pt idx="3003" formatCode="m/d/yyyy">
                  <c:v>40616</c:v>
                </c:pt>
                <c:pt idx="3004" formatCode="m/d/yyyy">
                  <c:v>40613</c:v>
                </c:pt>
                <c:pt idx="3005" formatCode="m/d/yyyy">
                  <c:v>40612</c:v>
                </c:pt>
                <c:pt idx="3006" formatCode="m/d/yyyy">
                  <c:v>40611</c:v>
                </c:pt>
                <c:pt idx="3007" formatCode="m/d/yyyy">
                  <c:v>40610</c:v>
                </c:pt>
                <c:pt idx="3008" formatCode="m/d/yyyy">
                  <c:v>40609</c:v>
                </c:pt>
                <c:pt idx="3009" formatCode="m/d/yyyy">
                  <c:v>40606</c:v>
                </c:pt>
                <c:pt idx="3010" formatCode="m/d/yyyy">
                  <c:v>40605</c:v>
                </c:pt>
                <c:pt idx="3011" formatCode="m/d/yyyy">
                  <c:v>40604</c:v>
                </c:pt>
                <c:pt idx="3012" formatCode="m/d/yyyy">
                  <c:v>40603</c:v>
                </c:pt>
                <c:pt idx="3013" formatCode="m/d/yyyy">
                  <c:v>40602</c:v>
                </c:pt>
                <c:pt idx="3014" formatCode="m/d/yyyy">
                  <c:v>40599</c:v>
                </c:pt>
                <c:pt idx="3015" formatCode="m/d/yyyy">
                  <c:v>40598</c:v>
                </c:pt>
                <c:pt idx="3016" formatCode="m/d/yyyy">
                  <c:v>40597</c:v>
                </c:pt>
                <c:pt idx="3017" formatCode="m/d/yyyy">
                  <c:v>40596</c:v>
                </c:pt>
                <c:pt idx="3018" formatCode="m/d/yyyy">
                  <c:v>40595</c:v>
                </c:pt>
                <c:pt idx="3019" formatCode="m/d/yyyy">
                  <c:v>40592</c:v>
                </c:pt>
                <c:pt idx="3020" formatCode="m/d/yyyy">
                  <c:v>40591</c:v>
                </c:pt>
                <c:pt idx="3021" formatCode="m/d/yyyy">
                  <c:v>40590</c:v>
                </c:pt>
                <c:pt idx="3022" formatCode="m/d/yyyy">
                  <c:v>40589</c:v>
                </c:pt>
                <c:pt idx="3023" formatCode="m/d/yyyy">
                  <c:v>40588</c:v>
                </c:pt>
                <c:pt idx="3024" formatCode="m/d/yyyy">
                  <c:v>40585</c:v>
                </c:pt>
                <c:pt idx="3025" formatCode="m/d/yyyy">
                  <c:v>40584</c:v>
                </c:pt>
                <c:pt idx="3026" formatCode="m/d/yyyy">
                  <c:v>40583</c:v>
                </c:pt>
                <c:pt idx="3027" formatCode="m/d/yyyy">
                  <c:v>40582</c:v>
                </c:pt>
                <c:pt idx="3028" formatCode="m/d/yyyy">
                  <c:v>40571</c:v>
                </c:pt>
                <c:pt idx="3029" formatCode="m/d/yyyy">
                  <c:v>40570</c:v>
                </c:pt>
                <c:pt idx="3030" formatCode="m/d/yyyy">
                  <c:v>40569</c:v>
                </c:pt>
                <c:pt idx="3031" formatCode="m/d/yyyy">
                  <c:v>40568</c:v>
                </c:pt>
                <c:pt idx="3032" formatCode="m/d/yyyy">
                  <c:v>40567</c:v>
                </c:pt>
                <c:pt idx="3033" formatCode="m/d/yyyy">
                  <c:v>40564</c:v>
                </c:pt>
                <c:pt idx="3034" formatCode="m/d/yyyy">
                  <c:v>40563</c:v>
                </c:pt>
                <c:pt idx="3035" formatCode="m/d/yyyy">
                  <c:v>40562</c:v>
                </c:pt>
                <c:pt idx="3036" formatCode="m/d/yyyy">
                  <c:v>40561</c:v>
                </c:pt>
                <c:pt idx="3037" formatCode="m/d/yyyy">
                  <c:v>40560</c:v>
                </c:pt>
                <c:pt idx="3038" formatCode="m/d/yyyy">
                  <c:v>40557</c:v>
                </c:pt>
                <c:pt idx="3039" formatCode="m/d/yyyy">
                  <c:v>40556</c:v>
                </c:pt>
                <c:pt idx="3040" formatCode="m/d/yyyy">
                  <c:v>40555</c:v>
                </c:pt>
                <c:pt idx="3041" formatCode="m/d/yyyy">
                  <c:v>40554</c:v>
                </c:pt>
                <c:pt idx="3042" formatCode="m/d/yyyy">
                  <c:v>40553</c:v>
                </c:pt>
                <c:pt idx="3043" formatCode="m/d/yyyy">
                  <c:v>40550</c:v>
                </c:pt>
                <c:pt idx="3044" formatCode="m/d/yyyy">
                  <c:v>40549</c:v>
                </c:pt>
                <c:pt idx="3045" formatCode="m/d/yyyy">
                  <c:v>40548</c:v>
                </c:pt>
                <c:pt idx="3046" formatCode="m/d/yyyy">
                  <c:v>40547</c:v>
                </c:pt>
                <c:pt idx="3047" formatCode="m/d/yyyy">
                  <c:v>40543</c:v>
                </c:pt>
                <c:pt idx="3048" formatCode="m/d/yyyy">
                  <c:v>40542</c:v>
                </c:pt>
                <c:pt idx="3049" formatCode="m/d/yyyy">
                  <c:v>40541</c:v>
                </c:pt>
                <c:pt idx="3050" formatCode="m/d/yyyy">
                  <c:v>40540</c:v>
                </c:pt>
                <c:pt idx="3051" formatCode="m/d/yyyy">
                  <c:v>40539</c:v>
                </c:pt>
                <c:pt idx="3052" formatCode="m/d/yyyy">
                  <c:v>40536</c:v>
                </c:pt>
                <c:pt idx="3053" formatCode="m/d/yyyy">
                  <c:v>40535</c:v>
                </c:pt>
                <c:pt idx="3054" formatCode="m/d/yyyy">
                  <c:v>40534</c:v>
                </c:pt>
                <c:pt idx="3055" formatCode="m/d/yyyy">
                  <c:v>40533</c:v>
                </c:pt>
                <c:pt idx="3056" formatCode="m/d/yyyy">
                  <c:v>40532</c:v>
                </c:pt>
                <c:pt idx="3057" formatCode="m/d/yyyy">
                  <c:v>40529</c:v>
                </c:pt>
                <c:pt idx="3058" formatCode="m/d/yyyy">
                  <c:v>40528</c:v>
                </c:pt>
                <c:pt idx="3059" formatCode="m/d/yyyy">
                  <c:v>40527</c:v>
                </c:pt>
                <c:pt idx="3060" formatCode="m/d/yyyy">
                  <c:v>40526</c:v>
                </c:pt>
                <c:pt idx="3061" formatCode="m/d/yyyy">
                  <c:v>40525</c:v>
                </c:pt>
                <c:pt idx="3062" formatCode="m/d/yyyy">
                  <c:v>40522</c:v>
                </c:pt>
                <c:pt idx="3063" formatCode="m/d/yyyy">
                  <c:v>40521</c:v>
                </c:pt>
                <c:pt idx="3064" formatCode="m/d/yyyy">
                  <c:v>40520</c:v>
                </c:pt>
              </c:numCache>
            </c:numRef>
          </c:cat>
          <c:val>
            <c:numRef>
              <c:f>'[(Tổng hợp) Tổng quan TTCK.xlsx]VNI PE PB'!$F$2:$F$3066</c:f>
              <c:numCache>
                <c:formatCode>#,##0.00</c:formatCode>
                <c:ptCount val="3065"/>
                <c:pt idx="0">
                  <c:v>1.6459820488000001</c:v>
                </c:pt>
                <c:pt idx="1">
                  <c:v>1.6331873123</c:v>
                </c:pt>
                <c:pt idx="2">
                  <c:v>1.6185541638000001</c:v>
                </c:pt>
                <c:pt idx="3">
                  <c:v>1.6533452022999999</c:v>
                </c:pt>
                <c:pt idx="4">
                  <c:v>1.6568717825999999</c:v>
                </c:pt>
                <c:pt idx="5">
                  <c:v>1.6803809375000001</c:v>
                </c:pt>
                <c:pt idx="6">
                  <c:v>1.6455721609</c:v>
                </c:pt>
                <c:pt idx="7">
                  <c:v>1.6655720347</c:v>
                </c:pt>
                <c:pt idx="8">
                  <c:v>1.6658710808999999</c:v>
                </c:pt>
                <c:pt idx="9">
                  <c:v>1.6706045534</c:v>
                </c:pt>
                <c:pt idx="10">
                  <c:v>1.6597392692999999</c:v>
                </c:pt>
                <c:pt idx="11">
                  <c:v>1.6419666590999999</c:v>
                </c:pt>
                <c:pt idx="12">
                  <c:v>1.6250822200999999</c:v>
                </c:pt>
                <c:pt idx="13">
                  <c:v>1.6213573766</c:v>
                </c:pt>
                <c:pt idx="14">
                  <c:v>1.6417522058</c:v>
                </c:pt>
                <c:pt idx="15">
                  <c:v>1.6462637206999999</c:v>
                </c:pt>
                <c:pt idx="16">
                  <c:v>1.6212107715999999</c:v>
                </c:pt>
                <c:pt idx="17">
                  <c:v>1.6157967094000001</c:v>
                </c:pt>
                <c:pt idx="18">
                  <c:v>1.6449188653</c:v>
                </c:pt>
                <c:pt idx="19">
                  <c:v>1.6671454796</c:v>
                </c:pt>
                <c:pt idx="20">
                  <c:v>1.6683484502999999</c:v>
                </c:pt>
                <c:pt idx="21">
                  <c:v>1.7124534067999999</c:v>
                </c:pt>
                <c:pt idx="22">
                  <c:v>1.7194276013000001</c:v>
                </c:pt>
                <c:pt idx="23">
                  <c:v>1.6710537765</c:v>
                </c:pt>
                <c:pt idx="24">
                  <c:v>1.6694380298</c:v>
                </c:pt>
                <c:pt idx="25">
                  <c:v>1.6534701533</c:v>
                </c:pt>
                <c:pt idx="26">
                  <c:v>1.6383163197999999</c:v>
                </c:pt>
                <c:pt idx="27">
                  <c:v>1.6462287393999999</c:v>
                </c:pt>
                <c:pt idx="28">
                  <c:v>1.6632252724000001</c:v>
                </c:pt>
                <c:pt idx="29">
                  <c:v>1.6781353891999999</c:v>
                </c:pt>
                <c:pt idx="30">
                  <c:v>1.6910038846</c:v>
                </c:pt>
                <c:pt idx="31">
                  <c:v>1.6811363884999999</c:v>
                </c:pt>
                <c:pt idx="32">
                  <c:v>1.7180893634000001</c:v>
                </c:pt>
                <c:pt idx="33">
                  <c:v>1.703951056</c:v>
                </c:pt>
                <c:pt idx="34">
                  <c:v>1.7059793621999999</c:v>
                </c:pt>
                <c:pt idx="35">
                  <c:v>1.7013033932999999</c:v>
                </c:pt>
                <c:pt idx="36">
                  <c:v>1.7668930522999999</c:v>
                </c:pt>
                <c:pt idx="37">
                  <c:v>1.7781520185999999</c:v>
                </c:pt>
                <c:pt idx="38">
                  <c:v>1.8022798710000001</c:v>
                </c:pt>
                <c:pt idx="39">
                  <c:v>1.7889927957</c:v>
                </c:pt>
                <c:pt idx="40">
                  <c:v>1.7750752716</c:v>
                </c:pt>
                <c:pt idx="41">
                  <c:v>1.7588644663999999</c:v>
                </c:pt>
                <c:pt idx="42">
                  <c:v>1.7249783818</c:v>
                </c:pt>
                <c:pt idx="43">
                  <c:v>1.7143470695</c:v>
                </c:pt>
                <c:pt idx="44">
                  <c:v>1.6972104469</c:v>
                </c:pt>
                <c:pt idx="45">
                  <c:v>1.6960955727</c:v>
                </c:pt>
                <c:pt idx="46">
                  <c:v>1.6922094912000001</c:v>
                </c:pt>
                <c:pt idx="47">
                  <c:v>1.6935697431000001</c:v>
                </c:pt>
                <c:pt idx="48">
                  <c:v>1.6902040952999999</c:v>
                </c:pt>
                <c:pt idx="49">
                  <c:v>1.6971867747</c:v>
                </c:pt>
                <c:pt idx="50">
                  <c:v>1.6819325555</c:v>
                </c:pt>
                <c:pt idx="51">
                  <c:v>1.6779290861</c:v>
                </c:pt>
                <c:pt idx="52">
                  <c:v>1.6190134242000001</c:v>
                </c:pt>
                <c:pt idx="53">
                  <c:v>1.6224340272</c:v>
                </c:pt>
                <c:pt idx="54">
                  <c:v>1.6326080524</c:v>
                </c:pt>
                <c:pt idx="55">
                  <c:v>1.6148100030000001</c:v>
                </c:pt>
                <c:pt idx="56">
                  <c:v>1.5838038887999999</c:v>
                </c:pt>
                <c:pt idx="57">
                  <c:v>1.6404209111000001</c:v>
                </c:pt>
                <c:pt idx="58">
                  <c:v>1.6440074075</c:v>
                </c:pt>
                <c:pt idx="59">
                  <c:v>1.6378579488</c:v>
                </c:pt>
                <c:pt idx="60">
                  <c:v>1.6443680478</c:v>
                </c:pt>
                <c:pt idx="61">
                  <c:v>1.6693436867</c:v>
                </c:pt>
                <c:pt idx="62">
                  <c:v>1.6917436508999999</c:v>
                </c:pt>
                <c:pt idx="63">
                  <c:v>1.6963150333999999</c:v>
                </c:pt>
                <c:pt idx="64">
                  <c:v>1.6882945650000001</c:v>
                </c:pt>
                <c:pt idx="65">
                  <c:v>1.6834463886</c:v>
                </c:pt>
                <c:pt idx="66">
                  <c:v>1.6595880917000001</c:v>
                </c:pt>
                <c:pt idx="67">
                  <c:v>1.6912005082999999</c:v>
                </c:pt>
                <c:pt idx="68">
                  <c:v>1.6890834873</c:v>
                </c:pt>
                <c:pt idx="69">
                  <c:v>1.6737756693000001</c:v>
                </c:pt>
                <c:pt idx="70">
                  <c:v>1.6860593732</c:v>
                </c:pt>
                <c:pt idx="71">
                  <c:v>1.7582074646000001</c:v>
                </c:pt>
                <c:pt idx="72">
                  <c:v>1.7360187242</c:v>
                </c:pt>
                <c:pt idx="73">
                  <c:v>1.6658542926</c:v>
                </c:pt>
                <c:pt idx="74">
                  <c:v>1.6854395740000001</c:v>
                </c:pt>
                <c:pt idx="75">
                  <c:v>1.6592134460000001</c:v>
                </c:pt>
                <c:pt idx="76">
                  <c:v>1.6166435378999999</c:v>
                </c:pt>
                <c:pt idx="77">
                  <c:v>1.5613959887</c:v>
                </c:pt>
                <c:pt idx="78">
                  <c:v>1.5232548456999999</c:v>
                </c:pt>
                <c:pt idx="79">
                  <c:v>1.5204263578999999</c:v>
                </c:pt>
                <c:pt idx="80">
                  <c:v>1.5302174769000001</c:v>
                </c:pt>
                <c:pt idx="81">
                  <c:v>1.5438049728000001</c:v>
                </c:pt>
                <c:pt idx="82">
                  <c:v>1.5579836439000001</c:v>
                </c:pt>
                <c:pt idx="83">
                  <c:v>1.5578575191999999</c:v>
                </c:pt>
                <c:pt idx="84">
                  <c:v>1.5153287126999999</c:v>
                </c:pt>
                <c:pt idx="85">
                  <c:v>1.4652540945000001</c:v>
                </c:pt>
                <c:pt idx="86">
                  <c:v>1.5122338188</c:v>
                </c:pt>
                <c:pt idx="87">
                  <c:v>1.5336785238999999</c:v>
                </c:pt>
                <c:pt idx="88">
                  <c:v>1.5217622924</c:v>
                </c:pt>
                <c:pt idx="89">
                  <c:v>1.5835843303999999</c:v>
                </c:pt>
                <c:pt idx="90">
                  <c:v>1.5772736992</c:v>
                </c:pt>
                <c:pt idx="91">
                  <c:v>1.5669487512</c:v>
                </c:pt>
                <c:pt idx="92">
                  <c:v>1.6023436108</c:v>
                </c:pt>
                <c:pt idx="93">
                  <c:v>1.6387041966</c:v>
                </c:pt>
                <c:pt idx="94">
                  <c:v>1.6441112505</c:v>
                </c:pt>
                <c:pt idx="95">
                  <c:v>1.6610974822</c:v>
                </c:pt>
                <c:pt idx="96">
                  <c:v>1.6515368770000001</c:v>
                </c:pt>
                <c:pt idx="97">
                  <c:v>1.6674986904</c:v>
                </c:pt>
                <c:pt idx="98">
                  <c:v>1.6713962125999999</c:v>
                </c:pt>
                <c:pt idx="99">
                  <c:v>1.6256891756</c:v>
                </c:pt>
                <c:pt idx="100">
                  <c:v>1.6351973273</c:v>
                </c:pt>
                <c:pt idx="101">
                  <c:v>1.6171344387</c:v>
                </c:pt>
                <c:pt idx="102">
                  <c:v>1.6787234586999999</c:v>
                </c:pt>
                <c:pt idx="103">
                  <c:v>1.7509643954</c:v>
                </c:pt>
                <c:pt idx="104">
                  <c:v>1.7579382277</c:v>
                </c:pt>
                <c:pt idx="105">
                  <c:v>1.764672244</c:v>
                </c:pt>
                <c:pt idx="106">
                  <c:v>1.7446265947999999</c:v>
                </c:pt>
                <c:pt idx="107">
                  <c:v>1.7617948451000001</c:v>
                </c:pt>
                <c:pt idx="108">
                  <c:v>1.7436641057</c:v>
                </c:pt>
                <c:pt idx="109">
                  <c:v>1.7168572365000001</c:v>
                </c:pt>
                <c:pt idx="110">
                  <c:v>1.669316486</c:v>
                </c:pt>
                <c:pt idx="111">
                  <c:v>1.7296503711</c:v>
                </c:pt>
                <c:pt idx="112">
                  <c:v>1.7149895240999999</c:v>
                </c:pt>
                <c:pt idx="113">
                  <c:v>1.7792663992</c:v>
                </c:pt>
                <c:pt idx="114">
                  <c:v>1.8284899787</c:v>
                </c:pt>
                <c:pt idx="115">
                  <c:v>1.785171955</c:v>
                </c:pt>
                <c:pt idx="116">
                  <c:v>1.7989579198000001</c:v>
                </c:pt>
                <c:pt idx="117">
                  <c:v>1.8748324736999999</c:v>
                </c:pt>
                <c:pt idx="118">
                  <c:v>1.8644073628</c:v>
                </c:pt>
                <c:pt idx="119">
                  <c:v>1.8933393473</c:v>
                </c:pt>
                <c:pt idx="120">
                  <c:v>1.9333152405</c:v>
                </c:pt>
                <c:pt idx="121">
                  <c:v>1.9461949843999999</c:v>
                </c:pt>
                <c:pt idx="122">
                  <c:v>1.9940499566000001</c:v>
                </c:pt>
                <c:pt idx="123">
                  <c:v>2.0126885827000001</c:v>
                </c:pt>
                <c:pt idx="124">
                  <c:v>2.0058829348999998</c:v>
                </c:pt>
                <c:pt idx="125">
                  <c:v>2.0198188955999998</c:v>
                </c:pt>
                <c:pt idx="126">
                  <c:v>1.9975508865</c:v>
                </c:pt>
                <c:pt idx="127">
                  <c:v>2.0449072168</c:v>
                </c:pt>
                <c:pt idx="128">
                  <c:v>2.0642064302000001</c:v>
                </c:pt>
                <c:pt idx="129">
                  <c:v>2.0561529959999998</c:v>
                </c:pt>
                <c:pt idx="130">
                  <c:v>2.0688626284999998</c:v>
                </c:pt>
                <c:pt idx="131">
                  <c:v>2.0708049334999998</c:v>
                </c:pt>
                <c:pt idx="132">
                  <c:v>2.0694064962000001</c:v>
                </c:pt>
                <c:pt idx="133">
                  <c:v>2.0458731026999999</c:v>
                </c:pt>
                <c:pt idx="134">
                  <c:v>2.0602185087999998</c:v>
                </c:pt>
                <c:pt idx="135">
                  <c:v>2.1167079130999999</c:v>
                </c:pt>
                <c:pt idx="136">
                  <c:v>2.1158689857000001</c:v>
                </c:pt>
                <c:pt idx="137">
                  <c:v>2.1215594817999999</c:v>
                </c:pt>
                <c:pt idx="138">
                  <c:v>2.1196799567000002</c:v>
                </c:pt>
                <c:pt idx="139">
                  <c:v>2.1035643514000002</c:v>
                </c:pt>
                <c:pt idx="140">
                  <c:v>2.1235616167</c:v>
                </c:pt>
                <c:pt idx="141">
                  <c:v>2.1338817750999999</c:v>
                </c:pt>
                <c:pt idx="142">
                  <c:v>2.1144459057999998</c:v>
                </c:pt>
                <c:pt idx="143">
                  <c:v>2.1040540698000001</c:v>
                </c:pt>
                <c:pt idx="144">
                  <c:v>2.0870049128999999</c:v>
                </c:pt>
                <c:pt idx="145">
                  <c:v>2.1012616328</c:v>
                </c:pt>
                <c:pt idx="146">
                  <c:v>2.1086643311</c:v>
                </c:pt>
                <c:pt idx="147">
                  <c:v>2.1110346751</c:v>
                </c:pt>
                <c:pt idx="148">
                  <c:v>2.1099799733000002</c:v>
                </c:pt>
                <c:pt idx="149">
                  <c:v>2.1091392601000001</c:v>
                </c:pt>
                <c:pt idx="150">
                  <c:v>2.0875077894</c:v>
                </c:pt>
                <c:pt idx="151">
                  <c:v>2.0718105000999998</c:v>
                </c:pt>
                <c:pt idx="152">
                  <c:v>2.0791766054999998</c:v>
                </c:pt>
                <c:pt idx="153">
                  <c:v>2.0829040157000001</c:v>
                </c:pt>
                <c:pt idx="154">
                  <c:v>2.0794323313</c:v>
                </c:pt>
                <c:pt idx="155">
                  <c:v>2.0728111985000002</c:v>
                </c:pt>
                <c:pt idx="156">
                  <c:v>2.0754255885999999</c:v>
                </c:pt>
                <c:pt idx="157">
                  <c:v>2.0689309539999998</c:v>
                </c:pt>
                <c:pt idx="158">
                  <c:v>2.0613974909000001</c:v>
                </c:pt>
                <c:pt idx="159">
                  <c:v>2.0484493482000001</c:v>
                </c:pt>
                <c:pt idx="160">
                  <c:v>2.0184886142999998</c:v>
                </c:pt>
                <c:pt idx="161">
                  <c:v>2.0362485001000001</c:v>
                </c:pt>
                <c:pt idx="162">
                  <c:v>2.0117920777</c:v>
                </c:pt>
                <c:pt idx="163">
                  <c:v>2.0023788155000002</c:v>
                </c:pt>
                <c:pt idx="164">
                  <c:v>2.0144236917999998</c:v>
                </c:pt>
                <c:pt idx="165">
                  <c:v>2.0262642361999998</c:v>
                </c:pt>
                <c:pt idx="166">
                  <c:v>2.0403157305000001</c:v>
                </c:pt>
                <c:pt idx="167">
                  <c:v>2.0425561586000001</c:v>
                </c:pt>
                <c:pt idx="168">
                  <c:v>2.0158757687</c:v>
                </c:pt>
                <c:pt idx="169">
                  <c:v>2.0139227518</c:v>
                </c:pt>
                <c:pt idx="170">
                  <c:v>2.0168017634000002</c:v>
                </c:pt>
                <c:pt idx="171">
                  <c:v>2.0243018426999999</c:v>
                </c:pt>
                <c:pt idx="172">
                  <c:v>2.0057034751999998</c:v>
                </c:pt>
                <c:pt idx="173">
                  <c:v>2.0071960273</c:v>
                </c:pt>
                <c:pt idx="174">
                  <c:v>1.9720946431999999</c:v>
                </c:pt>
                <c:pt idx="175">
                  <c:v>1.9995291284000001</c:v>
                </c:pt>
                <c:pt idx="176">
                  <c:v>1.9913931101</c:v>
                </c:pt>
                <c:pt idx="177">
                  <c:v>1.962495543</c:v>
                </c:pt>
                <c:pt idx="178">
                  <c:v>2.0163781090000001</c:v>
                </c:pt>
                <c:pt idx="179">
                  <c:v>2.0406431346999998</c:v>
                </c:pt>
                <c:pt idx="180">
                  <c:v>2.0463706233000001</c:v>
                </c:pt>
                <c:pt idx="181">
                  <c:v>2.0444180958999998</c:v>
                </c:pt>
                <c:pt idx="182">
                  <c:v>2.0795702711000001</c:v>
                </c:pt>
                <c:pt idx="183">
                  <c:v>2.0795470374999998</c:v>
                </c:pt>
                <c:pt idx="184">
                  <c:v>2.0533300997000001</c:v>
                </c:pt>
                <c:pt idx="185">
                  <c:v>2.0237091834999998</c:v>
                </c:pt>
                <c:pt idx="186">
                  <c:v>2.0293224476999998</c:v>
                </c:pt>
                <c:pt idx="187">
                  <c:v>1.9959776146999999</c:v>
                </c:pt>
                <c:pt idx="188">
                  <c:v>1.9977267787999999</c:v>
                </c:pt>
                <c:pt idx="189">
                  <c:v>2.0116425069999999</c:v>
                </c:pt>
                <c:pt idx="190">
                  <c:v>2.0745822277000001</c:v>
                </c:pt>
                <c:pt idx="191">
                  <c:v>2.1075468563999999</c:v>
                </c:pt>
                <c:pt idx="192">
                  <c:v>2.0688150546999999</c:v>
                </c:pt>
                <c:pt idx="193">
                  <c:v>2.0966931382</c:v>
                </c:pt>
                <c:pt idx="194">
                  <c:v>2.0911166210999999</c:v>
                </c:pt>
                <c:pt idx="195">
                  <c:v>2.1884081463</c:v>
                </c:pt>
                <c:pt idx="196">
                  <c:v>2.2283919193999999</c:v>
                </c:pt>
                <c:pt idx="197">
                  <c:v>2.2285022613000001</c:v>
                </c:pt>
                <c:pt idx="198">
                  <c:v>2.2001451407000001</c:v>
                </c:pt>
                <c:pt idx="199">
                  <c:v>2.1978805179999998</c:v>
                </c:pt>
                <c:pt idx="200">
                  <c:v>2.1944878152</c:v>
                </c:pt>
                <c:pt idx="201">
                  <c:v>2.1954867255999999</c:v>
                </c:pt>
                <c:pt idx="202">
                  <c:v>2.2132015381999999</c:v>
                </c:pt>
                <c:pt idx="203">
                  <c:v>2.2015148304999999</c:v>
                </c:pt>
                <c:pt idx="204">
                  <c:v>2.2037795395000002</c:v>
                </c:pt>
                <c:pt idx="205">
                  <c:v>2.189341523</c:v>
                </c:pt>
                <c:pt idx="206">
                  <c:v>2.1603674263000001</c:v>
                </c:pt>
                <c:pt idx="207">
                  <c:v>2.1599324206000001</c:v>
                </c:pt>
                <c:pt idx="208">
                  <c:v>2.1023984519000001</c:v>
                </c:pt>
                <c:pt idx="209">
                  <c:v>2.0774971784999998</c:v>
                </c:pt>
                <c:pt idx="210">
                  <c:v>2.1125686748999999</c:v>
                </c:pt>
                <c:pt idx="211">
                  <c:v>2.1147327046000002</c:v>
                </c:pt>
                <c:pt idx="212">
                  <c:v>2.1127763337999999</c:v>
                </c:pt>
                <c:pt idx="213">
                  <c:v>2.0926150421999998</c:v>
                </c:pt>
                <c:pt idx="214">
                  <c:v>1.9961770049000001</c:v>
                </c:pt>
                <c:pt idx="215">
                  <c:v>2.0148559615999999</c:v>
                </c:pt>
                <c:pt idx="216">
                  <c:v>2.1100839349</c:v>
                </c:pt>
                <c:pt idx="217">
                  <c:v>2.2159066285</c:v>
                </c:pt>
                <c:pt idx="218">
                  <c:v>2.2021600710999998</c:v>
                </c:pt>
                <c:pt idx="219">
                  <c:v>2.1616354603999999</c:v>
                </c:pt>
                <c:pt idx="220">
                  <c:v>2.2671148315999998</c:v>
                </c:pt>
                <c:pt idx="221">
                  <c:v>2.3209751789999999</c:v>
                </c:pt>
                <c:pt idx="222">
                  <c:v>2.3252005452</c:v>
                </c:pt>
                <c:pt idx="223">
                  <c:v>2.3679661395</c:v>
                </c:pt>
                <c:pt idx="224">
                  <c:v>2.3619585216000001</c:v>
                </c:pt>
                <c:pt idx="225">
                  <c:v>2.3714664076999998</c:v>
                </c:pt>
                <c:pt idx="226">
                  <c:v>2.3606568600000002</c:v>
                </c:pt>
                <c:pt idx="227">
                  <c:v>2.3063706625</c:v>
                </c:pt>
                <c:pt idx="228">
                  <c:v>2.4320987761000001</c:v>
                </c:pt>
                <c:pt idx="229">
                  <c:v>2.4215634542000002</c:v>
                </c:pt>
                <c:pt idx="230">
                  <c:v>2.4638475096999999</c:v>
                </c:pt>
                <c:pt idx="231">
                  <c:v>2.4907750519</c:v>
                </c:pt>
                <c:pt idx="232">
                  <c:v>2.5503784307999999</c:v>
                </c:pt>
                <c:pt idx="233">
                  <c:v>2.6039304207999998</c:v>
                </c:pt>
                <c:pt idx="234">
                  <c:v>2.6280558453</c:v>
                </c:pt>
                <c:pt idx="235">
                  <c:v>2.6367068197000001</c:v>
                </c:pt>
                <c:pt idx="236">
                  <c:v>2.5966956175</c:v>
                </c:pt>
                <c:pt idx="237">
                  <c:v>2.6442635286999998</c:v>
                </c:pt>
                <c:pt idx="238">
                  <c:v>2.6802946095000002</c:v>
                </c:pt>
                <c:pt idx="239">
                  <c:v>2.7169522314000001</c:v>
                </c:pt>
                <c:pt idx="240">
                  <c:v>2.7064015413</c:v>
                </c:pt>
                <c:pt idx="241">
                  <c:v>2.7157716715000002</c:v>
                </c:pt>
                <c:pt idx="242">
                  <c:v>2.694664006</c:v>
                </c:pt>
                <c:pt idx="243">
                  <c:v>2.5956840693999998</c:v>
                </c:pt>
                <c:pt idx="244">
                  <c:v>2.6267046213</c:v>
                </c:pt>
                <c:pt idx="245">
                  <c:v>2.6387949991999999</c:v>
                </c:pt>
                <c:pt idx="246">
                  <c:v>2.6091205204999999</c:v>
                </c:pt>
                <c:pt idx="247">
                  <c:v>2.6356643444999999</c:v>
                </c:pt>
                <c:pt idx="248">
                  <c:v>2.6350998469000002</c:v>
                </c:pt>
                <c:pt idx="249">
                  <c:v>2.6423515145000001</c:v>
                </c:pt>
                <c:pt idx="250">
                  <c:v>2.6450755767</c:v>
                </c:pt>
                <c:pt idx="251">
                  <c:v>2.6293039952999999</c:v>
                </c:pt>
                <c:pt idx="252">
                  <c:v>2.6022156369</c:v>
                </c:pt>
                <c:pt idx="253">
                  <c:v>2.5938678991000002</c:v>
                </c:pt>
                <c:pt idx="254">
                  <c:v>2.5895250876999998</c:v>
                </c:pt>
                <c:pt idx="255">
                  <c:v>2.5778146081000002</c:v>
                </c:pt>
                <c:pt idx="256">
                  <c:v>2.5664245869000002</c:v>
                </c:pt>
                <c:pt idx="257">
                  <c:v>2.6021377216000001</c:v>
                </c:pt>
                <c:pt idx="258">
                  <c:v>2.6240417571000001</c:v>
                </c:pt>
                <c:pt idx="259">
                  <c:v>2.6127117181999999</c:v>
                </c:pt>
                <c:pt idx="260">
                  <c:v>2.6127031870000001</c:v>
                </c:pt>
                <c:pt idx="261">
                  <c:v>2.6564632882999999</c:v>
                </c:pt>
                <c:pt idx="262">
                  <c:v>2.6676235374999999</c:v>
                </c:pt>
                <c:pt idx="263">
                  <c:v>2.6638691137000001</c:v>
                </c:pt>
                <c:pt idx="264">
                  <c:v>2.6290118419000001</c:v>
                </c:pt>
                <c:pt idx="265">
                  <c:v>2.6525167957</c:v>
                </c:pt>
                <c:pt idx="266">
                  <c:v>2.6374694645000001</c:v>
                </c:pt>
                <c:pt idx="267">
                  <c:v>2.6529436382</c:v>
                </c:pt>
                <c:pt idx="268">
                  <c:v>2.6460171371999999</c:v>
                </c:pt>
                <c:pt idx="269">
                  <c:v>2.6749714490000001</c:v>
                </c:pt>
                <c:pt idx="270">
                  <c:v>2.655515989</c:v>
                </c:pt>
                <c:pt idx="271">
                  <c:v>2.6686902995000001</c:v>
                </c:pt>
                <c:pt idx="272">
                  <c:v>2.6627448915</c:v>
                </c:pt>
                <c:pt idx="273">
                  <c:v>2.6682898558999999</c:v>
                </c:pt>
                <c:pt idx="274">
                  <c:v>2.6401235924000002</c:v>
                </c:pt>
                <c:pt idx="275">
                  <c:v>2.6416109645999999</c:v>
                </c:pt>
                <c:pt idx="276">
                  <c:v>2.6077563379000002</c:v>
                </c:pt>
                <c:pt idx="277">
                  <c:v>2.6609245003000002</c:v>
                </c:pt>
                <c:pt idx="278">
                  <c:v>2.6757762209</c:v>
                </c:pt>
                <c:pt idx="279">
                  <c:v>2.6597026704000002</c:v>
                </c:pt>
                <c:pt idx="280">
                  <c:v>2.6775583122</c:v>
                </c:pt>
                <c:pt idx="281">
                  <c:v>2.7280898121999999</c:v>
                </c:pt>
                <c:pt idx="282">
                  <c:v>2.6087203235</c:v>
                </c:pt>
                <c:pt idx="283">
                  <c:v>2.6574094171999998</c:v>
                </c:pt>
                <c:pt idx="284">
                  <c:v>2.7041217234000001</c:v>
                </c:pt>
                <c:pt idx="285">
                  <c:v>2.7064646443</c:v>
                </c:pt>
                <c:pt idx="286">
                  <c:v>2.6394481378000001</c:v>
                </c:pt>
                <c:pt idx="287">
                  <c:v>2.7241895068000002</c:v>
                </c:pt>
                <c:pt idx="288">
                  <c:v>2.7098255743999999</c:v>
                </c:pt>
                <c:pt idx="289">
                  <c:v>2.6681655592000002</c:v>
                </c:pt>
                <c:pt idx="290">
                  <c:v>2.6611125332999999</c:v>
                </c:pt>
                <c:pt idx="291">
                  <c:v>2.7182498354</c:v>
                </c:pt>
                <c:pt idx="292">
                  <c:v>2.7972643488000002</c:v>
                </c:pt>
                <c:pt idx="293">
                  <c:v>2.7974338921999999</c:v>
                </c:pt>
                <c:pt idx="294">
                  <c:v>2.8242100375999999</c:v>
                </c:pt>
                <c:pt idx="295">
                  <c:v>2.7873205778000001</c:v>
                </c:pt>
                <c:pt idx="296">
                  <c:v>2.8086920110000002</c:v>
                </c:pt>
                <c:pt idx="297">
                  <c:v>2.8541395597000001</c:v>
                </c:pt>
                <c:pt idx="298">
                  <c:v>2.8631052782999999</c:v>
                </c:pt>
                <c:pt idx="299">
                  <c:v>2.8459431276</c:v>
                </c:pt>
                <c:pt idx="300">
                  <c:v>2.8572471142000002</c:v>
                </c:pt>
                <c:pt idx="301">
                  <c:v>2.8061829812000001</c:v>
                </c:pt>
                <c:pt idx="302">
                  <c:v>2.7830820727000001</c:v>
                </c:pt>
                <c:pt idx="303">
                  <c:v>2.7878037271</c:v>
                </c:pt>
                <c:pt idx="304">
                  <c:v>2.8037844545000001</c:v>
                </c:pt>
                <c:pt idx="305">
                  <c:v>2.7930716268000002</c:v>
                </c:pt>
                <c:pt idx="306">
                  <c:v>2.7709010207999998</c:v>
                </c:pt>
                <c:pt idx="307">
                  <c:v>2.7333587033</c:v>
                </c:pt>
                <c:pt idx="308">
                  <c:v>2.7720012511999998</c:v>
                </c:pt>
                <c:pt idx="309">
                  <c:v>2.7207702002</c:v>
                </c:pt>
                <c:pt idx="310">
                  <c:v>2.7718727630000002</c:v>
                </c:pt>
                <c:pt idx="311">
                  <c:v>2.7763388932000002</c:v>
                </c:pt>
                <c:pt idx="312">
                  <c:v>2.7703764520999998</c:v>
                </c:pt>
                <c:pt idx="313">
                  <c:v>2.7683685689000002</c:v>
                </c:pt>
                <c:pt idx="314">
                  <c:v>2.7690797362000001</c:v>
                </c:pt>
                <c:pt idx="315">
                  <c:v>2.7695496622000002</c:v>
                </c:pt>
                <c:pt idx="316">
                  <c:v>2.7457007295000002</c:v>
                </c:pt>
                <c:pt idx="317">
                  <c:v>2.7537387564000002</c:v>
                </c:pt>
                <c:pt idx="318">
                  <c:v>2.7250945379</c:v>
                </c:pt>
                <c:pt idx="319">
                  <c:v>2.7137792718</c:v>
                </c:pt>
                <c:pt idx="320">
                  <c:v>2.6516268942000001</c:v>
                </c:pt>
                <c:pt idx="321">
                  <c:v>2.7126292071</c:v>
                </c:pt>
                <c:pt idx="322">
                  <c:v>2.7844447867</c:v>
                </c:pt>
                <c:pt idx="323">
                  <c:v>2.7888063848</c:v>
                </c:pt>
                <c:pt idx="324">
                  <c:v>2.7761029346999999</c:v>
                </c:pt>
                <c:pt idx="325">
                  <c:v>2.7868330245999999</c:v>
                </c:pt>
                <c:pt idx="326">
                  <c:v>2.8016858294999998</c:v>
                </c:pt>
                <c:pt idx="327">
                  <c:v>2.8161679269</c:v>
                </c:pt>
                <c:pt idx="328">
                  <c:v>2.7939081279</c:v>
                </c:pt>
                <c:pt idx="329">
                  <c:v>2.7464072291999999</c:v>
                </c:pt>
                <c:pt idx="330">
                  <c:v>2.7156605814999999</c:v>
                </c:pt>
                <c:pt idx="331">
                  <c:v>2.7249958462000001</c:v>
                </c:pt>
                <c:pt idx="332">
                  <c:v>2.7574849295999999</c:v>
                </c:pt>
                <c:pt idx="333">
                  <c:v>2.7686505148</c:v>
                </c:pt>
                <c:pt idx="334">
                  <c:v>2.7510367553999999</c:v>
                </c:pt>
                <c:pt idx="335">
                  <c:v>2.7700484874</c:v>
                </c:pt>
                <c:pt idx="336">
                  <c:v>2.7641926759</c:v>
                </c:pt>
                <c:pt idx="337">
                  <c:v>2.7433691728</c:v>
                </c:pt>
                <c:pt idx="338">
                  <c:v>2.7451611215999998</c:v>
                </c:pt>
                <c:pt idx="339">
                  <c:v>2.7383926858000001</c:v>
                </c:pt>
                <c:pt idx="340">
                  <c:v>2.7504400959000002</c:v>
                </c:pt>
                <c:pt idx="341">
                  <c:v>2.7295351296999999</c:v>
                </c:pt>
                <c:pt idx="342">
                  <c:v>2.7153285441000001</c:v>
                </c:pt>
                <c:pt idx="343">
                  <c:v>2.7054247843999999</c:v>
                </c:pt>
                <c:pt idx="344">
                  <c:v>2.7210503525999998</c:v>
                </c:pt>
                <c:pt idx="345">
                  <c:v>2.7027479136000001</c:v>
                </c:pt>
                <c:pt idx="346">
                  <c:v>2.7221684699000002</c:v>
                </c:pt>
                <c:pt idx="347">
                  <c:v>2.7882163262000002</c:v>
                </c:pt>
                <c:pt idx="348">
                  <c:v>2.7680818482</c:v>
                </c:pt>
                <c:pt idx="349">
                  <c:v>2.7082309911000002</c:v>
                </c:pt>
                <c:pt idx="350">
                  <c:v>2.7101318187999999</c:v>
                </c:pt>
                <c:pt idx="351">
                  <c:v>2.7245940067999999</c:v>
                </c:pt>
                <c:pt idx="352">
                  <c:v>2.7172230193</c:v>
                </c:pt>
                <c:pt idx="353">
                  <c:v>2.7508420170000001</c:v>
                </c:pt>
                <c:pt idx="354">
                  <c:v>2.7547668222000001</c:v>
                </c:pt>
                <c:pt idx="355">
                  <c:v>2.7567371964</c:v>
                </c:pt>
                <c:pt idx="356">
                  <c:v>2.7501766641000001</c:v>
                </c:pt>
                <c:pt idx="357">
                  <c:v>2.7521895086999999</c:v>
                </c:pt>
                <c:pt idx="358">
                  <c:v>2.7479909335000001</c:v>
                </c:pt>
                <c:pt idx="359">
                  <c:v>2.7525621027999998</c:v>
                </c:pt>
                <c:pt idx="360">
                  <c:v>2.7498860468999999</c:v>
                </c:pt>
                <c:pt idx="361">
                  <c:v>2.6775757445999999</c:v>
                </c:pt>
                <c:pt idx="362">
                  <c:v>2.6642981305000002</c:v>
                </c:pt>
                <c:pt idx="363">
                  <c:v>2.6555260863000001</c:v>
                </c:pt>
                <c:pt idx="364">
                  <c:v>2.6756397979000002</c:v>
                </c:pt>
                <c:pt idx="365">
                  <c:v>2.6458775603000002</c:v>
                </c:pt>
                <c:pt idx="366">
                  <c:v>2.6366623278999999</c:v>
                </c:pt>
                <c:pt idx="367">
                  <c:v>2.6509089547000002</c:v>
                </c:pt>
                <c:pt idx="368">
                  <c:v>2.6454692626999998</c:v>
                </c:pt>
                <c:pt idx="369">
                  <c:v>2.6452612749000002</c:v>
                </c:pt>
                <c:pt idx="370">
                  <c:v>2.6171547147999998</c:v>
                </c:pt>
                <c:pt idx="371">
                  <c:v>2.6677198315999999</c:v>
                </c:pt>
                <c:pt idx="372">
                  <c:v>2.6709835375000002</c:v>
                </c:pt>
                <c:pt idx="373">
                  <c:v>2.6665232753999999</c:v>
                </c:pt>
                <c:pt idx="374">
                  <c:v>2.6468288306000001</c:v>
                </c:pt>
                <c:pt idx="375">
                  <c:v>2.6680121123</c:v>
                </c:pt>
                <c:pt idx="376">
                  <c:v>2.6700636067999999</c:v>
                </c:pt>
                <c:pt idx="377">
                  <c:v>2.6564402840999999</c:v>
                </c:pt>
                <c:pt idx="378">
                  <c:v>2.6565637955999999</c:v>
                </c:pt>
                <c:pt idx="379">
                  <c:v>2.6445151893999999</c:v>
                </c:pt>
                <c:pt idx="380">
                  <c:v>2.6474133955000001</c:v>
                </c:pt>
                <c:pt idx="381">
                  <c:v>2.6550693432000001</c:v>
                </c:pt>
                <c:pt idx="382">
                  <c:v>2.6509152815000001</c:v>
                </c:pt>
                <c:pt idx="383">
                  <c:v>2.6291528474999999</c:v>
                </c:pt>
                <c:pt idx="384">
                  <c:v>2.6450151691000001</c:v>
                </c:pt>
                <c:pt idx="385">
                  <c:v>2.6476261761000002</c:v>
                </c:pt>
                <c:pt idx="386">
                  <c:v>2.5979774304999999</c:v>
                </c:pt>
                <c:pt idx="387">
                  <c:v>2.5921712251</c:v>
                </c:pt>
                <c:pt idx="388">
                  <c:v>2.5838797809999998</c:v>
                </c:pt>
                <c:pt idx="389">
                  <c:v>2.5902878953999999</c:v>
                </c:pt>
                <c:pt idx="390">
                  <c:v>2.5663250250999998</c:v>
                </c:pt>
                <c:pt idx="391">
                  <c:v>2.5829137222999998</c:v>
                </c:pt>
                <c:pt idx="392">
                  <c:v>2.5615464355999999</c:v>
                </c:pt>
                <c:pt idx="393">
                  <c:v>2.5624036249</c:v>
                </c:pt>
                <c:pt idx="394">
                  <c:v>2.6226385729000001</c:v>
                </c:pt>
                <c:pt idx="395">
                  <c:v>2.7121114345000001</c:v>
                </c:pt>
                <c:pt idx="396">
                  <c:v>2.6847882756999999</c:v>
                </c:pt>
                <c:pt idx="397">
                  <c:v>2.6886785047999999</c:v>
                </c:pt>
                <c:pt idx="398">
                  <c:v>2.7038363071</c:v>
                </c:pt>
                <c:pt idx="399">
                  <c:v>2.6753931887000002</c:v>
                </c:pt>
                <c:pt idx="400">
                  <c:v>2.6641915524000002</c:v>
                </c:pt>
                <c:pt idx="401">
                  <c:v>2.6744049134000001</c:v>
                </c:pt>
                <c:pt idx="402">
                  <c:v>2.6827145289000001</c:v>
                </c:pt>
                <c:pt idx="403">
                  <c:v>2.6777461907000002</c:v>
                </c:pt>
                <c:pt idx="404">
                  <c:v>2.6413072567000002</c:v>
                </c:pt>
                <c:pt idx="405">
                  <c:v>2.6496582128999999</c:v>
                </c:pt>
                <c:pt idx="406">
                  <c:v>2.6284502305999999</c:v>
                </c:pt>
                <c:pt idx="407">
                  <c:v>2.6271591837999999</c:v>
                </c:pt>
                <c:pt idx="408">
                  <c:v>2.5948439395</c:v>
                </c:pt>
                <c:pt idx="409">
                  <c:v>2.6038334852</c:v>
                </c:pt>
                <c:pt idx="410">
                  <c:v>2.6110316769000002</c:v>
                </c:pt>
                <c:pt idx="411">
                  <c:v>2.5842672944</c:v>
                </c:pt>
                <c:pt idx="412">
                  <c:v>2.5838881143000001</c:v>
                </c:pt>
                <c:pt idx="413">
                  <c:v>2.5810645556999998</c:v>
                </c:pt>
                <c:pt idx="414">
                  <c:v>2.5757451406</c:v>
                </c:pt>
                <c:pt idx="415">
                  <c:v>2.6229546484999999</c:v>
                </c:pt>
                <c:pt idx="416">
                  <c:v>2.5756615172999999</c:v>
                </c:pt>
                <c:pt idx="417">
                  <c:v>2.5880352957000001</c:v>
                </c:pt>
                <c:pt idx="418">
                  <c:v>2.5413380110000001</c:v>
                </c:pt>
                <c:pt idx="419">
                  <c:v>2.6549565867</c:v>
                </c:pt>
                <c:pt idx="420">
                  <c:v>2.6438612035000002</c:v>
                </c:pt>
                <c:pt idx="421">
                  <c:v>2.6080535517999999</c:v>
                </c:pt>
                <c:pt idx="422">
                  <c:v>2.651851765</c:v>
                </c:pt>
                <c:pt idx="423">
                  <c:v>2.6495843123</c:v>
                </c:pt>
                <c:pt idx="424">
                  <c:v>2.7534139571999998</c:v>
                </c:pt>
                <c:pt idx="425">
                  <c:v>2.8092974964000001</c:v>
                </c:pt>
                <c:pt idx="426">
                  <c:v>2.8374918222000001</c:v>
                </c:pt>
                <c:pt idx="427">
                  <c:v>2.762303561</c:v>
                </c:pt>
                <c:pt idx="428">
                  <c:v>2.8765345972</c:v>
                </c:pt>
                <c:pt idx="429">
                  <c:v>2.8939321217999998</c:v>
                </c:pt>
                <c:pt idx="430">
                  <c:v>2.8871995398000001</c:v>
                </c:pt>
                <c:pt idx="431">
                  <c:v>2.8763417582000002</c:v>
                </c:pt>
                <c:pt idx="432">
                  <c:v>2.8780553834</c:v>
                </c:pt>
                <c:pt idx="433">
                  <c:v>2.8701405658999999</c:v>
                </c:pt>
                <c:pt idx="434">
                  <c:v>2.8385933041000002</c:v>
                </c:pt>
                <c:pt idx="435">
                  <c:v>2.8173705348000002</c:v>
                </c:pt>
                <c:pt idx="436">
                  <c:v>2.8110454208000002</c:v>
                </c:pt>
                <c:pt idx="437">
                  <c:v>2.8172097941000001</c:v>
                </c:pt>
                <c:pt idx="438">
                  <c:v>2.8020406248</c:v>
                </c:pt>
                <c:pt idx="439">
                  <c:v>2.8123333563999999</c:v>
                </c:pt>
                <c:pt idx="440">
                  <c:v>2.7759284758999998</c:v>
                </c:pt>
                <c:pt idx="441">
                  <c:v>2.7692081605999999</c:v>
                </c:pt>
                <c:pt idx="442">
                  <c:v>2.7914593856000001</c:v>
                </c:pt>
                <c:pt idx="443">
                  <c:v>2.7800578907000002</c:v>
                </c:pt>
                <c:pt idx="444">
                  <c:v>2.7591430926</c:v>
                </c:pt>
                <c:pt idx="445">
                  <c:v>2.7015498259999999</c:v>
                </c:pt>
                <c:pt idx="446">
                  <c:v>2.7205762621999998</c:v>
                </c:pt>
                <c:pt idx="447">
                  <c:v>2.6938664920000002</c:v>
                </c:pt>
                <c:pt idx="448">
                  <c:v>2.7728348904</c:v>
                </c:pt>
                <c:pt idx="449">
                  <c:v>2.8037845720000001</c:v>
                </c:pt>
                <c:pt idx="450">
                  <c:v>2.7833896071000002</c:v>
                </c:pt>
                <c:pt idx="451">
                  <c:v>2.7333685920000002</c:v>
                </c:pt>
                <c:pt idx="452">
                  <c:v>2.7267742767000001</c:v>
                </c:pt>
                <c:pt idx="453">
                  <c:v>2.7066782573000001</c:v>
                </c:pt>
                <c:pt idx="454">
                  <c:v>2.6911102145000001</c:v>
                </c:pt>
                <c:pt idx="455">
                  <c:v>2.6571019605999999</c:v>
                </c:pt>
                <c:pt idx="456">
                  <c:v>2.6838329965000001</c:v>
                </c:pt>
                <c:pt idx="457">
                  <c:v>2.6671869106999999</c:v>
                </c:pt>
                <c:pt idx="458">
                  <c:v>2.6458529166</c:v>
                </c:pt>
                <c:pt idx="459">
                  <c:v>2.6170826952000001</c:v>
                </c:pt>
                <c:pt idx="460">
                  <c:v>2.6048877688999998</c:v>
                </c:pt>
                <c:pt idx="461">
                  <c:v>2.5717324506999999</c:v>
                </c:pt>
                <c:pt idx="462">
                  <c:v>2.5516618821999999</c:v>
                </c:pt>
                <c:pt idx="463">
                  <c:v>2.5628531199000002</c:v>
                </c:pt>
                <c:pt idx="464">
                  <c:v>2.5779543619999998</c:v>
                </c:pt>
                <c:pt idx="465">
                  <c:v>2.5689850491000001</c:v>
                </c:pt>
                <c:pt idx="466">
                  <c:v>2.5828077409999999</c:v>
                </c:pt>
                <c:pt idx="467">
                  <c:v>2.5565814516000001</c:v>
                </c:pt>
                <c:pt idx="468">
                  <c:v>2.5637468962000001</c:v>
                </c:pt>
                <c:pt idx="469">
                  <c:v>2.5302817854000001</c:v>
                </c:pt>
                <c:pt idx="470">
                  <c:v>2.5509853886</c:v>
                </c:pt>
                <c:pt idx="471">
                  <c:v>2.5699280917</c:v>
                </c:pt>
                <c:pt idx="472">
                  <c:v>2.5413579244000002</c:v>
                </c:pt>
                <c:pt idx="473">
                  <c:v>2.5511096188</c:v>
                </c:pt>
                <c:pt idx="474">
                  <c:v>2.545629055</c:v>
                </c:pt>
                <c:pt idx="475">
                  <c:v>2.5332773937000002</c:v>
                </c:pt>
                <c:pt idx="476">
                  <c:v>2.5480438633000002</c:v>
                </c:pt>
                <c:pt idx="477">
                  <c:v>2.6201076149000002</c:v>
                </c:pt>
                <c:pt idx="478">
                  <c:v>2.5927358403</c:v>
                </c:pt>
                <c:pt idx="479">
                  <c:v>2.6774573359999998</c:v>
                </c:pt>
                <c:pt idx="480">
                  <c:v>2.6699359647000001</c:v>
                </c:pt>
                <c:pt idx="481">
                  <c:v>2.6075681061</c:v>
                </c:pt>
                <c:pt idx="482">
                  <c:v>2.6438849744000001</c:v>
                </c:pt>
                <c:pt idx="483">
                  <c:v>2.6714088460999998</c:v>
                </c:pt>
                <c:pt idx="484">
                  <c:v>2.6549619243000002</c:v>
                </c:pt>
                <c:pt idx="485">
                  <c:v>2.6567822625000002</c:v>
                </c:pt>
                <c:pt idx="486">
                  <c:v>2.6150018651</c:v>
                </c:pt>
                <c:pt idx="487">
                  <c:v>2.6217981720000001</c:v>
                </c:pt>
                <c:pt idx="488">
                  <c:v>2.6373929815000001</c:v>
                </c:pt>
                <c:pt idx="489">
                  <c:v>2.6321510692999999</c:v>
                </c:pt>
                <c:pt idx="490">
                  <c:v>2.6235674256000001</c:v>
                </c:pt>
                <c:pt idx="491">
                  <c:v>2.5909450868000001</c:v>
                </c:pt>
                <c:pt idx="492">
                  <c:v>2.5726212263999999</c:v>
                </c:pt>
                <c:pt idx="493">
                  <c:v>2.5117160075</c:v>
                </c:pt>
                <c:pt idx="494">
                  <c:v>2.5049593135000001</c:v>
                </c:pt>
                <c:pt idx="495">
                  <c:v>2.4824588350000001</c:v>
                </c:pt>
                <c:pt idx="496">
                  <c:v>2.4528112812999998</c:v>
                </c:pt>
                <c:pt idx="497">
                  <c:v>2.4545600919999999</c:v>
                </c:pt>
                <c:pt idx="498">
                  <c:v>2.4521200047999998</c:v>
                </c:pt>
                <c:pt idx="499">
                  <c:v>2.4837833270999998</c:v>
                </c:pt>
                <c:pt idx="500">
                  <c:v>2.5068978468999998</c:v>
                </c:pt>
                <c:pt idx="501">
                  <c:v>2.5062041142</c:v>
                </c:pt>
                <c:pt idx="502">
                  <c:v>2.5203754137000001</c:v>
                </c:pt>
                <c:pt idx="503">
                  <c:v>2.4889914664999999</c:v>
                </c:pt>
                <c:pt idx="504">
                  <c:v>2.4746921500000001</c:v>
                </c:pt>
                <c:pt idx="505">
                  <c:v>2.4843575878999999</c:v>
                </c:pt>
                <c:pt idx="506">
                  <c:v>2.4780637181</c:v>
                </c:pt>
                <c:pt idx="507">
                  <c:v>2.4786232349000001</c:v>
                </c:pt>
                <c:pt idx="508">
                  <c:v>2.4541068929000001</c:v>
                </c:pt>
                <c:pt idx="509">
                  <c:v>2.4370921387000002</c:v>
                </c:pt>
                <c:pt idx="510">
                  <c:v>2.4503780583000001</c:v>
                </c:pt>
                <c:pt idx="511">
                  <c:v>2.4514222514999999</c:v>
                </c:pt>
                <c:pt idx="512">
                  <c:v>2.4513135735999998</c:v>
                </c:pt>
                <c:pt idx="513">
                  <c:v>2.4900965077000001</c:v>
                </c:pt>
                <c:pt idx="514">
                  <c:v>2.4891545983999999</c:v>
                </c:pt>
                <c:pt idx="515">
                  <c:v>2.4879093208</c:v>
                </c:pt>
                <c:pt idx="516">
                  <c:v>2.4506678267000002</c:v>
                </c:pt>
                <c:pt idx="517">
                  <c:v>2.4441540817999998</c:v>
                </c:pt>
                <c:pt idx="518">
                  <c:v>2.4369452424000002</c:v>
                </c:pt>
                <c:pt idx="519">
                  <c:v>2.4699307204999998</c:v>
                </c:pt>
                <c:pt idx="520">
                  <c:v>2.4644635843999998</c:v>
                </c:pt>
                <c:pt idx="521">
                  <c:v>2.4613837704999999</c:v>
                </c:pt>
                <c:pt idx="522">
                  <c:v>2.4630601830000001</c:v>
                </c:pt>
                <c:pt idx="523">
                  <c:v>2.4239672650999999</c:v>
                </c:pt>
                <c:pt idx="524">
                  <c:v>2.3424219686000001</c:v>
                </c:pt>
                <c:pt idx="525">
                  <c:v>2.2707681208000001</c:v>
                </c:pt>
                <c:pt idx="526">
                  <c:v>2.3650641837999999</c:v>
                </c:pt>
                <c:pt idx="527">
                  <c:v>2.3205250164</c:v>
                </c:pt>
                <c:pt idx="528">
                  <c:v>2.3197054597000002</c:v>
                </c:pt>
                <c:pt idx="529">
                  <c:v>2.2482429097000001</c:v>
                </c:pt>
                <c:pt idx="530">
                  <c:v>2.1682183536999999</c:v>
                </c:pt>
                <c:pt idx="531">
                  <c:v>2.2162834144999999</c:v>
                </c:pt>
                <c:pt idx="532">
                  <c:v>2.2041096745000002</c:v>
                </c:pt>
                <c:pt idx="533">
                  <c:v>2.3705201381999998</c:v>
                </c:pt>
                <c:pt idx="534">
                  <c:v>2.4548639585999998</c:v>
                </c:pt>
                <c:pt idx="535">
                  <c:v>2.543244799</c:v>
                </c:pt>
                <c:pt idx="536">
                  <c:v>2.5450933515999998</c:v>
                </c:pt>
                <c:pt idx="537">
                  <c:v>2.5578628994999999</c:v>
                </c:pt>
                <c:pt idx="538">
                  <c:v>2.5448982350999998</c:v>
                </c:pt>
                <c:pt idx="539">
                  <c:v>2.5512915545000001</c:v>
                </c:pt>
                <c:pt idx="540">
                  <c:v>2.6901238972999999</c:v>
                </c:pt>
                <c:pt idx="541">
                  <c:v>2.6950597810999999</c:v>
                </c:pt>
                <c:pt idx="542">
                  <c:v>2.5436701545</c:v>
                </c:pt>
                <c:pt idx="543">
                  <c:v>2.5430514923</c:v>
                </c:pt>
                <c:pt idx="544">
                  <c:v>2.5545384540999998</c:v>
                </c:pt>
                <c:pt idx="545">
                  <c:v>2.5385145163999998</c:v>
                </c:pt>
                <c:pt idx="546">
                  <c:v>2.5019082904999999</c:v>
                </c:pt>
                <c:pt idx="547">
                  <c:v>2.4748554542000001</c:v>
                </c:pt>
                <c:pt idx="548">
                  <c:v>2.4462222170999999</c:v>
                </c:pt>
                <c:pt idx="549">
                  <c:v>2.4222395651999999</c:v>
                </c:pt>
                <c:pt idx="550">
                  <c:v>2.3963484918</c:v>
                </c:pt>
                <c:pt idx="551">
                  <c:v>2.3608512314999999</c:v>
                </c:pt>
                <c:pt idx="552">
                  <c:v>2.3491082586999998</c:v>
                </c:pt>
                <c:pt idx="553">
                  <c:v>2.3532522614000002</c:v>
                </c:pt>
                <c:pt idx="554">
                  <c:v>2.3470832662999999</c:v>
                </c:pt>
                <c:pt idx="555">
                  <c:v>2.3481074740999999</c:v>
                </c:pt>
                <c:pt idx="556">
                  <c:v>2.3113797888000001</c:v>
                </c:pt>
                <c:pt idx="557">
                  <c:v>2.3362124853999999</c:v>
                </c:pt>
                <c:pt idx="558">
                  <c:v>2.3352476129999999</c:v>
                </c:pt>
                <c:pt idx="559">
                  <c:v>2.3408264059000001</c:v>
                </c:pt>
                <c:pt idx="560">
                  <c:v>2.3103574458999998</c:v>
                </c:pt>
                <c:pt idx="561">
                  <c:v>2.2763223636999999</c:v>
                </c:pt>
                <c:pt idx="562">
                  <c:v>2.3090507326999998</c:v>
                </c:pt>
                <c:pt idx="563">
                  <c:v>2.2835848544999999</c:v>
                </c:pt>
                <c:pt idx="564">
                  <c:v>2.3025140232000001</c:v>
                </c:pt>
                <c:pt idx="565">
                  <c:v>2.2633166072000002</c:v>
                </c:pt>
                <c:pt idx="566">
                  <c:v>2.2307613278999998</c:v>
                </c:pt>
                <c:pt idx="567">
                  <c:v>2.2482951446000001</c:v>
                </c:pt>
                <c:pt idx="568">
                  <c:v>2.1909301058000001</c:v>
                </c:pt>
                <c:pt idx="569">
                  <c:v>2.1923764514999999</c:v>
                </c:pt>
                <c:pt idx="570">
                  <c:v>2.1737486138</c:v>
                </c:pt>
                <c:pt idx="571">
                  <c:v>2.1701798330000002</c:v>
                </c:pt>
                <c:pt idx="572">
                  <c:v>2.1576799478000002</c:v>
                </c:pt>
                <c:pt idx="573">
                  <c:v>2.1883520327000001</c:v>
                </c:pt>
                <c:pt idx="574">
                  <c:v>2.1757212854999999</c:v>
                </c:pt>
                <c:pt idx="575">
                  <c:v>2.2125868169</c:v>
                </c:pt>
                <c:pt idx="576">
                  <c:v>2.2031759836</c:v>
                </c:pt>
                <c:pt idx="577">
                  <c:v>2.1899458399</c:v>
                </c:pt>
                <c:pt idx="578">
                  <c:v>2.1807323381999999</c:v>
                </c:pt>
                <c:pt idx="579">
                  <c:v>2.1773318019999999</c:v>
                </c:pt>
                <c:pt idx="580">
                  <c:v>2.1682086227999999</c:v>
                </c:pt>
                <c:pt idx="581">
                  <c:v>2.1535032268999998</c:v>
                </c:pt>
                <c:pt idx="582">
                  <c:v>2.1321494286</c:v>
                </c:pt>
                <c:pt idx="583">
                  <c:v>2.1229460971999998</c:v>
                </c:pt>
                <c:pt idx="584">
                  <c:v>2.0832314209999998</c:v>
                </c:pt>
                <c:pt idx="585">
                  <c:v>2.1171171296</c:v>
                </c:pt>
                <c:pt idx="586">
                  <c:v>2.0737493573000001</c:v>
                </c:pt>
                <c:pt idx="587">
                  <c:v>2.0861754407999999</c:v>
                </c:pt>
                <c:pt idx="588">
                  <c:v>2.0854713589</c:v>
                </c:pt>
                <c:pt idx="589">
                  <c:v>2.0672466863999999</c:v>
                </c:pt>
                <c:pt idx="590">
                  <c:v>2.0303238886999999</c:v>
                </c:pt>
                <c:pt idx="591">
                  <c:v>2.0290554232</c:v>
                </c:pt>
                <c:pt idx="592">
                  <c:v>2.0336277416000001</c:v>
                </c:pt>
                <c:pt idx="593">
                  <c:v>2.0450775342999998</c:v>
                </c:pt>
                <c:pt idx="594">
                  <c:v>2.0439840316</c:v>
                </c:pt>
                <c:pt idx="595">
                  <c:v>2.0223746670999998</c:v>
                </c:pt>
                <c:pt idx="596">
                  <c:v>2.0164771602</c:v>
                </c:pt>
                <c:pt idx="597">
                  <c:v>2.0327119518000001</c:v>
                </c:pt>
                <c:pt idx="598">
                  <c:v>2.1067776805</c:v>
                </c:pt>
                <c:pt idx="599">
                  <c:v>2.1212014370999999</c:v>
                </c:pt>
                <c:pt idx="600">
                  <c:v>2.1479526448000001</c:v>
                </c:pt>
                <c:pt idx="601">
                  <c:v>2.1235391691999999</c:v>
                </c:pt>
                <c:pt idx="602">
                  <c:v>2.1005513847000001</c:v>
                </c:pt>
                <c:pt idx="603">
                  <c:v>2.1141016583000001</c:v>
                </c:pt>
                <c:pt idx="604">
                  <c:v>2.1155503951000001</c:v>
                </c:pt>
                <c:pt idx="605">
                  <c:v>2.1150094826000001</c:v>
                </c:pt>
                <c:pt idx="606">
                  <c:v>2.1164443786999998</c:v>
                </c:pt>
                <c:pt idx="607">
                  <c:v>2.1112871860000002</c:v>
                </c:pt>
                <c:pt idx="608">
                  <c:v>2.0881911072000001</c:v>
                </c:pt>
                <c:pt idx="609">
                  <c:v>2.0795774779</c:v>
                </c:pt>
                <c:pt idx="610">
                  <c:v>2.0746414484</c:v>
                </c:pt>
                <c:pt idx="611">
                  <c:v>2.0630689221999998</c:v>
                </c:pt>
                <c:pt idx="612">
                  <c:v>2.0649573554999998</c:v>
                </c:pt>
                <c:pt idx="613">
                  <c:v>2.0557198121</c:v>
                </c:pt>
                <c:pt idx="614">
                  <c:v>2.0534942649999999</c:v>
                </c:pt>
                <c:pt idx="615">
                  <c:v>2.0426465732999999</c:v>
                </c:pt>
                <c:pt idx="616">
                  <c:v>2.0520256703999999</c:v>
                </c:pt>
                <c:pt idx="617">
                  <c:v>2.0321143926</c:v>
                </c:pt>
                <c:pt idx="618">
                  <c:v>2.0293789430000002</c:v>
                </c:pt>
                <c:pt idx="619">
                  <c:v>2.0483107356999999</c:v>
                </c:pt>
                <c:pt idx="620">
                  <c:v>2.0380300592</c:v>
                </c:pt>
                <c:pt idx="621">
                  <c:v>2.0387239627999998</c:v>
                </c:pt>
                <c:pt idx="622">
                  <c:v>2.0460492265000001</c:v>
                </c:pt>
                <c:pt idx="623">
                  <c:v>2.0319089874</c:v>
                </c:pt>
                <c:pt idx="624">
                  <c:v>2.0358232491999999</c:v>
                </c:pt>
                <c:pt idx="625">
                  <c:v>2.0200760614000002</c:v>
                </c:pt>
                <c:pt idx="626">
                  <c:v>2.0024127009999999</c:v>
                </c:pt>
                <c:pt idx="627">
                  <c:v>2.0092288607</c:v>
                </c:pt>
                <c:pt idx="628">
                  <c:v>2.0067165281000001</c:v>
                </c:pt>
                <c:pt idx="629">
                  <c:v>2.0027616247000002</c:v>
                </c:pt>
                <c:pt idx="630">
                  <c:v>1.9901791946</c:v>
                </c:pt>
                <c:pt idx="631">
                  <c:v>1.9897703249000001</c:v>
                </c:pt>
                <c:pt idx="632">
                  <c:v>1.990821113</c:v>
                </c:pt>
                <c:pt idx="633">
                  <c:v>1.9926098418</c:v>
                </c:pt>
                <c:pt idx="634">
                  <c:v>1.9882353764</c:v>
                </c:pt>
                <c:pt idx="635">
                  <c:v>2.0178149203000002</c:v>
                </c:pt>
                <c:pt idx="636">
                  <c:v>2.0230891862</c:v>
                </c:pt>
                <c:pt idx="637">
                  <c:v>1.9956149701999999</c:v>
                </c:pt>
                <c:pt idx="638">
                  <c:v>1.9736924608999999</c:v>
                </c:pt>
                <c:pt idx="639">
                  <c:v>1.9636695548</c:v>
                </c:pt>
                <c:pt idx="640">
                  <c:v>1.9537307763</c:v>
                </c:pt>
                <c:pt idx="641">
                  <c:v>1.9509076326999999</c:v>
                </c:pt>
                <c:pt idx="642">
                  <c:v>1.9524443565</c:v>
                </c:pt>
                <c:pt idx="643">
                  <c:v>1.9400450267</c:v>
                </c:pt>
                <c:pt idx="644">
                  <c:v>1.9089849488999999</c:v>
                </c:pt>
                <c:pt idx="645">
                  <c:v>1.8943196551000001</c:v>
                </c:pt>
                <c:pt idx="646">
                  <c:v>1.9009531260999999</c:v>
                </c:pt>
                <c:pt idx="647">
                  <c:v>1.8902755568</c:v>
                </c:pt>
                <c:pt idx="648">
                  <c:v>1.8985309508999999</c:v>
                </c:pt>
                <c:pt idx="649">
                  <c:v>1.8993868352000001</c:v>
                </c:pt>
                <c:pt idx="650">
                  <c:v>1.9089952813</c:v>
                </c:pt>
                <c:pt idx="651">
                  <c:v>1.8907982967000001</c:v>
                </c:pt>
                <c:pt idx="652">
                  <c:v>1.8821849959000001</c:v>
                </c:pt>
                <c:pt idx="653">
                  <c:v>1.8826377451</c:v>
                </c:pt>
                <c:pt idx="654">
                  <c:v>1.8786083995</c:v>
                </c:pt>
                <c:pt idx="655">
                  <c:v>1.8757007097</c:v>
                </c:pt>
                <c:pt idx="656">
                  <c:v>1.8706170257000001</c:v>
                </c:pt>
                <c:pt idx="657">
                  <c:v>1.8479436867000001</c:v>
                </c:pt>
                <c:pt idx="658">
                  <c:v>1.8198607277000001</c:v>
                </c:pt>
                <c:pt idx="659">
                  <c:v>1.7805668996999999</c:v>
                </c:pt>
                <c:pt idx="660">
                  <c:v>1.7698798836</c:v>
                </c:pt>
                <c:pt idx="661">
                  <c:v>1.7520045874000001</c:v>
                </c:pt>
                <c:pt idx="662">
                  <c:v>1.8039466882999999</c:v>
                </c:pt>
                <c:pt idx="663">
                  <c:v>1.7255950626000001</c:v>
                </c:pt>
                <c:pt idx="664">
                  <c:v>1.8439888242</c:v>
                </c:pt>
                <c:pt idx="665">
                  <c:v>1.9059113936000001</c:v>
                </c:pt>
                <c:pt idx="666">
                  <c:v>1.9057814789</c:v>
                </c:pt>
                <c:pt idx="667">
                  <c:v>1.9202446707</c:v>
                </c:pt>
                <c:pt idx="668">
                  <c:v>1.9303561596000001</c:v>
                </c:pt>
                <c:pt idx="669">
                  <c:v>1.9578722022999999</c:v>
                </c:pt>
                <c:pt idx="670">
                  <c:v>1.9681305699</c:v>
                </c:pt>
                <c:pt idx="671">
                  <c:v>1.9507707399000001</c:v>
                </c:pt>
                <c:pt idx="672">
                  <c:v>1.9483770919000001</c:v>
                </c:pt>
                <c:pt idx="673">
                  <c:v>1.94769565</c:v>
                </c:pt>
                <c:pt idx="674">
                  <c:v>1.9533277067000001</c:v>
                </c:pt>
                <c:pt idx="675">
                  <c:v>1.9650486360999999</c:v>
                </c:pt>
                <c:pt idx="676">
                  <c:v>1.9381644267</c:v>
                </c:pt>
                <c:pt idx="677">
                  <c:v>1.9357584279</c:v>
                </c:pt>
                <c:pt idx="678">
                  <c:v>1.930239359</c:v>
                </c:pt>
                <c:pt idx="679">
                  <c:v>1.8998426656</c:v>
                </c:pt>
                <c:pt idx="680">
                  <c:v>1.8882158189</c:v>
                </c:pt>
                <c:pt idx="681">
                  <c:v>1.8907816437</c:v>
                </c:pt>
                <c:pt idx="682">
                  <c:v>1.8495676471</c:v>
                </c:pt>
                <c:pt idx="683">
                  <c:v>1.8590607953</c:v>
                </c:pt>
                <c:pt idx="684">
                  <c:v>1.9098267281000001</c:v>
                </c:pt>
                <c:pt idx="685">
                  <c:v>1.9157261744</c:v>
                </c:pt>
                <c:pt idx="686">
                  <c:v>1.9271948206</c:v>
                </c:pt>
                <c:pt idx="687">
                  <c:v>1.944614691</c:v>
                </c:pt>
                <c:pt idx="688">
                  <c:v>1.9515057562</c:v>
                </c:pt>
                <c:pt idx="689">
                  <c:v>1.9447795078000001</c:v>
                </c:pt>
                <c:pt idx="690">
                  <c:v>1.9147983141</c:v>
                </c:pt>
                <c:pt idx="691">
                  <c:v>1.9129598779999999</c:v>
                </c:pt>
                <c:pt idx="692">
                  <c:v>1.9169295812</c:v>
                </c:pt>
                <c:pt idx="693">
                  <c:v>1.8639543461999999</c:v>
                </c:pt>
                <c:pt idx="694">
                  <c:v>1.9333556739</c:v>
                </c:pt>
                <c:pt idx="695">
                  <c:v>1.9420248844000001</c:v>
                </c:pt>
                <c:pt idx="696">
                  <c:v>2.0148765366000001</c:v>
                </c:pt>
                <c:pt idx="697">
                  <c:v>2.0138660823999999</c:v>
                </c:pt>
                <c:pt idx="698">
                  <c:v>2.0149915228999999</c:v>
                </c:pt>
                <c:pt idx="699">
                  <c:v>1.9842459555</c:v>
                </c:pt>
                <c:pt idx="700">
                  <c:v>1.9790161343999999</c:v>
                </c:pt>
                <c:pt idx="701">
                  <c:v>1.9728589196999999</c:v>
                </c:pt>
                <c:pt idx="702">
                  <c:v>1.9585891869000001</c:v>
                </c:pt>
                <c:pt idx="703">
                  <c:v>1.9673163710999999</c:v>
                </c:pt>
                <c:pt idx="704">
                  <c:v>1.9355888652</c:v>
                </c:pt>
                <c:pt idx="705">
                  <c:v>1.9287820310999999</c:v>
                </c:pt>
                <c:pt idx="706">
                  <c:v>1.9226164050000001</c:v>
                </c:pt>
                <c:pt idx="707">
                  <c:v>1.9489078247</c:v>
                </c:pt>
                <c:pt idx="708">
                  <c:v>1.9261617149000001</c:v>
                </c:pt>
                <c:pt idx="709">
                  <c:v>1.9120193048</c:v>
                </c:pt>
                <c:pt idx="710">
                  <c:v>1.9343291944000001</c:v>
                </c:pt>
                <c:pt idx="711">
                  <c:v>1.9122222632000001</c:v>
                </c:pt>
                <c:pt idx="712">
                  <c:v>1.8967183627999999</c:v>
                </c:pt>
                <c:pt idx="713">
                  <c:v>1.8766668093000001</c:v>
                </c:pt>
                <c:pt idx="714">
                  <c:v>1.8543988508</c:v>
                </c:pt>
                <c:pt idx="715">
                  <c:v>1.8663606383</c:v>
                </c:pt>
                <c:pt idx="716">
                  <c:v>1.8702113555</c:v>
                </c:pt>
                <c:pt idx="717">
                  <c:v>1.8725416335</c:v>
                </c:pt>
                <c:pt idx="718">
                  <c:v>1.8568386499</c:v>
                </c:pt>
                <c:pt idx="719">
                  <c:v>1.8239725789000001</c:v>
                </c:pt>
                <c:pt idx="720">
                  <c:v>1.7856602077999999</c:v>
                </c:pt>
                <c:pt idx="721">
                  <c:v>1.7544822926000001</c:v>
                </c:pt>
                <c:pt idx="722">
                  <c:v>1.7120325347000001</c:v>
                </c:pt>
                <c:pt idx="723">
                  <c:v>1.7039136001999999</c:v>
                </c:pt>
                <c:pt idx="724">
                  <c:v>1.7199558640999999</c:v>
                </c:pt>
                <c:pt idx="725">
                  <c:v>1.7220897497000001</c:v>
                </c:pt>
                <c:pt idx="726">
                  <c:v>1.7401389645000001</c:v>
                </c:pt>
                <c:pt idx="727">
                  <c:v>1.7623609676000001</c:v>
                </c:pt>
                <c:pt idx="728">
                  <c:v>1.7563966709000001</c:v>
                </c:pt>
                <c:pt idx="729">
                  <c:v>1.7445858778000001</c:v>
                </c:pt>
                <c:pt idx="730">
                  <c:v>1.7398579443</c:v>
                </c:pt>
                <c:pt idx="731">
                  <c:v>1.8121979855000001</c:v>
                </c:pt>
                <c:pt idx="732">
                  <c:v>1.8000789532000001</c:v>
                </c:pt>
                <c:pt idx="733">
                  <c:v>1.7803206344</c:v>
                </c:pt>
                <c:pt idx="734">
                  <c:v>1.7640482130999999</c:v>
                </c:pt>
                <c:pt idx="735">
                  <c:v>1.7501702421000001</c:v>
                </c:pt>
                <c:pt idx="736">
                  <c:v>1.7502953524</c:v>
                </c:pt>
                <c:pt idx="737">
                  <c:v>1.7322461616</c:v>
                </c:pt>
                <c:pt idx="738">
                  <c:v>1.7382608394000001</c:v>
                </c:pt>
                <c:pt idx="739">
                  <c:v>1.7093803811999999</c:v>
                </c:pt>
                <c:pt idx="740">
                  <c:v>1.7064309395999999</c:v>
                </c:pt>
                <c:pt idx="741">
                  <c:v>1.6836979039</c:v>
                </c:pt>
                <c:pt idx="742">
                  <c:v>1.6037715495</c:v>
                </c:pt>
                <c:pt idx="743">
                  <c:v>1.5543332987</c:v>
                </c:pt>
                <c:pt idx="744">
                  <c:v>1.5140264232</c:v>
                </c:pt>
                <c:pt idx="745">
                  <c:v>1.513672908</c:v>
                </c:pt>
                <c:pt idx="746">
                  <c:v>1.5909844472000001</c:v>
                </c:pt>
                <c:pt idx="747">
                  <c:v>1.5866109875000001</c:v>
                </c:pt>
                <c:pt idx="748">
                  <c:v>1.5775278425000001</c:v>
                </c:pt>
                <c:pt idx="749">
                  <c:v>1.5064373673</c:v>
                </c:pt>
                <c:pt idx="750">
                  <c:v>1.5232266527</c:v>
                </c:pt>
                <c:pt idx="751">
                  <c:v>1.6223456829</c:v>
                </c:pt>
                <c:pt idx="752">
                  <c:v>1.6593674862000001</c:v>
                </c:pt>
                <c:pt idx="753">
                  <c:v>1.7088990797000001</c:v>
                </c:pt>
                <c:pt idx="754">
                  <c:v>1.7044305226000001</c:v>
                </c:pt>
                <c:pt idx="755">
                  <c:v>1.6750042487000001</c:v>
                </c:pt>
                <c:pt idx="756">
                  <c:v>1.7063693883</c:v>
                </c:pt>
                <c:pt idx="757">
                  <c:v>1.7229861041000001</c:v>
                </c:pt>
                <c:pt idx="758">
                  <c:v>1.8172765825999999</c:v>
                </c:pt>
                <c:pt idx="759">
                  <c:v>1.8757953541000001</c:v>
                </c:pt>
                <c:pt idx="760">
                  <c:v>1.9296153533</c:v>
                </c:pt>
                <c:pt idx="761">
                  <c:v>2.0587037405999999</c:v>
                </c:pt>
                <c:pt idx="762">
                  <c:v>1.9763333388</c:v>
                </c:pt>
                <c:pt idx="763">
                  <c:v>2.0534850654999999</c:v>
                </c:pt>
                <c:pt idx="764">
                  <c:v>2.0564000804</c:v>
                </c:pt>
                <c:pt idx="765">
                  <c:v>2.0420219370999999</c:v>
                </c:pt>
                <c:pt idx="766">
                  <c:v>2.0358828218</c:v>
                </c:pt>
                <c:pt idx="767">
                  <c:v>2.0734952986000001</c:v>
                </c:pt>
                <c:pt idx="768">
                  <c:v>2.0678046897</c:v>
                </c:pt>
                <c:pt idx="769">
                  <c:v>2.0993583057</c:v>
                </c:pt>
                <c:pt idx="770">
                  <c:v>2.0847208077000001</c:v>
                </c:pt>
                <c:pt idx="771">
                  <c:v>2.1532296501000001</c:v>
                </c:pt>
                <c:pt idx="772">
                  <c:v>2.1647634481</c:v>
                </c:pt>
                <c:pt idx="773">
                  <c:v>2.1431078412</c:v>
                </c:pt>
                <c:pt idx="774">
                  <c:v>2.1413238698999999</c:v>
                </c:pt>
                <c:pt idx="775">
                  <c:v>2.1575449260999999</c:v>
                </c:pt>
                <c:pt idx="776">
                  <c:v>2.1635213916999998</c:v>
                </c:pt>
                <c:pt idx="777">
                  <c:v>2.1654264627000002</c:v>
                </c:pt>
                <c:pt idx="778">
                  <c:v>2.1646295674</c:v>
                </c:pt>
                <c:pt idx="779">
                  <c:v>2.1576483746999999</c:v>
                </c:pt>
                <c:pt idx="780">
                  <c:v>2.1483518392000001</c:v>
                </c:pt>
                <c:pt idx="781">
                  <c:v>2.1719428854</c:v>
                </c:pt>
                <c:pt idx="782">
                  <c:v>2.1649817666</c:v>
                </c:pt>
                <c:pt idx="783">
                  <c:v>2.1226101942</c:v>
                </c:pt>
                <c:pt idx="784">
                  <c:v>2.1277198852999999</c:v>
                </c:pt>
                <c:pt idx="785">
                  <c:v>2.1520863062000002</c:v>
                </c:pt>
                <c:pt idx="786">
                  <c:v>2.1871185224</c:v>
                </c:pt>
                <c:pt idx="787">
                  <c:v>2.3653329979</c:v>
                </c:pt>
                <c:pt idx="788">
                  <c:v>2.5415796012</c:v>
                </c:pt>
                <c:pt idx="789">
                  <c:v>2.5558150589999999</c:v>
                </c:pt>
                <c:pt idx="790">
                  <c:v>2.5976364735000002</c:v>
                </c:pt>
                <c:pt idx="791">
                  <c:v>2.6046515496999998</c:v>
                </c:pt>
                <c:pt idx="792">
                  <c:v>2.6041716101999999</c:v>
                </c:pt>
                <c:pt idx="793">
                  <c:v>2.3438268298999998</c:v>
                </c:pt>
                <c:pt idx="794">
                  <c:v>2.3419354916000001</c:v>
                </c:pt>
                <c:pt idx="795">
                  <c:v>2.3383568912000001</c:v>
                </c:pt>
                <c:pt idx="796">
                  <c:v>2.3449653675</c:v>
                </c:pt>
                <c:pt idx="797">
                  <c:v>2.3230070924000001</c:v>
                </c:pt>
                <c:pt idx="798">
                  <c:v>2.2959906098</c:v>
                </c:pt>
                <c:pt idx="799">
                  <c:v>2.3178047739999998</c:v>
                </c:pt>
                <c:pt idx="800">
                  <c:v>2.3102446158999999</c:v>
                </c:pt>
                <c:pt idx="801">
                  <c:v>2.3328023239000002</c:v>
                </c:pt>
                <c:pt idx="802">
                  <c:v>2.3366566562000002</c:v>
                </c:pt>
                <c:pt idx="803">
                  <c:v>2.3229973341000001</c:v>
                </c:pt>
                <c:pt idx="804">
                  <c:v>2.3327266333000001</c:v>
                </c:pt>
                <c:pt idx="805">
                  <c:v>2.3285329418999998</c:v>
                </c:pt>
                <c:pt idx="806">
                  <c:v>2.3165371993999999</c:v>
                </c:pt>
                <c:pt idx="807">
                  <c:v>2.3221649113999998</c:v>
                </c:pt>
                <c:pt idx="808">
                  <c:v>2.3172737727000001</c:v>
                </c:pt>
                <c:pt idx="809">
                  <c:v>2.3182658049999998</c:v>
                </c:pt>
                <c:pt idx="810">
                  <c:v>2.3114312513000002</c:v>
                </c:pt>
                <c:pt idx="811">
                  <c:v>2.3006836976999998</c:v>
                </c:pt>
                <c:pt idx="812">
                  <c:v>2.2973487267000001</c:v>
                </c:pt>
                <c:pt idx="813">
                  <c:v>2.3043168981000002</c:v>
                </c:pt>
                <c:pt idx="814">
                  <c:v>2.3222129151000002</c:v>
                </c:pt>
                <c:pt idx="815">
                  <c:v>2.3335319526</c:v>
                </c:pt>
                <c:pt idx="816">
                  <c:v>2.3436073558000001</c:v>
                </c:pt>
                <c:pt idx="817">
                  <c:v>2.3270117153999998</c:v>
                </c:pt>
                <c:pt idx="818">
                  <c:v>2.3232867490000002</c:v>
                </c:pt>
                <c:pt idx="819">
                  <c:v>2.3371859439999998</c:v>
                </c:pt>
                <c:pt idx="820">
                  <c:v>2.3311400315999999</c:v>
                </c:pt>
                <c:pt idx="821">
                  <c:v>2.3312050303</c:v>
                </c:pt>
                <c:pt idx="822">
                  <c:v>2.3374522688999999</c:v>
                </c:pt>
                <c:pt idx="823">
                  <c:v>2.3115992405000001</c:v>
                </c:pt>
                <c:pt idx="824">
                  <c:v>2.3188138987000002</c:v>
                </c:pt>
                <c:pt idx="825">
                  <c:v>2.3465958632000001</c:v>
                </c:pt>
                <c:pt idx="826">
                  <c:v>2.3457338280000002</c:v>
                </c:pt>
                <c:pt idx="827">
                  <c:v>2.3651985921000001</c:v>
                </c:pt>
                <c:pt idx="828">
                  <c:v>2.3614888359999999</c:v>
                </c:pt>
                <c:pt idx="829">
                  <c:v>2.3602259177999998</c:v>
                </c:pt>
                <c:pt idx="830">
                  <c:v>2.3639521702000001</c:v>
                </c:pt>
                <c:pt idx="831">
                  <c:v>2.388593883</c:v>
                </c:pt>
                <c:pt idx="832">
                  <c:v>2.4192276897</c:v>
                </c:pt>
                <c:pt idx="833">
                  <c:v>2.4380041685</c:v>
                </c:pt>
                <c:pt idx="834">
                  <c:v>2.4248675877000001</c:v>
                </c:pt>
                <c:pt idx="835">
                  <c:v>2.4422372458999999</c:v>
                </c:pt>
                <c:pt idx="836">
                  <c:v>2.4479133791000001</c:v>
                </c:pt>
                <c:pt idx="837">
                  <c:v>2.4491788467000002</c:v>
                </c:pt>
                <c:pt idx="838">
                  <c:v>2.4622797144000002</c:v>
                </c:pt>
                <c:pt idx="839">
                  <c:v>2.4581665913999999</c:v>
                </c:pt>
                <c:pt idx="840">
                  <c:v>2.4720626684</c:v>
                </c:pt>
                <c:pt idx="841">
                  <c:v>2.4759481604000002</c:v>
                </c:pt>
                <c:pt idx="842">
                  <c:v>2.4808520780999999</c:v>
                </c:pt>
                <c:pt idx="843">
                  <c:v>2.4800674309000001</c:v>
                </c:pt>
                <c:pt idx="844">
                  <c:v>2.4598092924000001</c:v>
                </c:pt>
                <c:pt idx="845">
                  <c:v>2.4429218437000002</c:v>
                </c:pt>
                <c:pt idx="846">
                  <c:v>2.4094043208999998</c:v>
                </c:pt>
                <c:pt idx="847">
                  <c:v>2.4202658824999999</c:v>
                </c:pt>
                <c:pt idx="848">
                  <c:v>2.4089102370000002</c:v>
                </c:pt>
                <c:pt idx="849">
                  <c:v>2.4190254327999998</c:v>
                </c:pt>
                <c:pt idx="850">
                  <c:v>2.4224708290999999</c:v>
                </c:pt>
                <c:pt idx="851">
                  <c:v>2.4196784733999999</c:v>
                </c:pt>
                <c:pt idx="852">
                  <c:v>2.4031078996000002</c:v>
                </c:pt>
                <c:pt idx="853">
                  <c:v>2.4098007237000001</c:v>
                </c:pt>
                <c:pt idx="854">
                  <c:v>2.4095624204999999</c:v>
                </c:pt>
                <c:pt idx="855">
                  <c:v>2.4336850084999999</c:v>
                </c:pt>
                <c:pt idx="856">
                  <c:v>2.4376639349999998</c:v>
                </c:pt>
                <c:pt idx="857">
                  <c:v>2.4521392653</c:v>
                </c:pt>
                <c:pt idx="858">
                  <c:v>2.4443204766000002</c:v>
                </c:pt>
                <c:pt idx="859">
                  <c:v>2.4503267342999999</c:v>
                </c:pt>
                <c:pt idx="860">
                  <c:v>2.4454126291999998</c:v>
                </c:pt>
                <c:pt idx="861">
                  <c:v>2.4345693945</c:v>
                </c:pt>
                <c:pt idx="862">
                  <c:v>2.4356049691999999</c:v>
                </c:pt>
                <c:pt idx="863">
                  <c:v>2.4354394506000001</c:v>
                </c:pt>
                <c:pt idx="864">
                  <c:v>2.4228591212000001</c:v>
                </c:pt>
                <c:pt idx="865">
                  <c:v>2.4339477140999999</c:v>
                </c:pt>
                <c:pt idx="866">
                  <c:v>2.4458223046000001</c:v>
                </c:pt>
                <c:pt idx="867">
                  <c:v>2.4426745850999998</c:v>
                </c:pt>
                <c:pt idx="868">
                  <c:v>2.4634445298999998</c:v>
                </c:pt>
                <c:pt idx="869">
                  <c:v>2.4559009239999998</c:v>
                </c:pt>
                <c:pt idx="870">
                  <c:v>2.4589831639000002</c:v>
                </c:pt>
                <c:pt idx="871">
                  <c:v>2.4413529821000002</c:v>
                </c:pt>
                <c:pt idx="872">
                  <c:v>2.4328607368999999</c:v>
                </c:pt>
                <c:pt idx="873">
                  <c:v>2.4348477808000002</c:v>
                </c:pt>
                <c:pt idx="874">
                  <c:v>2.4336980511999999</c:v>
                </c:pt>
                <c:pt idx="875">
                  <c:v>2.4403509456000001</c:v>
                </c:pt>
                <c:pt idx="876">
                  <c:v>2.4569384361000002</c:v>
                </c:pt>
                <c:pt idx="877">
                  <c:v>2.4480264709999999</c:v>
                </c:pt>
                <c:pt idx="878">
                  <c:v>2.4516041614000001</c:v>
                </c:pt>
                <c:pt idx="879">
                  <c:v>2.4347808790999999</c:v>
                </c:pt>
                <c:pt idx="880">
                  <c:v>2.4283009536</c:v>
                </c:pt>
                <c:pt idx="881">
                  <c:v>2.40096591</c:v>
                </c:pt>
                <c:pt idx="882">
                  <c:v>2.3842696071999998</c:v>
                </c:pt>
                <c:pt idx="883">
                  <c:v>2.3904760144999999</c:v>
                </c:pt>
                <c:pt idx="884">
                  <c:v>2.3987055317000001</c:v>
                </c:pt>
                <c:pt idx="885">
                  <c:v>2.3989167937000002</c:v>
                </c:pt>
                <c:pt idx="886">
                  <c:v>2.4052996753000002</c:v>
                </c:pt>
                <c:pt idx="887">
                  <c:v>2.4062356697</c:v>
                </c:pt>
                <c:pt idx="888">
                  <c:v>2.4101204420000002</c:v>
                </c:pt>
                <c:pt idx="889">
                  <c:v>2.4181839110999999</c:v>
                </c:pt>
                <c:pt idx="890">
                  <c:v>2.4056899116000001</c:v>
                </c:pt>
                <c:pt idx="891">
                  <c:v>2.4025631428000001</c:v>
                </c:pt>
                <c:pt idx="892">
                  <c:v>2.4032382758000002</c:v>
                </c:pt>
                <c:pt idx="893">
                  <c:v>2.4183080523</c:v>
                </c:pt>
                <c:pt idx="894">
                  <c:v>2.4407767074</c:v>
                </c:pt>
                <c:pt idx="895">
                  <c:v>2.4533405312999998</c:v>
                </c:pt>
                <c:pt idx="896">
                  <c:v>2.4462398954000002</c:v>
                </c:pt>
                <c:pt idx="897">
                  <c:v>2.4223518594</c:v>
                </c:pt>
                <c:pt idx="898">
                  <c:v>2.4134912661999999</c:v>
                </c:pt>
                <c:pt idx="899">
                  <c:v>2.4099574746000001</c:v>
                </c:pt>
                <c:pt idx="900">
                  <c:v>2.4085965646999998</c:v>
                </c:pt>
                <c:pt idx="901">
                  <c:v>2.3826430662</c:v>
                </c:pt>
                <c:pt idx="902">
                  <c:v>2.3774191600000001</c:v>
                </c:pt>
                <c:pt idx="903">
                  <c:v>2.3948792353999999</c:v>
                </c:pt>
                <c:pt idx="904">
                  <c:v>2.3925341858000002</c:v>
                </c:pt>
                <c:pt idx="905">
                  <c:v>2.3946704576000002</c:v>
                </c:pt>
                <c:pt idx="906">
                  <c:v>2.3716376342999999</c:v>
                </c:pt>
                <c:pt idx="907">
                  <c:v>2.3675437188999999</c:v>
                </c:pt>
                <c:pt idx="908">
                  <c:v>2.3892277117999998</c:v>
                </c:pt>
                <c:pt idx="909">
                  <c:v>2.4333087690999999</c:v>
                </c:pt>
                <c:pt idx="910">
                  <c:v>2.4434489826000001</c:v>
                </c:pt>
                <c:pt idx="911">
                  <c:v>2.4445398591999998</c:v>
                </c:pt>
                <c:pt idx="912">
                  <c:v>2.4887055546000001</c:v>
                </c:pt>
                <c:pt idx="913">
                  <c:v>2.5274786546999999</c:v>
                </c:pt>
                <c:pt idx="914">
                  <c:v>2.520003344</c:v>
                </c:pt>
                <c:pt idx="915">
                  <c:v>2.5229975111999998</c:v>
                </c:pt>
                <c:pt idx="916">
                  <c:v>2.5018952740999998</c:v>
                </c:pt>
                <c:pt idx="917">
                  <c:v>2.5136904337999999</c:v>
                </c:pt>
                <c:pt idx="918">
                  <c:v>2.4940566840999998</c:v>
                </c:pt>
                <c:pt idx="919">
                  <c:v>2.5043449282000001</c:v>
                </c:pt>
                <c:pt idx="920">
                  <c:v>2.4902112432000001</c:v>
                </c:pt>
                <c:pt idx="921">
                  <c:v>2.5005845023000002</c:v>
                </c:pt>
                <c:pt idx="922">
                  <c:v>2.5051124322999998</c:v>
                </c:pt>
                <c:pt idx="923">
                  <c:v>2.4798841186999998</c:v>
                </c:pt>
                <c:pt idx="924">
                  <c:v>2.4892883843</c:v>
                </c:pt>
                <c:pt idx="925">
                  <c:v>2.4975936704000001</c:v>
                </c:pt>
                <c:pt idx="926">
                  <c:v>2.484610505</c:v>
                </c:pt>
                <c:pt idx="927">
                  <c:v>2.4727892427999998</c:v>
                </c:pt>
                <c:pt idx="928">
                  <c:v>2.4659604544999998</c:v>
                </c:pt>
                <c:pt idx="929">
                  <c:v>2.4902234396999998</c:v>
                </c:pt>
                <c:pt idx="930">
                  <c:v>2.484383604</c:v>
                </c:pt>
                <c:pt idx="931">
                  <c:v>2.4518841346000002</c:v>
                </c:pt>
                <c:pt idx="932">
                  <c:v>2.4559784885</c:v>
                </c:pt>
                <c:pt idx="933">
                  <c:v>2.4654046253000002</c:v>
                </c:pt>
                <c:pt idx="934">
                  <c:v>2.4255844706</c:v>
                </c:pt>
                <c:pt idx="935">
                  <c:v>2.4079152229999998</c:v>
                </c:pt>
                <c:pt idx="936">
                  <c:v>2.4480483062</c:v>
                </c:pt>
                <c:pt idx="937">
                  <c:v>2.4510872315999999</c:v>
                </c:pt>
                <c:pt idx="938">
                  <c:v>2.4574609348999998</c:v>
                </c:pt>
                <c:pt idx="939">
                  <c:v>2.4476619871</c:v>
                </c:pt>
                <c:pt idx="940">
                  <c:v>2.4236979226000002</c:v>
                </c:pt>
                <c:pt idx="941">
                  <c:v>2.4239263971999998</c:v>
                </c:pt>
                <c:pt idx="942">
                  <c:v>2.4092728773999998</c:v>
                </c:pt>
                <c:pt idx="943">
                  <c:v>2.4167102046000002</c:v>
                </c:pt>
                <c:pt idx="944">
                  <c:v>2.4340108621000001</c:v>
                </c:pt>
                <c:pt idx="945">
                  <c:v>2.4219786066000002</c:v>
                </c:pt>
                <c:pt idx="946">
                  <c:v>2.4323192900000001</c:v>
                </c:pt>
                <c:pt idx="947">
                  <c:v>2.4525179329000002</c:v>
                </c:pt>
                <c:pt idx="948">
                  <c:v>2.4572002800999999</c:v>
                </c:pt>
                <c:pt idx="949">
                  <c:v>2.4454463682999998</c:v>
                </c:pt>
                <c:pt idx="950">
                  <c:v>2.4196489415000002</c:v>
                </c:pt>
                <c:pt idx="951">
                  <c:v>2.4277546398999998</c:v>
                </c:pt>
                <c:pt idx="952">
                  <c:v>2.4270724460999999</c:v>
                </c:pt>
                <c:pt idx="953">
                  <c:v>2.4151577479999999</c:v>
                </c:pt>
                <c:pt idx="954">
                  <c:v>2.4490344597</c:v>
                </c:pt>
                <c:pt idx="955">
                  <c:v>2.4729735076999999</c:v>
                </c:pt>
                <c:pt idx="956">
                  <c:v>2.4779995012999998</c:v>
                </c:pt>
                <c:pt idx="957">
                  <c:v>2.4719288535000001</c:v>
                </c:pt>
                <c:pt idx="958">
                  <c:v>2.4796737763999999</c:v>
                </c:pt>
                <c:pt idx="959">
                  <c:v>2.466769207</c:v>
                </c:pt>
                <c:pt idx="960">
                  <c:v>2.4989461413999998</c:v>
                </c:pt>
                <c:pt idx="961">
                  <c:v>2.4932770613000002</c:v>
                </c:pt>
                <c:pt idx="962">
                  <c:v>2.4997667475999998</c:v>
                </c:pt>
                <c:pt idx="963">
                  <c:v>2.5013792547000002</c:v>
                </c:pt>
                <c:pt idx="964">
                  <c:v>2.4744786402000001</c:v>
                </c:pt>
                <c:pt idx="965">
                  <c:v>2.4725556042000001</c:v>
                </c:pt>
                <c:pt idx="966">
                  <c:v>2.4724014699999999</c:v>
                </c:pt>
                <c:pt idx="967">
                  <c:v>2.4459271196999999</c:v>
                </c:pt>
                <c:pt idx="968">
                  <c:v>2.4285855658000002</c:v>
                </c:pt>
                <c:pt idx="969">
                  <c:v>2.4133161762999999</c:v>
                </c:pt>
                <c:pt idx="970">
                  <c:v>2.3993300229000001</c:v>
                </c:pt>
                <c:pt idx="971">
                  <c:v>2.4098581205</c:v>
                </c:pt>
                <c:pt idx="972">
                  <c:v>2.4259573317999998</c:v>
                </c:pt>
                <c:pt idx="973">
                  <c:v>2.4197953266000001</c:v>
                </c:pt>
                <c:pt idx="974">
                  <c:v>2.4646460131999999</c:v>
                </c:pt>
                <c:pt idx="975">
                  <c:v>2.4820782111000002</c:v>
                </c:pt>
                <c:pt idx="976">
                  <c:v>2.5133704737999998</c:v>
                </c:pt>
                <c:pt idx="977">
                  <c:v>2.502813449</c:v>
                </c:pt>
                <c:pt idx="978">
                  <c:v>2.5151710061000001</c:v>
                </c:pt>
                <c:pt idx="979">
                  <c:v>2.4956821138</c:v>
                </c:pt>
                <c:pt idx="980">
                  <c:v>2.5288308152000001</c:v>
                </c:pt>
                <c:pt idx="981">
                  <c:v>2.5288308152000001</c:v>
                </c:pt>
                <c:pt idx="982">
                  <c:v>2.5238687979000001</c:v>
                </c:pt>
                <c:pt idx="983">
                  <c:v>2.5492164044000001</c:v>
                </c:pt>
                <c:pt idx="984">
                  <c:v>2.5622407923999999</c:v>
                </c:pt>
                <c:pt idx="985">
                  <c:v>2.5772819503000002</c:v>
                </c:pt>
                <c:pt idx="986">
                  <c:v>2.5852880065999999</c:v>
                </c:pt>
                <c:pt idx="987">
                  <c:v>2.5738910205000001</c:v>
                </c:pt>
                <c:pt idx="988">
                  <c:v>2.5907286905000002</c:v>
                </c:pt>
                <c:pt idx="989">
                  <c:v>2.6143361192999999</c:v>
                </c:pt>
                <c:pt idx="990">
                  <c:v>2.5926856254000001</c:v>
                </c:pt>
                <c:pt idx="991">
                  <c:v>2.5864628063000001</c:v>
                </c:pt>
                <c:pt idx="992">
                  <c:v>2.5801236313999998</c:v>
                </c:pt>
                <c:pt idx="993">
                  <c:v>2.5840988379000001</c:v>
                </c:pt>
                <c:pt idx="994">
                  <c:v>2.5874254199000002</c:v>
                </c:pt>
                <c:pt idx="995">
                  <c:v>2.5676687866000001</c:v>
                </c:pt>
                <c:pt idx="996">
                  <c:v>2.5734751915</c:v>
                </c:pt>
                <c:pt idx="997">
                  <c:v>2.5549243544000002</c:v>
                </c:pt>
                <c:pt idx="998">
                  <c:v>2.5390665253</c:v>
                </c:pt>
                <c:pt idx="999">
                  <c:v>2.5383848048000002</c:v>
                </c:pt>
                <c:pt idx="1000">
                  <c:v>2.5870448643000001</c:v>
                </c:pt>
                <c:pt idx="1001">
                  <c:v>2.5687036433000001</c:v>
                </c:pt>
                <c:pt idx="1002">
                  <c:v>2.6221488138</c:v>
                </c:pt>
                <c:pt idx="1003">
                  <c:v>2.6333624737000001</c:v>
                </c:pt>
                <c:pt idx="1004">
                  <c:v>2.6470831190999999</c:v>
                </c:pt>
                <c:pt idx="1005">
                  <c:v>2.6259877537</c:v>
                </c:pt>
                <c:pt idx="1006">
                  <c:v>2.6405792174</c:v>
                </c:pt>
                <c:pt idx="1007">
                  <c:v>2.6293970907999999</c:v>
                </c:pt>
                <c:pt idx="1008">
                  <c:v>2.6185370138000001</c:v>
                </c:pt>
                <c:pt idx="1009">
                  <c:v>2.5749132738</c:v>
                </c:pt>
                <c:pt idx="1010">
                  <c:v>2.5766001054999998</c:v>
                </c:pt>
                <c:pt idx="1011">
                  <c:v>2.5995356232</c:v>
                </c:pt>
                <c:pt idx="1012">
                  <c:v>2.6013046657999999</c:v>
                </c:pt>
                <c:pt idx="1013">
                  <c:v>2.5975959927000001</c:v>
                </c:pt>
                <c:pt idx="1014">
                  <c:v>2.6015485746000002</c:v>
                </c:pt>
                <c:pt idx="1015">
                  <c:v>2.5609285913000002</c:v>
                </c:pt>
                <c:pt idx="1016">
                  <c:v>2.5240922758000002</c:v>
                </c:pt>
                <c:pt idx="1017">
                  <c:v>2.5885180426000001</c:v>
                </c:pt>
                <c:pt idx="1018">
                  <c:v>2.5797446933999999</c:v>
                </c:pt>
                <c:pt idx="1019">
                  <c:v>2.5987011192999998</c:v>
                </c:pt>
                <c:pt idx="1020">
                  <c:v>2.5834447584000002</c:v>
                </c:pt>
                <c:pt idx="1021">
                  <c:v>2.5798886445</c:v>
                </c:pt>
                <c:pt idx="1022">
                  <c:v>2.5362146172000002</c:v>
                </c:pt>
                <c:pt idx="1023">
                  <c:v>2.5189876095999999</c:v>
                </c:pt>
                <c:pt idx="1024">
                  <c:v>2.5108081511</c:v>
                </c:pt>
                <c:pt idx="1025">
                  <c:v>2.4839537728000001</c:v>
                </c:pt>
                <c:pt idx="1026">
                  <c:v>2.4903967870999999</c:v>
                </c:pt>
                <c:pt idx="1027">
                  <c:v>2.4722884965</c:v>
                </c:pt>
                <c:pt idx="1028">
                  <c:v>2.4529359409999998</c:v>
                </c:pt>
                <c:pt idx="1029">
                  <c:v>2.4252598615999998</c:v>
                </c:pt>
                <c:pt idx="1030">
                  <c:v>2.3848092968999999</c:v>
                </c:pt>
                <c:pt idx="1031">
                  <c:v>2.3950289224999999</c:v>
                </c:pt>
                <c:pt idx="1032">
                  <c:v>2.4560401807000001</c:v>
                </c:pt>
                <c:pt idx="1033">
                  <c:v>2.4573950721000002</c:v>
                </c:pt>
                <c:pt idx="1034">
                  <c:v>2.4477335738999999</c:v>
                </c:pt>
                <c:pt idx="1035">
                  <c:v>2.4364545830000002</c:v>
                </c:pt>
                <c:pt idx="1036">
                  <c:v>2.4410687950000001</c:v>
                </c:pt>
                <c:pt idx="1037">
                  <c:v>2.4394521771000002</c:v>
                </c:pt>
                <c:pt idx="1038">
                  <c:v>2.4368392050000001</c:v>
                </c:pt>
                <c:pt idx="1039">
                  <c:v>2.4620141817999999</c:v>
                </c:pt>
                <c:pt idx="1040">
                  <c:v>2.4491190712000002</c:v>
                </c:pt>
                <c:pt idx="1041">
                  <c:v>2.4482096153000001</c:v>
                </c:pt>
                <c:pt idx="1042">
                  <c:v>2.4670417656999999</c:v>
                </c:pt>
                <c:pt idx="1043">
                  <c:v>2.4696910002000001</c:v>
                </c:pt>
                <c:pt idx="1044">
                  <c:v>2.4496529464000001</c:v>
                </c:pt>
                <c:pt idx="1045">
                  <c:v>2.4718085304000001</c:v>
                </c:pt>
                <c:pt idx="1046">
                  <c:v>2.4545817613000001</c:v>
                </c:pt>
                <c:pt idx="1047">
                  <c:v>2.4510427029000001</c:v>
                </c:pt>
                <c:pt idx="1048">
                  <c:v>2.4249832228999999</c:v>
                </c:pt>
                <c:pt idx="1049">
                  <c:v>2.4308970789000002</c:v>
                </c:pt>
                <c:pt idx="1050">
                  <c:v>2.4071024248000001</c:v>
                </c:pt>
                <c:pt idx="1051">
                  <c:v>2.3999441416999998</c:v>
                </c:pt>
                <c:pt idx="1052">
                  <c:v>2.4359220537000001</c:v>
                </c:pt>
                <c:pt idx="1053">
                  <c:v>2.4382695767999998</c:v>
                </c:pt>
                <c:pt idx="1054">
                  <c:v>2.4603356106000001</c:v>
                </c:pt>
                <c:pt idx="1055">
                  <c:v>2.4357167435</c:v>
                </c:pt>
                <c:pt idx="1056">
                  <c:v>2.4524202801000001</c:v>
                </c:pt>
                <c:pt idx="1057">
                  <c:v>2.4812210367</c:v>
                </c:pt>
                <c:pt idx="1058">
                  <c:v>2.4913766327000002</c:v>
                </c:pt>
                <c:pt idx="1059">
                  <c:v>2.5062403833000002</c:v>
                </c:pt>
                <c:pt idx="1060">
                  <c:v>2.5095057989999998</c:v>
                </c:pt>
                <c:pt idx="1061">
                  <c:v>2.5313387798</c:v>
                </c:pt>
                <c:pt idx="1062">
                  <c:v>2.5488328938999998</c:v>
                </c:pt>
                <c:pt idx="1063">
                  <c:v>2.5989929833000001</c:v>
                </c:pt>
                <c:pt idx="1064">
                  <c:v>2.6212593184999999</c:v>
                </c:pt>
                <c:pt idx="1065">
                  <c:v>2.6240085567999998</c:v>
                </c:pt>
                <c:pt idx="1066">
                  <c:v>2.6056508241</c:v>
                </c:pt>
                <c:pt idx="1067">
                  <c:v>2.6091299936999999</c:v>
                </c:pt>
                <c:pt idx="1068">
                  <c:v>2.6167910126999998</c:v>
                </c:pt>
                <c:pt idx="1069">
                  <c:v>2.6064572266999999</c:v>
                </c:pt>
                <c:pt idx="1070">
                  <c:v>2.6126970402</c:v>
                </c:pt>
                <c:pt idx="1071">
                  <c:v>2.6169373667000002</c:v>
                </c:pt>
                <c:pt idx="1072">
                  <c:v>2.5969355495999999</c:v>
                </c:pt>
                <c:pt idx="1073">
                  <c:v>2.5285634127000001</c:v>
                </c:pt>
                <c:pt idx="1074">
                  <c:v>2.5295005661999999</c:v>
                </c:pt>
                <c:pt idx="1075">
                  <c:v>2.5387097187999998</c:v>
                </c:pt>
                <c:pt idx="1076">
                  <c:v>2.5194301262000001</c:v>
                </c:pt>
                <c:pt idx="1077">
                  <c:v>2.5136990735000002</c:v>
                </c:pt>
                <c:pt idx="1078">
                  <c:v>2.5053636999000002</c:v>
                </c:pt>
                <c:pt idx="1079">
                  <c:v>2.5230794078000001</c:v>
                </c:pt>
                <c:pt idx="1080">
                  <c:v>2.5172500794000001</c:v>
                </c:pt>
                <c:pt idx="1081">
                  <c:v>2.5074600655000001</c:v>
                </c:pt>
                <c:pt idx="1082">
                  <c:v>2.4993978179999998</c:v>
                </c:pt>
                <c:pt idx="1083">
                  <c:v>2.450723848</c:v>
                </c:pt>
                <c:pt idx="1084">
                  <c:v>2.4481756775000001</c:v>
                </c:pt>
                <c:pt idx="1085">
                  <c:v>2.4584350725999999</c:v>
                </c:pt>
                <c:pt idx="1086">
                  <c:v>2.4781288564000001</c:v>
                </c:pt>
                <c:pt idx="1087">
                  <c:v>2.5050808569999998</c:v>
                </c:pt>
                <c:pt idx="1088">
                  <c:v>2.5697266867000002</c:v>
                </c:pt>
                <c:pt idx="1089">
                  <c:v>2.6033324672</c:v>
                </c:pt>
                <c:pt idx="1090">
                  <c:v>2.5926317622999999</c:v>
                </c:pt>
                <c:pt idx="1091">
                  <c:v>2.5925061991999998</c:v>
                </c:pt>
                <c:pt idx="1092">
                  <c:v>2.6022585072000002</c:v>
                </c:pt>
                <c:pt idx="1093">
                  <c:v>2.5995666171999998</c:v>
                </c:pt>
                <c:pt idx="1094">
                  <c:v>2.5566097368</c:v>
                </c:pt>
                <c:pt idx="1095">
                  <c:v>2.5770250696999999</c:v>
                </c:pt>
                <c:pt idx="1096">
                  <c:v>2.5449537774</c:v>
                </c:pt>
                <c:pt idx="1097">
                  <c:v>2.5475191615999999</c:v>
                </c:pt>
                <c:pt idx="1098">
                  <c:v>2.5876015045999998</c:v>
                </c:pt>
                <c:pt idx="1099">
                  <c:v>2.6165035089000002</c:v>
                </c:pt>
                <c:pt idx="1100">
                  <c:v>2.6520424605000001</c:v>
                </c:pt>
                <c:pt idx="1101">
                  <c:v>2.7148875233999998</c:v>
                </c:pt>
                <c:pt idx="1102">
                  <c:v>2.7569465462</c:v>
                </c:pt>
                <c:pt idx="1103">
                  <c:v>2.7798424821999999</c:v>
                </c:pt>
                <c:pt idx="1104">
                  <c:v>2.7952664412999999</c:v>
                </c:pt>
                <c:pt idx="1105">
                  <c:v>2.8194686886000002</c:v>
                </c:pt>
                <c:pt idx="1106">
                  <c:v>2.7957529190999999</c:v>
                </c:pt>
                <c:pt idx="1107">
                  <c:v>2.7624089615999998</c:v>
                </c:pt>
                <c:pt idx="1108">
                  <c:v>2.816318468</c:v>
                </c:pt>
                <c:pt idx="1109">
                  <c:v>2.7461825114999998</c:v>
                </c:pt>
                <c:pt idx="1110">
                  <c:v>2.8857156793000001</c:v>
                </c:pt>
                <c:pt idx="1111">
                  <c:v>2.8922473846000001</c:v>
                </c:pt>
                <c:pt idx="1112">
                  <c:v>2.8919370100999999</c:v>
                </c:pt>
                <c:pt idx="1113">
                  <c:v>2.9274363471</c:v>
                </c:pt>
                <c:pt idx="1114">
                  <c:v>2.971405463</c:v>
                </c:pt>
                <c:pt idx="1115">
                  <c:v>2.9620569090000002</c:v>
                </c:pt>
                <c:pt idx="1116">
                  <c:v>2.9578070407000001</c:v>
                </c:pt>
                <c:pt idx="1117">
                  <c:v>2.9312811398999998</c:v>
                </c:pt>
                <c:pt idx="1118">
                  <c:v>2.9438151201</c:v>
                </c:pt>
                <c:pt idx="1119">
                  <c:v>2.9385503684000001</c:v>
                </c:pt>
                <c:pt idx="1120">
                  <c:v>2.9215800881999998</c:v>
                </c:pt>
                <c:pt idx="1121">
                  <c:v>2.9237259553000001</c:v>
                </c:pt>
                <c:pt idx="1122">
                  <c:v>2.9254385687000002</c:v>
                </c:pt>
                <c:pt idx="1123">
                  <c:v>2.9011825701</c:v>
                </c:pt>
                <c:pt idx="1124">
                  <c:v>2.9059779090000002</c:v>
                </c:pt>
                <c:pt idx="1125">
                  <c:v>2.8794633512000001</c:v>
                </c:pt>
                <c:pt idx="1126">
                  <c:v>2.8734825284999999</c:v>
                </c:pt>
                <c:pt idx="1127">
                  <c:v>2.8560644631000001</c:v>
                </c:pt>
                <c:pt idx="1128">
                  <c:v>2.8670933755000001</c:v>
                </c:pt>
                <c:pt idx="1129">
                  <c:v>2.8572039139999998</c:v>
                </c:pt>
                <c:pt idx="1130">
                  <c:v>2.8543064131000002</c:v>
                </c:pt>
                <c:pt idx="1131">
                  <c:v>2.8488252259000002</c:v>
                </c:pt>
                <c:pt idx="1132">
                  <c:v>2.8061355582999998</c:v>
                </c:pt>
                <c:pt idx="1133">
                  <c:v>2.8018563943000001</c:v>
                </c:pt>
                <c:pt idx="1134">
                  <c:v>2.7708315420999998</c:v>
                </c:pt>
                <c:pt idx="1135">
                  <c:v>2.8010064498</c:v>
                </c:pt>
                <c:pt idx="1136">
                  <c:v>2.821972792</c:v>
                </c:pt>
                <c:pt idx="1137">
                  <c:v>2.8611730275</c:v>
                </c:pt>
                <c:pt idx="1138">
                  <c:v>2.8854609431</c:v>
                </c:pt>
                <c:pt idx="1139">
                  <c:v>2.8573937718</c:v>
                </c:pt>
                <c:pt idx="1140">
                  <c:v>2.8771644330999999</c:v>
                </c:pt>
                <c:pt idx="1141">
                  <c:v>2.8676281172000002</c:v>
                </c:pt>
                <c:pt idx="1142">
                  <c:v>2.8536165155000002</c:v>
                </c:pt>
                <c:pt idx="1143">
                  <c:v>2.8546097618999999</c:v>
                </c:pt>
                <c:pt idx="1144">
                  <c:v>2.8387402711999998</c:v>
                </c:pt>
                <c:pt idx="1145">
                  <c:v>2.8303027612</c:v>
                </c:pt>
                <c:pt idx="1146">
                  <c:v>2.8025503986000002</c:v>
                </c:pt>
                <c:pt idx="1147">
                  <c:v>2.8007469680999999</c:v>
                </c:pt>
                <c:pt idx="1148">
                  <c:v>2.7875696657</c:v>
                </c:pt>
                <c:pt idx="1149">
                  <c:v>2.7792489807999998</c:v>
                </c:pt>
                <c:pt idx="1150">
                  <c:v>2.5892847172</c:v>
                </c:pt>
                <c:pt idx="1151">
                  <c:v>2.8274664559999998</c:v>
                </c:pt>
                <c:pt idx="1152">
                  <c:v>2.8000326966000002</c:v>
                </c:pt>
                <c:pt idx="1153">
                  <c:v>2.7859951127999998</c:v>
                </c:pt>
                <c:pt idx="1154">
                  <c:v>2.7940565130000001</c:v>
                </c:pt>
                <c:pt idx="1155">
                  <c:v>2.7665720162</c:v>
                </c:pt>
                <c:pt idx="1156">
                  <c:v>2.7765931814</c:v>
                </c:pt>
                <c:pt idx="1157">
                  <c:v>2.7752758557999999</c:v>
                </c:pt>
                <c:pt idx="1158">
                  <c:v>2.7525168052</c:v>
                </c:pt>
                <c:pt idx="1159">
                  <c:v>2.7451486829</c:v>
                </c:pt>
                <c:pt idx="1160">
                  <c:v>2.7546203450000002</c:v>
                </c:pt>
                <c:pt idx="1161">
                  <c:v>2.7927918602999999</c:v>
                </c:pt>
                <c:pt idx="1162">
                  <c:v>2.7544346803000002</c:v>
                </c:pt>
                <c:pt idx="1163">
                  <c:v>2.7380076369999999</c:v>
                </c:pt>
                <c:pt idx="1164">
                  <c:v>2.7355531715999999</c:v>
                </c:pt>
                <c:pt idx="1165">
                  <c:v>2.7778856540999999</c:v>
                </c:pt>
                <c:pt idx="1166">
                  <c:v>2.7976273529000002</c:v>
                </c:pt>
                <c:pt idx="1167">
                  <c:v>2.7918556817</c:v>
                </c:pt>
                <c:pt idx="1168">
                  <c:v>2.8262818966999999</c:v>
                </c:pt>
                <c:pt idx="1169">
                  <c:v>2.8178048919999998</c:v>
                </c:pt>
                <c:pt idx="1170">
                  <c:v>2.7546264467000001</c:v>
                </c:pt>
                <c:pt idx="1171">
                  <c:v>2.7241713742</c:v>
                </c:pt>
                <c:pt idx="1172">
                  <c:v>2.7199727216</c:v>
                </c:pt>
                <c:pt idx="1173">
                  <c:v>2.6860097478</c:v>
                </c:pt>
                <c:pt idx="1174">
                  <c:v>2.6716678136000001</c:v>
                </c:pt>
                <c:pt idx="1175">
                  <c:v>2.7255698496999998</c:v>
                </c:pt>
                <c:pt idx="1176">
                  <c:v>2.7352812271000002</c:v>
                </c:pt>
                <c:pt idx="1177">
                  <c:v>2.7447752735000002</c:v>
                </c:pt>
                <c:pt idx="1178">
                  <c:v>2.6902044333999999</c:v>
                </c:pt>
                <c:pt idx="1179">
                  <c:v>2.7367245473000001</c:v>
                </c:pt>
                <c:pt idx="1180">
                  <c:v>2.7098883994</c:v>
                </c:pt>
                <c:pt idx="1181">
                  <c:v>2.8330857367000002</c:v>
                </c:pt>
                <c:pt idx="1182">
                  <c:v>2.8716243888999999</c:v>
                </c:pt>
                <c:pt idx="1183">
                  <c:v>2.8596986052000002</c:v>
                </c:pt>
                <c:pt idx="1184">
                  <c:v>2.8941863885000001</c:v>
                </c:pt>
                <c:pt idx="1185">
                  <c:v>2.9363689056000002</c:v>
                </c:pt>
                <c:pt idx="1186">
                  <c:v>2.9510803289999998</c:v>
                </c:pt>
                <c:pt idx="1187">
                  <c:v>2.9291625682000002</c:v>
                </c:pt>
                <c:pt idx="1188">
                  <c:v>2.8878778636</c:v>
                </c:pt>
                <c:pt idx="1189">
                  <c:v>2.9222818542</c:v>
                </c:pt>
                <c:pt idx="1190">
                  <c:v>2.8638551589999999</c:v>
                </c:pt>
                <c:pt idx="1191">
                  <c:v>2.9388600857</c:v>
                </c:pt>
                <c:pt idx="1192">
                  <c:v>3.0270348301999999</c:v>
                </c:pt>
                <c:pt idx="1193">
                  <c:v>3.0242912547</c:v>
                </c:pt>
                <c:pt idx="1194">
                  <c:v>3.0690597831000002</c:v>
                </c:pt>
                <c:pt idx="1195">
                  <c:v>3.0396482216999998</c:v>
                </c:pt>
                <c:pt idx="1196">
                  <c:v>3.0938142613999999</c:v>
                </c:pt>
                <c:pt idx="1197">
                  <c:v>3.0933181876</c:v>
                </c:pt>
                <c:pt idx="1198">
                  <c:v>3.0862903610000001</c:v>
                </c:pt>
                <c:pt idx="1199">
                  <c:v>3.0797237539000002</c:v>
                </c:pt>
                <c:pt idx="1200">
                  <c:v>3.0449011899</c:v>
                </c:pt>
                <c:pt idx="1201">
                  <c:v>3.0150381987000001</c:v>
                </c:pt>
                <c:pt idx="1202">
                  <c:v>2.9467882189000001</c:v>
                </c:pt>
                <c:pt idx="1203">
                  <c:v>2.8825286028999999</c:v>
                </c:pt>
                <c:pt idx="1204">
                  <c:v>2.8151106724999999</c:v>
                </c:pt>
                <c:pt idx="1205">
                  <c:v>2.8259029470999999</c:v>
                </c:pt>
                <c:pt idx="1206">
                  <c:v>2.7654015816999999</c:v>
                </c:pt>
                <c:pt idx="1207">
                  <c:v>2.8606490566999998</c:v>
                </c:pt>
                <c:pt idx="1208">
                  <c:v>2.9259948438999999</c:v>
                </c:pt>
                <c:pt idx="1209">
                  <c:v>2.9348501154000002</c:v>
                </c:pt>
                <c:pt idx="1210">
                  <c:v>2.9257323719000001</c:v>
                </c:pt>
                <c:pt idx="1211">
                  <c:v>3.0092945251000001</c:v>
                </c:pt>
                <c:pt idx="1212">
                  <c:v>3.0858846673999998</c:v>
                </c:pt>
                <c:pt idx="1213">
                  <c:v>3.0550534860999998</c:v>
                </c:pt>
                <c:pt idx="1214">
                  <c:v>2.8487591176999998</c:v>
                </c:pt>
                <c:pt idx="1215">
                  <c:v>2.8995683555</c:v>
                </c:pt>
                <c:pt idx="1216">
                  <c:v>2.8822510494000002</c:v>
                </c:pt>
                <c:pt idx="1217">
                  <c:v>2.8231006502999998</c:v>
                </c:pt>
                <c:pt idx="1218">
                  <c:v>2.7798732144999998</c:v>
                </c:pt>
                <c:pt idx="1219">
                  <c:v>2.8573976268000001</c:v>
                </c:pt>
                <c:pt idx="1220">
                  <c:v>2.8675261415</c:v>
                </c:pt>
                <c:pt idx="1221">
                  <c:v>2.8763761783000001</c:v>
                </c:pt>
                <c:pt idx="1222">
                  <c:v>2.7827378133999998</c:v>
                </c:pt>
                <c:pt idx="1223">
                  <c:v>2.7923398125999999</c:v>
                </c:pt>
                <c:pt idx="1224">
                  <c:v>2.8138657146999999</c:v>
                </c:pt>
                <c:pt idx="1225">
                  <c:v>2.9077853180000002</c:v>
                </c:pt>
                <c:pt idx="1226">
                  <c:v>2.8939586820000001</c:v>
                </c:pt>
                <c:pt idx="1227">
                  <c:v>2.9909182148000002</c:v>
                </c:pt>
                <c:pt idx="1228">
                  <c:v>2.9828236528000001</c:v>
                </c:pt>
                <c:pt idx="1229">
                  <c:v>3.1436478646000001</c:v>
                </c:pt>
                <c:pt idx="1230">
                  <c:v>3.0732780337999999</c:v>
                </c:pt>
                <c:pt idx="1231">
                  <c:v>3.1974594556999998</c:v>
                </c:pt>
                <c:pt idx="1232">
                  <c:v>3.2384709768</c:v>
                </c:pt>
                <c:pt idx="1233">
                  <c:v>3.2244746532000002</c:v>
                </c:pt>
                <c:pt idx="1234">
                  <c:v>3.2491983182999999</c:v>
                </c:pt>
                <c:pt idx="1235">
                  <c:v>3.2931476330999998</c:v>
                </c:pt>
                <c:pt idx="1236">
                  <c:v>3.2770979028</c:v>
                </c:pt>
                <c:pt idx="1237">
                  <c:v>3.3634762483</c:v>
                </c:pt>
                <c:pt idx="1238">
                  <c:v>3.3808069548000002</c:v>
                </c:pt>
                <c:pt idx="1239">
                  <c:v>3.3672806784999998</c:v>
                </c:pt>
                <c:pt idx="1240">
                  <c:v>3.3479824587000002</c:v>
                </c:pt>
                <c:pt idx="1241">
                  <c:v>3.3432634273000001</c:v>
                </c:pt>
                <c:pt idx="1242">
                  <c:v>3.3338173762999999</c:v>
                </c:pt>
                <c:pt idx="1243">
                  <c:v>3.3567525534999998</c:v>
                </c:pt>
                <c:pt idx="1244">
                  <c:v>3.2944602895999999</c:v>
                </c:pt>
                <c:pt idx="1245">
                  <c:v>3.2742150720000001</c:v>
                </c:pt>
                <c:pt idx="1246">
                  <c:v>3.2887707281999998</c:v>
                </c:pt>
                <c:pt idx="1247">
                  <c:v>3.2877058146999998</c:v>
                </c:pt>
                <c:pt idx="1248">
                  <c:v>3.2862284851000001</c:v>
                </c:pt>
                <c:pt idx="1249">
                  <c:v>3.2368834365999999</c:v>
                </c:pt>
                <c:pt idx="1250">
                  <c:v>3.2895742411</c:v>
                </c:pt>
                <c:pt idx="1251">
                  <c:v>3.2808487345000001</c:v>
                </c:pt>
                <c:pt idx="1252">
                  <c:v>3.2531260658000001</c:v>
                </c:pt>
                <c:pt idx="1253">
                  <c:v>3.2531129999999999</c:v>
                </c:pt>
                <c:pt idx="1254">
                  <c:v>3.2282155642000001</c:v>
                </c:pt>
                <c:pt idx="1255">
                  <c:v>3.1961285328</c:v>
                </c:pt>
                <c:pt idx="1256">
                  <c:v>3.1941546652000001</c:v>
                </c:pt>
                <c:pt idx="1257">
                  <c:v>3.1802296858000001</c:v>
                </c:pt>
                <c:pt idx="1258">
                  <c:v>3.1602498899000002</c:v>
                </c:pt>
                <c:pt idx="1259">
                  <c:v>3.1520442795000001</c:v>
                </c:pt>
                <c:pt idx="1260">
                  <c:v>3.1545267473999998</c:v>
                </c:pt>
                <c:pt idx="1261">
                  <c:v>3.1213390232</c:v>
                </c:pt>
                <c:pt idx="1262">
                  <c:v>3.1437536270000002</c:v>
                </c:pt>
                <c:pt idx="1263">
                  <c:v>3.0686321294000001</c:v>
                </c:pt>
                <c:pt idx="1264">
                  <c:v>3.1443675345000002</c:v>
                </c:pt>
                <c:pt idx="1265">
                  <c:v>3.1290520464</c:v>
                </c:pt>
                <c:pt idx="1266">
                  <c:v>3.1446236315</c:v>
                </c:pt>
                <c:pt idx="1267">
                  <c:v>3.1391242394000001</c:v>
                </c:pt>
                <c:pt idx="1268">
                  <c:v>3.1237778815000001</c:v>
                </c:pt>
                <c:pt idx="1269">
                  <c:v>3.0906344085000002</c:v>
                </c:pt>
                <c:pt idx="1270">
                  <c:v>3.0130353272999999</c:v>
                </c:pt>
                <c:pt idx="1271">
                  <c:v>3.0438347110000001</c:v>
                </c:pt>
                <c:pt idx="1272">
                  <c:v>2.9672470561000002</c:v>
                </c:pt>
                <c:pt idx="1273">
                  <c:v>2.9167246791000001</c:v>
                </c:pt>
                <c:pt idx="1274">
                  <c:v>2.8109676781999999</c:v>
                </c:pt>
                <c:pt idx="1275">
                  <c:v>2.8647415934999998</c:v>
                </c:pt>
                <c:pt idx="1276">
                  <c:v>2.9132615886000002</c:v>
                </c:pt>
                <c:pt idx="1277">
                  <c:v>2.8399875794999998</c:v>
                </c:pt>
                <c:pt idx="1278">
                  <c:v>2.9440332840000001</c:v>
                </c:pt>
                <c:pt idx="1279">
                  <c:v>3.0988594338</c:v>
                </c:pt>
                <c:pt idx="1280">
                  <c:v>3.0840781187999999</c:v>
                </c:pt>
                <c:pt idx="1281">
                  <c:v>3.1275475966999999</c:v>
                </c:pt>
                <c:pt idx="1282">
                  <c:v>3.1412102964000002</c:v>
                </c:pt>
                <c:pt idx="1283">
                  <c:v>3.1563743799999999</c:v>
                </c:pt>
                <c:pt idx="1284">
                  <c:v>3.1842063496000002</c:v>
                </c:pt>
                <c:pt idx="1285">
                  <c:v>3.1536064416</c:v>
                </c:pt>
                <c:pt idx="1286">
                  <c:v>3.1075390434000001</c:v>
                </c:pt>
                <c:pt idx="1287">
                  <c:v>3.1144926873999998</c:v>
                </c:pt>
                <c:pt idx="1288">
                  <c:v>3.1226405961000001</c:v>
                </c:pt>
                <c:pt idx="1289">
                  <c:v>3.0545610415</c:v>
                </c:pt>
                <c:pt idx="1290">
                  <c:v>3.0215320623999999</c:v>
                </c:pt>
                <c:pt idx="1291">
                  <c:v>2.9827373468</c:v>
                </c:pt>
                <c:pt idx="1292">
                  <c:v>3.0640584326</c:v>
                </c:pt>
                <c:pt idx="1293">
                  <c:v>3.0656107155000001</c:v>
                </c:pt>
                <c:pt idx="1294">
                  <c:v>3.0285847529000001</c:v>
                </c:pt>
                <c:pt idx="1295">
                  <c:v>3.0220720095</c:v>
                </c:pt>
                <c:pt idx="1296">
                  <c:v>2.9935674581999998</c:v>
                </c:pt>
                <c:pt idx="1297">
                  <c:v>2.9803592383000002</c:v>
                </c:pt>
                <c:pt idx="1298">
                  <c:v>2.9492433762000001</c:v>
                </c:pt>
                <c:pt idx="1299">
                  <c:v>2.9207456887999999</c:v>
                </c:pt>
                <c:pt idx="1300">
                  <c:v>2.9333692990000002</c:v>
                </c:pt>
                <c:pt idx="1301">
                  <c:v>2.8916581955999998</c:v>
                </c:pt>
                <c:pt idx="1302">
                  <c:v>2.8619631665999998</c:v>
                </c:pt>
                <c:pt idx="1303">
                  <c:v>2.8292060784999999</c:v>
                </c:pt>
                <c:pt idx="1304">
                  <c:v>2.8075894225</c:v>
                </c:pt>
                <c:pt idx="1305">
                  <c:v>2.7838281290000002</c:v>
                </c:pt>
                <c:pt idx="1306">
                  <c:v>2.7765435364000002</c:v>
                </c:pt>
                <c:pt idx="1307">
                  <c:v>2.7534862691000002</c:v>
                </c:pt>
                <c:pt idx="1308">
                  <c:v>2.7363445651</c:v>
                </c:pt>
                <c:pt idx="1309">
                  <c:v>2.7180903628999999</c:v>
                </c:pt>
                <c:pt idx="1310">
                  <c:v>2.7393108789</c:v>
                </c:pt>
                <c:pt idx="1311">
                  <c:v>2.7336097719999999</c:v>
                </c:pt>
                <c:pt idx="1312">
                  <c:v>2.7530271807000002</c:v>
                </c:pt>
                <c:pt idx="1313">
                  <c:v>2.6874332026999999</c:v>
                </c:pt>
                <c:pt idx="1314">
                  <c:v>2.6885015823999998</c:v>
                </c:pt>
                <c:pt idx="1315">
                  <c:v>2.6558778241000001</c:v>
                </c:pt>
                <c:pt idx="1316">
                  <c:v>2.6636690403999999</c:v>
                </c:pt>
                <c:pt idx="1317">
                  <c:v>2.6345214284999998</c:v>
                </c:pt>
                <c:pt idx="1318">
                  <c:v>2.6998377087000001</c:v>
                </c:pt>
                <c:pt idx="1319">
                  <c:v>2.6960194447000001</c:v>
                </c:pt>
                <c:pt idx="1320">
                  <c:v>2.7206708118999998</c:v>
                </c:pt>
                <c:pt idx="1321">
                  <c:v>2.7366797493999999</c:v>
                </c:pt>
                <c:pt idx="1322">
                  <c:v>2.7850079118000002</c:v>
                </c:pt>
                <c:pt idx="1323">
                  <c:v>2.7570892420000002</c:v>
                </c:pt>
                <c:pt idx="1324">
                  <c:v>2.7278596780000002</c:v>
                </c:pt>
                <c:pt idx="1325">
                  <c:v>2.7337017089</c:v>
                </c:pt>
                <c:pt idx="1326">
                  <c:v>2.7024788419000001</c:v>
                </c:pt>
                <c:pt idx="1327">
                  <c:v>2.6950246984000001</c:v>
                </c:pt>
                <c:pt idx="1328">
                  <c:v>2.6869723755999999</c:v>
                </c:pt>
                <c:pt idx="1329">
                  <c:v>2.6814101258999998</c:v>
                </c:pt>
                <c:pt idx="1330">
                  <c:v>2.6780207715</c:v>
                </c:pt>
                <c:pt idx="1331">
                  <c:v>2.6371034722000002</c:v>
                </c:pt>
                <c:pt idx="1332">
                  <c:v>2.5955139686000002</c:v>
                </c:pt>
                <c:pt idx="1333">
                  <c:v>2.5590240844999999</c:v>
                </c:pt>
                <c:pt idx="1334">
                  <c:v>2.5648143953</c:v>
                </c:pt>
                <c:pt idx="1335">
                  <c:v>2.5417626878999999</c:v>
                </c:pt>
                <c:pt idx="1336">
                  <c:v>2.5369743230999999</c:v>
                </c:pt>
                <c:pt idx="1337">
                  <c:v>2.5322257760000002</c:v>
                </c:pt>
                <c:pt idx="1338">
                  <c:v>2.4998827403999999</c:v>
                </c:pt>
                <c:pt idx="1339">
                  <c:v>2.4773582794000002</c:v>
                </c:pt>
                <c:pt idx="1340">
                  <c:v>2.4855044217</c:v>
                </c:pt>
                <c:pt idx="1341">
                  <c:v>2.4569137031000001</c:v>
                </c:pt>
                <c:pt idx="1342">
                  <c:v>2.4636677218999998</c:v>
                </c:pt>
                <c:pt idx="1343">
                  <c:v>2.4297520735</c:v>
                </c:pt>
                <c:pt idx="1344">
                  <c:v>2.3969824995</c:v>
                </c:pt>
                <c:pt idx="1345">
                  <c:v>2.4246797300999998</c:v>
                </c:pt>
                <c:pt idx="1346">
                  <c:v>2.4044899012999998</c:v>
                </c:pt>
                <c:pt idx="1347">
                  <c:v>2.4453775525000001</c:v>
                </c:pt>
                <c:pt idx="1348">
                  <c:v>2.4365412944</c:v>
                </c:pt>
                <c:pt idx="1349">
                  <c:v>2.4278460179999999</c:v>
                </c:pt>
                <c:pt idx="1350">
                  <c:v>2.4281395358000002</c:v>
                </c:pt>
                <c:pt idx="1351">
                  <c:v>2.4136915362</c:v>
                </c:pt>
                <c:pt idx="1352">
                  <c:v>2.4024587529999999</c:v>
                </c:pt>
                <c:pt idx="1353">
                  <c:v>2.4343444974000001</c:v>
                </c:pt>
                <c:pt idx="1354">
                  <c:v>2.4425885101000002</c:v>
                </c:pt>
                <c:pt idx="1355">
                  <c:v>2.4395293042000001</c:v>
                </c:pt>
                <c:pt idx="1356">
                  <c:v>2.4640001234</c:v>
                </c:pt>
                <c:pt idx="1357">
                  <c:v>2.439542045</c:v>
                </c:pt>
                <c:pt idx="1358">
                  <c:v>2.4442420298999998</c:v>
                </c:pt>
                <c:pt idx="1359">
                  <c:v>2.4295907080000001</c:v>
                </c:pt>
                <c:pt idx="1360">
                  <c:v>2.4230412484000001</c:v>
                </c:pt>
                <c:pt idx="1361">
                  <c:v>2.4129081684</c:v>
                </c:pt>
                <c:pt idx="1362">
                  <c:v>2.4078844586999999</c:v>
                </c:pt>
                <c:pt idx="1363">
                  <c:v>2.4033267399999998</c:v>
                </c:pt>
                <c:pt idx="1364">
                  <c:v>2.3958584655999999</c:v>
                </c:pt>
                <c:pt idx="1365">
                  <c:v>2.3967421523999999</c:v>
                </c:pt>
                <c:pt idx="1366">
                  <c:v>2.3746659524</c:v>
                </c:pt>
                <c:pt idx="1367">
                  <c:v>2.3876852704</c:v>
                </c:pt>
                <c:pt idx="1368">
                  <c:v>2.3941979194999998</c:v>
                </c:pt>
                <c:pt idx="1369">
                  <c:v>2.3954353923</c:v>
                </c:pt>
                <c:pt idx="1370">
                  <c:v>2.3923774945999998</c:v>
                </c:pt>
                <c:pt idx="1371">
                  <c:v>2.3968074229999998</c:v>
                </c:pt>
                <c:pt idx="1372">
                  <c:v>2.3971516980000001</c:v>
                </c:pt>
                <c:pt idx="1373">
                  <c:v>2.4021494166999999</c:v>
                </c:pt>
                <c:pt idx="1374">
                  <c:v>2.3925907611000001</c:v>
                </c:pt>
                <c:pt idx="1375">
                  <c:v>2.3981373336999998</c:v>
                </c:pt>
                <c:pt idx="1376">
                  <c:v>2.3938771066000002</c:v>
                </c:pt>
                <c:pt idx="1377">
                  <c:v>2.3979801634000002</c:v>
                </c:pt>
                <c:pt idx="1378">
                  <c:v>2.3914349832999999</c:v>
                </c:pt>
                <c:pt idx="1379">
                  <c:v>2.3930943296999998</c:v>
                </c:pt>
                <c:pt idx="1380">
                  <c:v>2.382262356</c:v>
                </c:pt>
                <c:pt idx="1381">
                  <c:v>2.3740924375999999</c:v>
                </c:pt>
                <c:pt idx="1382">
                  <c:v>2.3665065884000001</c:v>
                </c:pt>
                <c:pt idx="1383">
                  <c:v>2.3782725683999999</c:v>
                </c:pt>
                <c:pt idx="1384">
                  <c:v>2.3540139627999999</c:v>
                </c:pt>
                <c:pt idx="1385">
                  <c:v>2.3445685168999999</c:v>
                </c:pt>
                <c:pt idx="1386">
                  <c:v>2.3407567643</c:v>
                </c:pt>
                <c:pt idx="1387">
                  <c:v>2.3302965366000001</c:v>
                </c:pt>
                <c:pt idx="1388">
                  <c:v>2.3125607279999998</c:v>
                </c:pt>
                <c:pt idx="1389">
                  <c:v>2.3002900974</c:v>
                </c:pt>
                <c:pt idx="1390">
                  <c:v>2.2844274459</c:v>
                </c:pt>
                <c:pt idx="1391">
                  <c:v>2.2939175330000001</c:v>
                </c:pt>
                <c:pt idx="1392">
                  <c:v>2.2772945143999999</c:v>
                </c:pt>
                <c:pt idx="1393">
                  <c:v>2.2718797689999999</c:v>
                </c:pt>
                <c:pt idx="1394">
                  <c:v>2.2608169426</c:v>
                </c:pt>
                <c:pt idx="1395">
                  <c:v>2.2466928143999998</c:v>
                </c:pt>
                <c:pt idx="1396">
                  <c:v>2.2688224554</c:v>
                </c:pt>
                <c:pt idx="1397">
                  <c:v>2.2697747792</c:v>
                </c:pt>
                <c:pt idx="1398">
                  <c:v>2.2672927270000001</c:v>
                </c:pt>
                <c:pt idx="1399">
                  <c:v>2.2721256256000002</c:v>
                </c:pt>
                <c:pt idx="1400">
                  <c:v>2.2636421058999998</c:v>
                </c:pt>
                <c:pt idx="1401">
                  <c:v>2.2801630741999999</c:v>
                </c:pt>
                <c:pt idx="1402">
                  <c:v>2.2684120283000002</c:v>
                </c:pt>
                <c:pt idx="1403">
                  <c:v>2.2723728722000001</c:v>
                </c:pt>
                <c:pt idx="1404">
                  <c:v>2.2718457456999999</c:v>
                </c:pt>
                <c:pt idx="1405">
                  <c:v>2.3244214598999999</c:v>
                </c:pt>
                <c:pt idx="1406">
                  <c:v>2.3284337272000002</c:v>
                </c:pt>
                <c:pt idx="1407">
                  <c:v>2.3163571077</c:v>
                </c:pt>
                <c:pt idx="1408">
                  <c:v>2.3149980703000002</c:v>
                </c:pt>
                <c:pt idx="1409">
                  <c:v>2.3117611502000002</c:v>
                </c:pt>
                <c:pt idx="1410">
                  <c:v>2.3194128002999999</c:v>
                </c:pt>
                <c:pt idx="1411">
                  <c:v>2.3257302586000002</c:v>
                </c:pt>
                <c:pt idx="1412">
                  <c:v>2.335212195</c:v>
                </c:pt>
                <c:pt idx="1413">
                  <c:v>2.3198900398000002</c:v>
                </c:pt>
                <c:pt idx="1414">
                  <c:v>2.3238428113</c:v>
                </c:pt>
                <c:pt idx="1415">
                  <c:v>2.3052681991999999</c:v>
                </c:pt>
                <c:pt idx="1416">
                  <c:v>2.2777948518</c:v>
                </c:pt>
                <c:pt idx="1417">
                  <c:v>2.2862535567000002</c:v>
                </c:pt>
                <c:pt idx="1418">
                  <c:v>2.3067821849999999</c:v>
                </c:pt>
                <c:pt idx="1419">
                  <c:v>2.3245263161</c:v>
                </c:pt>
                <c:pt idx="1420">
                  <c:v>2.3144055031000001</c:v>
                </c:pt>
                <c:pt idx="1421">
                  <c:v>2.3186437154999999</c:v>
                </c:pt>
                <c:pt idx="1422">
                  <c:v>2.3457015042</c:v>
                </c:pt>
                <c:pt idx="1423">
                  <c:v>2.3478877542999999</c:v>
                </c:pt>
                <c:pt idx="1424">
                  <c:v>2.3354542068000002</c:v>
                </c:pt>
                <c:pt idx="1425">
                  <c:v>2.3209288503000001</c:v>
                </c:pt>
                <c:pt idx="1426">
                  <c:v>2.3124785669999999</c:v>
                </c:pt>
                <c:pt idx="1427">
                  <c:v>2.3401317617999999</c:v>
                </c:pt>
                <c:pt idx="1428">
                  <c:v>2.3573966934000001</c:v>
                </c:pt>
                <c:pt idx="1429">
                  <c:v>2.3447742445999999</c:v>
                </c:pt>
                <c:pt idx="1430">
                  <c:v>2.3376777414999999</c:v>
                </c:pt>
                <c:pt idx="1431">
                  <c:v>2.3475209326000002</c:v>
                </c:pt>
                <c:pt idx="1432">
                  <c:v>2.3403011439000001</c:v>
                </c:pt>
                <c:pt idx="1433">
                  <c:v>2.3234622299000001</c:v>
                </c:pt>
                <c:pt idx="1434">
                  <c:v>2.3149769240000002</c:v>
                </c:pt>
                <c:pt idx="1435">
                  <c:v>2.3045074635999998</c:v>
                </c:pt>
                <c:pt idx="1436">
                  <c:v>2.3189593654</c:v>
                </c:pt>
                <c:pt idx="1437">
                  <c:v>2.3079912088999999</c:v>
                </c:pt>
                <c:pt idx="1438">
                  <c:v>2.2999031360000002</c:v>
                </c:pt>
                <c:pt idx="1439">
                  <c:v>2.3037082698</c:v>
                </c:pt>
                <c:pt idx="1440">
                  <c:v>2.3056036974</c:v>
                </c:pt>
                <c:pt idx="1441">
                  <c:v>2.3040731800000001</c:v>
                </c:pt>
                <c:pt idx="1442">
                  <c:v>2.2874406862000001</c:v>
                </c:pt>
                <c:pt idx="1443">
                  <c:v>2.2791055338000001</c:v>
                </c:pt>
                <c:pt idx="1444">
                  <c:v>2.2797453640000001</c:v>
                </c:pt>
                <c:pt idx="1445">
                  <c:v>2.2683696618</c:v>
                </c:pt>
                <c:pt idx="1446">
                  <c:v>2.2508420629999999</c:v>
                </c:pt>
                <c:pt idx="1447">
                  <c:v>2.2467261618999999</c:v>
                </c:pt>
                <c:pt idx="1448">
                  <c:v>2.2468974890000002</c:v>
                </c:pt>
                <c:pt idx="1449">
                  <c:v>2.2571975725</c:v>
                </c:pt>
                <c:pt idx="1450">
                  <c:v>2.2508065394000001</c:v>
                </c:pt>
                <c:pt idx="1451">
                  <c:v>2.2270887168</c:v>
                </c:pt>
                <c:pt idx="1452">
                  <c:v>2.2131831967000002</c:v>
                </c:pt>
                <c:pt idx="1453">
                  <c:v>2.2219970846999999</c:v>
                </c:pt>
                <c:pt idx="1454">
                  <c:v>2.2099175018000001</c:v>
                </c:pt>
                <c:pt idx="1455">
                  <c:v>2.2111641375</c:v>
                </c:pt>
                <c:pt idx="1456">
                  <c:v>2.2350427294999999</c:v>
                </c:pt>
                <c:pt idx="1457">
                  <c:v>2.2255230016000001</c:v>
                </c:pt>
                <c:pt idx="1458">
                  <c:v>2.2210075794000002</c:v>
                </c:pt>
                <c:pt idx="1459">
                  <c:v>2.2236030950000001</c:v>
                </c:pt>
                <c:pt idx="1460">
                  <c:v>2.2199464881000002</c:v>
                </c:pt>
                <c:pt idx="1461">
                  <c:v>2.2295399665</c:v>
                </c:pt>
                <c:pt idx="1462">
                  <c:v>2.2004364908</c:v>
                </c:pt>
                <c:pt idx="1463">
                  <c:v>2.1806258272000001</c:v>
                </c:pt>
                <c:pt idx="1464">
                  <c:v>2.1816644251000001</c:v>
                </c:pt>
                <c:pt idx="1465">
                  <c:v>2.1751761953000002</c:v>
                </c:pt>
                <c:pt idx="1466">
                  <c:v>2.1766539098000002</c:v>
                </c:pt>
                <c:pt idx="1467">
                  <c:v>2.1765492804000002</c:v>
                </c:pt>
                <c:pt idx="1468">
                  <c:v>2.1753987728999999</c:v>
                </c:pt>
                <c:pt idx="1469">
                  <c:v>2.1734899777000001</c:v>
                </c:pt>
                <c:pt idx="1470">
                  <c:v>2.1668060043000001</c:v>
                </c:pt>
                <c:pt idx="1471">
                  <c:v>2.1570407770000002</c:v>
                </c:pt>
                <c:pt idx="1472">
                  <c:v>2.1631338007999998</c:v>
                </c:pt>
                <c:pt idx="1473">
                  <c:v>2.1721292208</c:v>
                </c:pt>
                <c:pt idx="1474">
                  <c:v>2.1670919466999998</c:v>
                </c:pt>
                <c:pt idx="1475">
                  <c:v>2.1761756826999998</c:v>
                </c:pt>
                <c:pt idx="1476">
                  <c:v>2.1753271754000001</c:v>
                </c:pt>
                <c:pt idx="1477">
                  <c:v>2.1523731436000002</c:v>
                </c:pt>
                <c:pt idx="1478">
                  <c:v>2.151819937</c:v>
                </c:pt>
                <c:pt idx="1479">
                  <c:v>2.1589493066999998</c:v>
                </c:pt>
                <c:pt idx="1480">
                  <c:v>2.1782628115999998</c:v>
                </c:pt>
                <c:pt idx="1481">
                  <c:v>2.1743041139999999</c:v>
                </c:pt>
                <c:pt idx="1482">
                  <c:v>2.1928334886999998</c:v>
                </c:pt>
                <c:pt idx="1483">
                  <c:v>2.1870257008</c:v>
                </c:pt>
                <c:pt idx="1484">
                  <c:v>2.1746950762999999</c:v>
                </c:pt>
                <c:pt idx="1485">
                  <c:v>2.1980039117999999</c:v>
                </c:pt>
                <c:pt idx="1486">
                  <c:v>2.2160231224000002</c:v>
                </c:pt>
                <c:pt idx="1487">
                  <c:v>2.2200152212000002</c:v>
                </c:pt>
                <c:pt idx="1488">
                  <c:v>2.2372013105000002</c:v>
                </c:pt>
                <c:pt idx="1489">
                  <c:v>2.2328949275999999</c:v>
                </c:pt>
                <c:pt idx="1490">
                  <c:v>2.2270193465000001</c:v>
                </c:pt>
                <c:pt idx="1491">
                  <c:v>2.2122451646000001</c:v>
                </c:pt>
                <c:pt idx="1492">
                  <c:v>2.2113156596999999</c:v>
                </c:pt>
                <c:pt idx="1493">
                  <c:v>2.2061426585000001</c:v>
                </c:pt>
                <c:pt idx="1494">
                  <c:v>2.2071376083000001</c:v>
                </c:pt>
                <c:pt idx="1495">
                  <c:v>2.2118782713999998</c:v>
                </c:pt>
                <c:pt idx="1496">
                  <c:v>2.2014437731999998</c:v>
                </c:pt>
                <c:pt idx="1497">
                  <c:v>2.1977317511000001</c:v>
                </c:pt>
                <c:pt idx="1498">
                  <c:v>2.2108416077999999</c:v>
                </c:pt>
                <c:pt idx="1499">
                  <c:v>2.2066763381999999</c:v>
                </c:pt>
                <c:pt idx="1500">
                  <c:v>2.1987987542999998</c:v>
                </c:pt>
                <c:pt idx="1501">
                  <c:v>2.1781279517000001</c:v>
                </c:pt>
                <c:pt idx="1502">
                  <c:v>2.1883123884</c:v>
                </c:pt>
                <c:pt idx="1503">
                  <c:v>2.1849296629000001</c:v>
                </c:pt>
                <c:pt idx="1504">
                  <c:v>2.1710807440000002</c:v>
                </c:pt>
                <c:pt idx="1505">
                  <c:v>2.1844448220000001</c:v>
                </c:pt>
                <c:pt idx="1506">
                  <c:v>2.1789175426999998</c:v>
                </c:pt>
                <c:pt idx="1507">
                  <c:v>2.1837514029</c:v>
                </c:pt>
                <c:pt idx="1508">
                  <c:v>2.1700124549000002</c:v>
                </c:pt>
                <c:pt idx="1509">
                  <c:v>2.1763687780000001</c:v>
                </c:pt>
                <c:pt idx="1510">
                  <c:v>2.1873421201999999</c:v>
                </c:pt>
                <c:pt idx="1511">
                  <c:v>2.1898631281999998</c:v>
                </c:pt>
                <c:pt idx="1512">
                  <c:v>2.1896614564000001</c:v>
                </c:pt>
                <c:pt idx="1513">
                  <c:v>2.1890630027000002</c:v>
                </c:pt>
                <c:pt idx="1514">
                  <c:v>2.1778183461</c:v>
                </c:pt>
                <c:pt idx="1515">
                  <c:v>2.1622783254</c:v>
                </c:pt>
                <c:pt idx="1516">
                  <c:v>2.1682979608999999</c:v>
                </c:pt>
                <c:pt idx="1517">
                  <c:v>2.1721479291999999</c:v>
                </c:pt>
                <c:pt idx="1518">
                  <c:v>2.1614513279000001</c:v>
                </c:pt>
                <c:pt idx="1519">
                  <c:v>2.1521587004999998</c:v>
                </c:pt>
                <c:pt idx="1520">
                  <c:v>2.1593131668000001</c:v>
                </c:pt>
                <c:pt idx="1521">
                  <c:v>2.1604599887</c:v>
                </c:pt>
                <c:pt idx="1522">
                  <c:v>2.1587889818999999</c:v>
                </c:pt>
                <c:pt idx="1523">
                  <c:v>2.1409075553000001</c:v>
                </c:pt>
                <c:pt idx="1524">
                  <c:v>2.1325905011000001</c:v>
                </c:pt>
                <c:pt idx="1525">
                  <c:v>2.1370978525000002</c:v>
                </c:pt>
                <c:pt idx="1526">
                  <c:v>2.1436312583000001</c:v>
                </c:pt>
                <c:pt idx="1527">
                  <c:v>2.1287824308999999</c:v>
                </c:pt>
                <c:pt idx="1528">
                  <c:v>2.1273362525000001</c:v>
                </c:pt>
                <c:pt idx="1529">
                  <c:v>2.1213158717999998</c:v>
                </c:pt>
                <c:pt idx="1530">
                  <c:v>2.1133018742999998</c:v>
                </c:pt>
                <c:pt idx="1531">
                  <c:v>2.1186952825000001</c:v>
                </c:pt>
                <c:pt idx="1532">
                  <c:v>2.119659237</c:v>
                </c:pt>
                <c:pt idx="1533">
                  <c:v>2.1132287731999999</c:v>
                </c:pt>
                <c:pt idx="1534">
                  <c:v>2.1453720207</c:v>
                </c:pt>
                <c:pt idx="1535">
                  <c:v>2.1594270067000001</c:v>
                </c:pt>
                <c:pt idx="1536">
                  <c:v>2.143061302</c:v>
                </c:pt>
                <c:pt idx="1537">
                  <c:v>2.1238184325999998</c:v>
                </c:pt>
                <c:pt idx="1538">
                  <c:v>2.1142357629999999</c:v>
                </c:pt>
                <c:pt idx="1539">
                  <c:v>2.1168580240999999</c:v>
                </c:pt>
                <c:pt idx="1540">
                  <c:v>2.1055947634000001</c:v>
                </c:pt>
                <c:pt idx="1541">
                  <c:v>2.0816585838999999</c:v>
                </c:pt>
                <c:pt idx="1542">
                  <c:v>2.0855953059000001</c:v>
                </c:pt>
                <c:pt idx="1543">
                  <c:v>2.0649567386999998</c:v>
                </c:pt>
                <c:pt idx="1544">
                  <c:v>2.0865362941000001</c:v>
                </c:pt>
                <c:pt idx="1545">
                  <c:v>2.0944396375999998</c:v>
                </c:pt>
                <c:pt idx="1546">
                  <c:v>2.0949758544999999</c:v>
                </c:pt>
                <c:pt idx="1547">
                  <c:v>2.0764584724000001</c:v>
                </c:pt>
                <c:pt idx="1548">
                  <c:v>2.0809672547</c:v>
                </c:pt>
                <c:pt idx="1549">
                  <c:v>2.0726013975000002</c:v>
                </c:pt>
                <c:pt idx="1550">
                  <c:v>2.0604052791999998</c:v>
                </c:pt>
                <c:pt idx="1551">
                  <c:v>2.0568152102999999</c:v>
                </c:pt>
                <c:pt idx="1552">
                  <c:v>2.0489281587999999</c:v>
                </c:pt>
                <c:pt idx="1553">
                  <c:v>2.0274593369999998</c:v>
                </c:pt>
                <c:pt idx="1554">
                  <c:v>2.0269659722000002</c:v>
                </c:pt>
                <c:pt idx="1555">
                  <c:v>2.0231770964</c:v>
                </c:pt>
                <c:pt idx="1556">
                  <c:v>1.9887364114999999</c:v>
                </c:pt>
                <c:pt idx="1557">
                  <c:v>1.9844452043</c:v>
                </c:pt>
                <c:pt idx="1558">
                  <c:v>1.990089633</c:v>
                </c:pt>
                <c:pt idx="1559">
                  <c:v>1.9894158227000001</c:v>
                </c:pt>
                <c:pt idx="1560">
                  <c:v>1.9975001716</c:v>
                </c:pt>
                <c:pt idx="1561">
                  <c:v>1.9844327063</c:v>
                </c:pt>
                <c:pt idx="1562">
                  <c:v>2.0191092322999999</c:v>
                </c:pt>
                <c:pt idx="1563">
                  <c:v>2.0214605694999999</c:v>
                </c:pt>
                <c:pt idx="1564">
                  <c:v>1.9919312491000001</c:v>
                </c:pt>
                <c:pt idx="1565">
                  <c:v>1.9895334791999999</c:v>
                </c:pt>
                <c:pt idx="1566">
                  <c:v>1.9582850165000001</c:v>
                </c:pt>
                <c:pt idx="1567">
                  <c:v>1.9733709105999999</c:v>
                </c:pt>
                <c:pt idx="1568">
                  <c:v>1.9828218305</c:v>
                </c:pt>
                <c:pt idx="1569">
                  <c:v>1.9703778824</c:v>
                </c:pt>
                <c:pt idx="1570">
                  <c:v>1.9535327563</c:v>
                </c:pt>
                <c:pt idx="1571">
                  <c:v>1.9472350812000001</c:v>
                </c:pt>
                <c:pt idx="1572">
                  <c:v>1.8906171325000001</c:v>
                </c:pt>
                <c:pt idx="1573">
                  <c:v>1.9048729617</c:v>
                </c:pt>
                <c:pt idx="1574">
                  <c:v>1.9075382283</c:v>
                </c:pt>
                <c:pt idx="1575">
                  <c:v>1.9033402562999999</c:v>
                </c:pt>
                <c:pt idx="1576">
                  <c:v>1.884506673</c:v>
                </c:pt>
                <c:pt idx="1577">
                  <c:v>1.9046503009</c:v>
                </c:pt>
                <c:pt idx="1578">
                  <c:v>1.9349887622999999</c:v>
                </c:pt>
                <c:pt idx="1579">
                  <c:v>1.9420131682999999</c:v>
                </c:pt>
                <c:pt idx="1580">
                  <c:v>1.9562820594999999</c:v>
                </c:pt>
                <c:pt idx="1581">
                  <c:v>1.9527013686000001</c:v>
                </c:pt>
                <c:pt idx="1582">
                  <c:v>1.9308723696000001</c:v>
                </c:pt>
                <c:pt idx="1583">
                  <c:v>1.9251599546</c:v>
                </c:pt>
                <c:pt idx="1584">
                  <c:v>1.9345426502</c:v>
                </c:pt>
                <c:pt idx="1585">
                  <c:v>1.9320136579</c:v>
                </c:pt>
                <c:pt idx="1586">
                  <c:v>1.9316707104999999</c:v>
                </c:pt>
                <c:pt idx="1587">
                  <c:v>1.9282731262999999</c:v>
                </c:pt>
                <c:pt idx="1588">
                  <c:v>1.9458776200000001</c:v>
                </c:pt>
                <c:pt idx="1589">
                  <c:v>1.9430250549999999</c:v>
                </c:pt>
                <c:pt idx="1590">
                  <c:v>1.9202723662000001</c:v>
                </c:pt>
                <c:pt idx="1591">
                  <c:v>1.9378774177</c:v>
                </c:pt>
                <c:pt idx="1592">
                  <c:v>1.9312951121999999</c:v>
                </c:pt>
                <c:pt idx="1593">
                  <c:v>1.9102527721</c:v>
                </c:pt>
                <c:pt idx="1594">
                  <c:v>1.9118363457000001</c:v>
                </c:pt>
                <c:pt idx="1595">
                  <c:v>1.9218720404</c:v>
                </c:pt>
                <c:pt idx="1596">
                  <c:v>1.9404332264999999</c:v>
                </c:pt>
                <c:pt idx="1597">
                  <c:v>1.9389814222999999</c:v>
                </c:pt>
                <c:pt idx="1598">
                  <c:v>1.9709561921000001</c:v>
                </c:pt>
                <c:pt idx="1599">
                  <c:v>1.9564350426999999</c:v>
                </c:pt>
                <c:pt idx="1600">
                  <c:v>1.9478978411000001</c:v>
                </c:pt>
                <c:pt idx="1601">
                  <c:v>1.9562992638000001</c:v>
                </c:pt>
                <c:pt idx="1602">
                  <c:v>1.9621225718999999</c:v>
                </c:pt>
                <c:pt idx="1603">
                  <c:v>1.9899501066</c:v>
                </c:pt>
                <c:pt idx="1604">
                  <c:v>1.9952998654</c:v>
                </c:pt>
                <c:pt idx="1605">
                  <c:v>2.0056162863</c:v>
                </c:pt>
                <c:pt idx="1606">
                  <c:v>1.9852005715000001</c:v>
                </c:pt>
                <c:pt idx="1607">
                  <c:v>1.9824507128</c:v>
                </c:pt>
                <c:pt idx="1608">
                  <c:v>1.9999912027</c:v>
                </c:pt>
                <c:pt idx="1609">
                  <c:v>1.9947742058</c:v>
                </c:pt>
                <c:pt idx="1610">
                  <c:v>1.9867297917</c:v>
                </c:pt>
                <c:pt idx="1611">
                  <c:v>1.9860894465000001</c:v>
                </c:pt>
                <c:pt idx="1612">
                  <c:v>1.9623771696000001</c:v>
                </c:pt>
                <c:pt idx="1613">
                  <c:v>1.9904075776000001</c:v>
                </c:pt>
                <c:pt idx="1614">
                  <c:v>2.0002602095999999</c:v>
                </c:pt>
                <c:pt idx="1615">
                  <c:v>1.9994847192</c:v>
                </c:pt>
                <c:pt idx="1616">
                  <c:v>1.9856663160000001</c:v>
                </c:pt>
                <c:pt idx="1617">
                  <c:v>1.9822688822000001</c:v>
                </c:pt>
                <c:pt idx="1618">
                  <c:v>1.9903502710000001</c:v>
                </c:pt>
                <c:pt idx="1619">
                  <c:v>1.9984715438</c:v>
                </c:pt>
                <c:pt idx="1620">
                  <c:v>1.9935905570000001</c:v>
                </c:pt>
                <c:pt idx="1621">
                  <c:v>1.9881123247000001</c:v>
                </c:pt>
                <c:pt idx="1622">
                  <c:v>1.9654305889999999</c:v>
                </c:pt>
                <c:pt idx="1623">
                  <c:v>1.9569734614000001</c:v>
                </c:pt>
                <c:pt idx="1624">
                  <c:v>1.9490868786</c:v>
                </c:pt>
                <c:pt idx="1625">
                  <c:v>1.940651127</c:v>
                </c:pt>
                <c:pt idx="1626">
                  <c:v>1.9260201228</c:v>
                </c:pt>
                <c:pt idx="1627">
                  <c:v>1.9100823941</c:v>
                </c:pt>
                <c:pt idx="1628">
                  <c:v>1.8909272138</c:v>
                </c:pt>
                <c:pt idx="1629">
                  <c:v>1.9052170557000001</c:v>
                </c:pt>
                <c:pt idx="1630">
                  <c:v>1.9064964290999999</c:v>
                </c:pt>
                <c:pt idx="1631">
                  <c:v>1.9154455875</c:v>
                </c:pt>
                <c:pt idx="1632">
                  <c:v>1.9155817594</c:v>
                </c:pt>
                <c:pt idx="1633">
                  <c:v>1.9362365123</c:v>
                </c:pt>
                <c:pt idx="1634">
                  <c:v>1.9338645086999999</c:v>
                </c:pt>
                <c:pt idx="1635">
                  <c:v>1.9198987335</c:v>
                </c:pt>
                <c:pt idx="1636">
                  <c:v>1.9275278265</c:v>
                </c:pt>
                <c:pt idx="1637">
                  <c:v>1.929232418</c:v>
                </c:pt>
                <c:pt idx="1638">
                  <c:v>1.9428014988</c:v>
                </c:pt>
                <c:pt idx="1639">
                  <c:v>1.9595961089</c:v>
                </c:pt>
                <c:pt idx="1640">
                  <c:v>1.9540229877999999</c:v>
                </c:pt>
                <c:pt idx="1641">
                  <c:v>1.9425627060999999</c:v>
                </c:pt>
                <c:pt idx="1642">
                  <c:v>1.9369392203</c:v>
                </c:pt>
                <c:pt idx="1643">
                  <c:v>1.9100633578999999</c:v>
                </c:pt>
                <c:pt idx="1644">
                  <c:v>1.9167349035000001</c:v>
                </c:pt>
                <c:pt idx="1645">
                  <c:v>1.9108583184000001</c:v>
                </c:pt>
                <c:pt idx="1646">
                  <c:v>1.9082107117</c:v>
                </c:pt>
                <c:pt idx="1647">
                  <c:v>1.9215335790000001</c:v>
                </c:pt>
                <c:pt idx="1648">
                  <c:v>1.9168838545</c:v>
                </c:pt>
                <c:pt idx="1649">
                  <c:v>1.916910857</c:v>
                </c:pt>
                <c:pt idx="1650">
                  <c:v>1.9098829931000001</c:v>
                </c:pt>
                <c:pt idx="1651">
                  <c:v>1.9149765983</c:v>
                </c:pt>
                <c:pt idx="1652">
                  <c:v>1.9042268935</c:v>
                </c:pt>
                <c:pt idx="1653">
                  <c:v>1.9164065568999999</c:v>
                </c:pt>
                <c:pt idx="1654">
                  <c:v>1.8816777924999999</c:v>
                </c:pt>
                <c:pt idx="1655">
                  <c:v>1.8497999759999999</c:v>
                </c:pt>
                <c:pt idx="1656">
                  <c:v>1.8270902251000001</c:v>
                </c:pt>
                <c:pt idx="1657">
                  <c:v>1.8202723144999999</c:v>
                </c:pt>
                <c:pt idx="1658">
                  <c:v>1.8336895121000001</c:v>
                </c:pt>
                <c:pt idx="1659">
                  <c:v>1.8326997097</c:v>
                </c:pt>
                <c:pt idx="1660">
                  <c:v>1.8462799577</c:v>
                </c:pt>
                <c:pt idx="1661">
                  <c:v>1.8815508353999999</c:v>
                </c:pt>
                <c:pt idx="1662">
                  <c:v>1.9005465572</c:v>
                </c:pt>
                <c:pt idx="1663">
                  <c:v>1.9170599946</c:v>
                </c:pt>
                <c:pt idx="1664">
                  <c:v>1.9198627575</c:v>
                </c:pt>
                <c:pt idx="1665">
                  <c:v>1.8976361852000001</c:v>
                </c:pt>
                <c:pt idx="1666">
                  <c:v>1.8971335309999999</c:v>
                </c:pt>
                <c:pt idx="1667">
                  <c:v>1.8932596457999999</c:v>
                </c:pt>
                <c:pt idx="1668">
                  <c:v>1.9220029742</c:v>
                </c:pt>
                <c:pt idx="1669">
                  <c:v>1.9295838739</c:v>
                </c:pt>
                <c:pt idx="1670">
                  <c:v>1.9517366003000001</c:v>
                </c:pt>
                <c:pt idx="1671">
                  <c:v>1.9686420836</c:v>
                </c:pt>
                <c:pt idx="1672">
                  <c:v>1.9425039958000001</c:v>
                </c:pt>
                <c:pt idx="1673">
                  <c:v>1.9486043928000001</c:v>
                </c:pt>
                <c:pt idx="1674">
                  <c:v>1.9731549453999999</c:v>
                </c:pt>
                <c:pt idx="1675">
                  <c:v>1.9257593399999999</c:v>
                </c:pt>
                <c:pt idx="1676">
                  <c:v>1.906395828</c:v>
                </c:pt>
                <c:pt idx="1677">
                  <c:v>1.9255917674</c:v>
                </c:pt>
                <c:pt idx="1678">
                  <c:v>1.9328402053</c:v>
                </c:pt>
                <c:pt idx="1679">
                  <c:v>1.8987999793000001</c:v>
                </c:pt>
                <c:pt idx="1680">
                  <c:v>1.9029770028999999</c:v>
                </c:pt>
                <c:pt idx="1681">
                  <c:v>1.8943659318999999</c:v>
                </c:pt>
                <c:pt idx="1682">
                  <c:v>1.8723940566999999</c:v>
                </c:pt>
                <c:pt idx="1683">
                  <c:v>1.8488913188</c:v>
                </c:pt>
                <c:pt idx="1684">
                  <c:v>1.8427075952</c:v>
                </c:pt>
                <c:pt idx="1685">
                  <c:v>1.8194349759999999</c:v>
                </c:pt>
                <c:pt idx="1686">
                  <c:v>1.8166851265999999</c:v>
                </c:pt>
                <c:pt idx="1687">
                  <c:v>1.8153206234999999</c:v>
                </c:pt>
                <c:pt idx="1688">
                  <c:v>1.8482644589999999</c:v>
                </c:pt>
                <c:pt idx="1689">
                  <c:v>1.8311397950999999</c:v>
                </c:pt>
                <c:pt idx="1690">
                  <c:v>1.8358095822</c:v>
                </c:pt>
                <c:pt idx="1691">
                  <c:v>1.830643056</c:v>
                </c:pt>
                <c:pt idx="1692">
                  <c:v>1.8092860585999999</c:v>
                </c:pt>
                <c:pt idx="1693">
                  <c:v>1.8255227308999999</c:v>
                </c:pt>
                <c:pt idx="1694">
                  <c:v>1.8295232802000001</c:v>
                </c:pt>
                <c:pt idx="1695">
                  <c:v>1.8249704559</c:v>
                </c:pt>
                <c:pt idx="1696">
                  <c:v>1.8193948681000001</c:v>
                </c:pt>
                <c:pt idx="1697">
                  <c:v>1.8376403088</c:v>
                </c:pt>
                <c:pt idx="1698">
                  <c:v>1.8413816955</c:v>
                </c:pt>
                <c:pt idx="1699">
                  <c:v>1.8309557969000001</c:v>
                </c:pt>
                <c:pt idx="1700">
                  <c:v>1.8214886334</c:v>
                </c:pt>
                <c:pt idx="1701">
                  <c:v>1.8081748113</c:v>
                </c:pt>
                <c:pt idx="1702">
                  <c:v>1.813636196</c:v>
                </c:pt>
                <c:pt idx="1703">
                  <c:v>1.8179172646999999</c:v>
                </c:pt>
                <c:pt idx="1704">
                  <c:v>1.8076677970999999</c:v>
                </c:pt>
                <c:pt idx="1705">
                  <c:v>1.8030457576000001</c:v>
                </c:pt>
                <c:pt idx="1706">
                  <c:v>1.7915992238</c:v>
                </c:pt>
                <c:pt idx="1707">
                  <c:v>1.7732885588</c:v>
                </c:pt>
                <c:pt idx="1708">
                  <c:v>1.7624525138</c:v>
                </c:pt>
                <c:pt idx="1709">
                  <c:v>1.7845596796000001</c:v>
                </c:pt>
                <c:pt idx="1710">
                  <c:v>1.7838363489</c:v>
                </c:pt>
                <c:pt idx="1711">
                  <c:v>1.7821154511999999</c:v>
                </c:pt>
                <c:pt idx="1712">
                  <c:v>1.7931857043999999</c:v>
                </c:pt>
                <c:pt idx="1713">
                  <c:v>1.8061306742000001</c:v>
                </c:pt>
                <c:pt idx="1714">
                  <c:v>1.8156876565</c:v>
                </c:pt>
                <c:pt idx="1715">
                  <c:v>1.8225038826</c:v>
                </c:pt>
                <c:pt idx="1716">
                  <c:v>1.7941865388</c:v>
                </c:pt>
                <c:pt idx="1717">
                  <c:v>1.7794983354</c:v>
                </c:pt>
                <c:pt idx="1718">
                  <c:v>1.7811605753999999</c:v>
                </c:pt>
                <c:pt idx="1719">
                  <c:v>1.7865529622</c:v>
                </c:pt>
                <c:pt idx="1720">
                  <c:v>1.7604806731</c:v>
                </c:pt>
                <c:pt idx="1721">
                  <c:v>1.7571625892</c:v>
                </c:pt>
                <c:pt idx="1722">
                  <c:v>1.7655606104999999</c:v>
                </c:pt>
                <c:pt idx="1723">
                  <c:v>1.7558458794</c:v>
                </c:pt>
                <c:pt idx="1724">
                  <c:v>1.7185708835</c:v>
                </c:pt>
                <c:pt idx="1725">
                  <c:v>1.7879022591</c:v>
                </c:pt>
                <c:pt idx="1726">
                  <c:v>1.7683848091000001</c:v>
                </c:pt>
                <c:pt idx="1727">
                  <c:v>1.7772987200000001</c:v>
                </c:pt>
                <c:pt idx="1728">
                  <c:v>1.7910661818</c:v>
                </c:pt>
                <c:pt idx="1729">
                  <c:v>1.7708439127</c:v>
                </c:pt>
                <c:pt idx="1730">
                  <c:v>1.7731746104999999</c:v>
                </c:pt>
                <c:pt idx="1731">
                  <c:v>1.7294684076</c:v>
                </c:pt>
                <c:pt idx="1732">
                  <c:v>1.7063173118999999</c:v>
                </c:pt>
                <c:pt idx="1733">
                  <c:v>1.7070374720999999</c:v>
                </c:pt>
                <c:pt idx="1734">
                  <c:v>1.7417588933000001</c:v>
                </c:pt>
                <c:pt idx="1735">
                  <c:v>1.7406382441999999</c:v>
                </c:pt>
                <c:pt idx="1736">
                  <c:v>1.7362598637</c:v>
                </c:pt>
                <c:pt idx="1737">
                  <c:v>1.7417067501000001</c:v>
                </c:pt>
                <c:pt idx="1738">
                  <c:v>1.7400535847</c:v>
                </c:pt>
                <c:pt idx="1739">
                  <c:v>1.7193704860000001</c:v>
                </c:pt>
                <c:pt idx="1740">
                  <c:v>1.717249051</c:v>
                </c:pt>
                <c:pt idx="1741">
                  <c:v>1.7059916263999999</c:v>
                </c:pt>
                <c:pt idx="1742">
                  <c:v>1.6836742069999999</c:v>
                </c:pt>
                <c:pt idx="1743">
                  <c:v>1.670179042</c:v>
                </c:pt>
                <c:pt idx="1744">
                  <c:v>1.6780385419999999</c:v>
                </c:pt>
                <c:pt idx="1745">
                  <c:v>1.6864237121000001</c:v>
                </c:pt>
                <c:pt idx="1746">
                  <c:v>1.7121019518</c:v>
                </c:pt>
                <c:pt idx="1747">
                  <c:v>1.7071546616</c:v>
                </c:pt>
                <c:pt idx="1748">
                  <c:v>1.7296999018000001</c:v>
                </c:pt>
                <c:pt idx="1749">
                  <c:v>1.7187844724000001</c:v>
                </c:pt>
                <c:pt idx="1750">
                  <c:v>1.7144317420999999</c:v>
                </c:pt>
                <c:pt idx="1751">
                  <c:v>1.7266994475999999</c:v>
                </c:pt>
                <c:pt idx="1752">
                  <c:v>1.7142265413</c:v>
                </c:pt>
                <c:pt idx="1753">
                  <c:v>1.7188128040999999</c:v>
                </c:pt>
                <c:pt idx="1754">
                  <c:v>1.7283880391999999</c:v>
                </c:pt>
                <c:pt idx="1755">
                  <c:v>1.7386614566</c:v>
                </c:pt>
                <c:pt idx="1756">
                  <c:v>1.7320620440000001</c:v>
                </c:pt>
                <c:pt idx="1757">
                  <c:v>1.7229306448999999</c:v>
                </c:pt>
                <c:pt idx="1758">
                  <c:v>1.7401908455999999</c:v>
                </c:pt>
                <c:pt idx="1759">
                  <c:v>1.7380004104</c:v>
                </c:pt>
                <c:pt idx="1760">
                  <c:v>1.7338714028</c:v>
                </c:pt>
                <c:pt idx="1761">
                  <c:v>1.7211640776999999</c:v>
                </c:pt>
                <c:pt idx="1762">
                  <c:v>1.7301074423</c:v>
                </c:pt>
                <c:pt idx="1763">
                  <c:v>1.7345260134</c:v>
                </c:pt>
                <c:pt idx="1764">
                  <c:v>1.7267779114999999</c:v>
                </c:pt>
                <c:pt idx="1765">
                  <c:v>1.7169557004</c:v>
                </c:pt>
                <c:pt idx="1766">
                  <c:v>1.7148888450999999</c:v>
                </c:pt>
                <c:pt idx="1767">
                  <c:v>1.6886751228000001</c:v>
                </c:pt>
                <c:pt idx="1768">
                  <c:v>1.6807641488</c:v>
                </c:pt>
                <c:pt idx="1769">
                  <c:v>1.6980143197999999</c:v>
                </c:pt>
                <c:pt idx="1770">
                  <c:v>1.6881371252999999</c:v>
                </c:pt>
                <c:pt idx="1771">
                  <c:v>1.7057731243000001</c:v>
                </c:pt>
                <c:pt idx="1772">
                  <c:v>1.6852192780999999</c:v>
                </c:pt>
                <c:pt idx="1773">
                  <c:v>1.6837117161999999</c:v>
                </c:pt>
                <c:pt idx="1774">
                  <c:v>1.6641702657999999</c:v>
                </c:pt>
                <c:pt idx="1775">
                  <c:v>1.6603887593</c:v>
                </c:pt>
                <c:pt idx="1776">
                  <c:v>1.641142839</c:v>
                </c:pt>
                <c:pt idx="1777">
                  <c:v>1.6504358777999999</c:v>
                </c:pt>
                <c:pt idx="1778">
                  <c:v>1.6464148035999999</c:v>
                </c:pt>
                <c:pt idx="1779">
                  <c:v>1.6534558773000001</c:v>
                </c:pt>
                <c:pt idx="1780">
                  <c:v>1.64766634</c:v>
                </c:pt>
                <c:pt idx="1781">
                  <c:v>1.6393671056000001</c:v>
                </c:pt>
                <c:pt idx="1782">
                  <c:v>1.6338223280999999</c:v>
                </c:pt>
                <c:pt idx="1783">
                  <c:v>1.65305518</c:v>
                </c:pt>
                <c:pt idx="1784">
                  <c:v>1.6670925262</c:v>
                </c:pt>
                <c:pt idx="1785">
                  <c:v>1.6494850447</c:v>
                </c:pt>
                <c:pt idx="1786">
                  <c:v>1.6595598046</c:v>
                </c:pt>
                <c:pt idx="1787">
                  <c:v>1.6429208894</c:v>
                </c:pt>
                <c:pt idx="1788">
                  <c:v>1.6571976568</c:v>
                </c:pt>
                <c:pt idx="1789">
                  <c:v>1.5975364554</c:v>
                </c:pt>
                <c:pt idx="1790">
                  <c:v>1.5938007492999999</c:v>
                </c:pt>
                <c:pt idx="1791">
                  <c:v>1.6208611337000001</c:v>
                </c:pt>
                <c:pt idx="1792">
                  <c:v>1.6439810880000001</c:v>
                </c:pt>
                <c:pt idx="1793">
                  <c:v>1.6150227312000001</c:v>
                </c:pt>
                <c:pt idx="1794">
                  <c:v>1.6662395914999999</c:v>
                </c:pt>
                <c:pt idx="1795">
                  <c:v>1.6970993881000001</c:v>
                </c:pt>
                <c:pt idx="1796">
                  <c:v>1.7195286328999999</c:v>
                </c:pt>
                <c:pt idx="1797">
                  <c:v>1.7314217810999999</c:v>
                </c:pt>
                <c:pt idx="1798">
                  <c:v>1.7117187763999999</c:v>
                </c:pt>
                <c:pt idx="1799">
                  <c:v>1.7174012563000001</c:v>
                </c:pt>
                <c:pt idx="1800">
                  <c:v>1.7327616283</c:v>
                </c:pt>
                <c:pt idx="1801">
                  <c:v>1.7610228211000001</c:v>
                </c:pt>
                <c:pt idx="1802">
                  <c:v>1.7466653118</c:v>
                </c:pt>
                <c:pt idx="1803">
                  <c:v>1.7605132382999999</c:v>
                </c:pt>
                <c:pt idx="1804">
                  <c:v>1.7746949045</c:v>
                </c:pt>
                <c:pt idx="1805">
                  <c:v>1.7758730202999999</c:v>
                </c:pt>
                <c:pt idx="1806">
                  <c:v>1.7651784193</c:v>
                </c:pt>
                <c:pt idx="1807">
                  <c:v>1.7454981352000001</c:v>
                </c:pt>
                <c:pt idx="1808">
                  <c:v>1.7386457637999999</c:v>
                </c:pt>
                <c:pt idx="1809">
                  <c:v>1.7339944744</c:v>
                </c:pt>
                <c:pt idx="1810">
                  <c:v>1.7282899148999999</c:v>
                </c:pt>
                <c:pt idx="1811">
                  <c:v>1.7344057254</c:v>
                </c:pt>
                <c:pt idx="1812">
                  <c:v>1.7371044127999999</c:v>
                </c:pt>
                <c:pt idx="1813">
                  <c:v>1.7411128151999999</c:v>
                </c:pt>
                <c:pt idx="1814">
                  <c:v>1.7682646643</c:v>
                </c:pt>
                <c:pt idx="1815">
                  <c:v>1.7540908526000001</c:v>
                </c:pt>
                <c:pt idx="1816">
                  <c:v>1.7398657610999999</c:v>
                </c:pt>
                <c:pt idx="1817">
                  <c:v>1.7210649870000001</c:v>
                </c:pt>
                <c:pt idx="1818">
                  <c:v>1.7248484201000001</c:v>
                </c:pt>
                <c:pt idx="1819">
                  <c:v>1.7173865497</c:v>
                </c:pt>
                <c:pt idx="1820">
                  <c:v>1.7299284577</c:v>
                </c:pt>
                <c:pt idx="1821">
                  <c:v>1.7574001704</c:v>
                </c:pt>
                <c:pt idx="1822">
                  <c:v>1.7251028507999999</c:v>
                </c:pt>
                <c:pt idx="1823">
                  <c:v>1.7510187925</c:v>
                </c:pt>
                <c:pt idx="1824">
                  <c:v>1.7593192778</c:v>
                </c:pt>
                <c:pt idx="1825">
                  <c:v>1.7574664792000001</c:v>
                </c:pt>
                <c:pt idx="1826">
                  <c:v>1.7442089306999999</c:v>
                </c:pt>
                <c:pt idx="1827">
                  <c:v>1.7528487558000001</c:v>
                </c:pt>
                <c:pt idx="1828">
                  <c:v>1.7826261314</c:v>
                </c:pt>
                <c:pt idx="1829">
                  <c:v>1.8044891837999999</c:v>
                </c:pt>
                <c:pt idx="1830">
                  <c:v>1.8207000108</c:v>
                </c:pt>
                <c:pt idx="1831">
                  <c:v>1.8133176805</c:v>
                </c:pt>
                <c:pt idx="1832">
                  <c:v>1.8321147018999999</c:v>
                </c:pt>
                <c:pt idx="1833">
                  <c:v>1.8456215654999999</c:v>
                </c:pt>
                <c:pt idx="1834">
                  <c:v>1.8383578223999999</c:v>
                </c:pt>
                <c:pt idx="1835">
                  <c:v>1.8464682240000001</c:v>
                </c:pt>
                <c:pt idx="1836">
                  <c:v>1.8517958533000001</c:v>
                </c:pt>
                <c:pt idx="1837">
                  <c:v>1.8860922979999999</c:v>
                </c:pt>
                <c:pt idx="1838">
                  <c:v>1.9033942537999999</c:v>
                </c:pt>
                <c:pt idx="1839">
                  <c:v>1.8900732989</c:v>
                </c:pt>
                <c:pt idx="1840">
                  <c:v>1.8873886691999999</c:v>
                </c:pt>
                <c:pt idx="1841">
                  <c:v>1.8979207977000001</c:v>
                </c:pt>
                <c:pt idx="1842">
                  <c:v>1.9163857468000001</c:v>
                </c:pt>
                <c:pt idx="1843">
                  <c:v>1.9221005097999999</c:v>
                </c:pt>
                <c:pt idx="1844">
                  <c:v>1.935698073</c:v>
                </c:pt>
                <c:pt idx="1845">
                  <c:v>1.9214243554999999</c:v>
                </c:pt>
                <c:pt idx="1846">
                  <c:v>1.9248814303999999</c:v>
                </c:pt>
                <c:pt idx="1847">
                  <c:v>1.9001435813000001</c:v>
                </c:pt>
                <c:pt idx="1848">
                  <c:v>1.9156967208</c:v>
                </c:pt>
                <c:pt idx="1849">
                  <c:v>1.9114449188</c:v>
                </c:pt>
                <c:pt idx="1850">
                  <c:v>1.8772702786</c:v>
                </c:pt>
                <c:pt idx="1851">
                  <c:v>1.8814603369</c:v>
                </c:pt>
                <c:pt idx="1852">
                  <c:v>1.8820981654</c:v>
                </c:pt>
                <c:pt idx="1853">
                  <c:v>1.8925074281000001</c:v>
                </c:pt>
                <c:pt idx="1854">
                  <c:v>1.8722717120000001</c:v>
                </c:pt>
                <c:pt idx="1855">
                  <c:v>1.8575031393999999</c:v>
                </c:pt>
                <c:pt idx="1856">
                  <c:v>1.8600978263000001</c:v>
                </c:pt>
                <c:pt idx="1857">
                  <c:v>1.8734146174999999</c:v>
                </c:pt>
                <c:pt idx="1858">
                  <c:v>1.8691159245</c:v>
                </c:pt>
                <c:pt idx="1859">
                  <c:v>1.8618786633</c:v>
                </c:pt>
                <c:pt idx="1860">
                  <c:v>1.8538620823</c:v>
                </c:pt>
                <c:pt idx="1861">
                  <c:v>1.8565379961999999</c:v>
                </c:pt>
                <c:pt idx="1862">
                  <c:v>1.8601174208</c:v>
                </c:pt>
                <c:pt idx="1863">
                  <c:v>1.8460500361000001</c:v>
                </c:pt>
                <c:pt idx="1864">
                  <c:v>1.8420391001</c:v>
                </c:pt>
                <c:pt idx="1865">
                  <c:v>1.8195623865999999</c:v>
                </c:pt>
                <c:pt idx="1866">
                  <c:v>1.8248582965</c:v>
                </c:pt>
                <c:pt idx="1867">
                  <c:v>1.7891084910999999</c:v>
                </c:pt>
                <c:pt idx="1868">
                  <c:v>1.7699057744</c:v>
                </c:pt>
                <c:pt idx="1869">
                  <c:v>1.7585928443000001</c:v>
                </c:pt>
                <c:pt idx="1870">
                  <c:v>1.7559054297000001</c:v>
                </c:pt>
                <c:pt idx="1871">
                  <c:v>1.7504320256000001</c:v>
                </c:pt>
                <c:pt idx="1872">
                  <c:v>1.7618177179000001</c:v>
                </c:pt>
                <c:pt idx="1873">
                  <c:v>1.7781232056</c:v>
                </c:pt>
                <c:pt idx="1874">
                  <c:v>1.7776689693000001</c:v>
                </c:pt>
                <c:pt idx="1875">
                  <c:v>1.7855066264999999</c:v>
                </c:pt>
                <c:pt idx="1876">
                  <c:v>1.7871604699000001</c:v>
                </c:pt>
                <c:pt idx="1877">
                  <c:v>1.7839350182</c:v>
                </c:pt>
                <c:pt idx="1878">
                  <c:v>1.7612845343000001</c:v>
                </c:pt>
                <c:pt idx="1879">
                  <c:v>1.7487393237</c:v>
                </c:pt>
                <c:pt idx="1880">
                  <c:v>1.7549371734000001</c:v>
                </c:pt>
                <c:pt idx="1881">
                  <c:v>1.7535093764</c:v>
                </c:pt>
                <c:pt idx="1882">
                  <c:v>1.7490126476000001</c:v>
                </c:pt>
                <c:pt idx="1883">
                  <c:v>1.7616724364</c:v>
                </c:pt>
                <c:pt idx="1884">
                  <c:v>1.7783160892000001</c:v>
                </c:pt>
                <c:pt idx="1885">
                  <c:v>1.7794018332999999</c:v>
                </c:pt>
                <c:pt idx="1886">
                  <c:v>1.7619909647000001</c:v>
                </c:pt>
                <c:pt idx="1887">
                  <c:v>1.7250343977</c:v>
                </c:pt>
                <c:pt idx="1888">
                  <c:v>1.7302716820999999</c:v>
                </c:pt>
                <c:pt idx="1889">
                  <c:v>1.7227311809999999</c:v>
                </c:pt>
                <c:pt idx="1890">
                  <c:v>1.7477724316000001</c:v>
                </c:pt>
                <c:pt idx="1891">
                  <c:v>1.7550382756</c:v>
                </c:pt>
                <c:pt idx="1892">
                  <c:v>1.7738159673</c:v>
                </c:pt>
                <c:pt idx="1893">
                  <c:v>1.7269470371</c:v>
                </c:pt>
                <c:pt idx="1894">
                  <c:v>1.6959175761</c:v>
                </c:pt>
                <c:pt idx="1895">
                  <c:v>1.6441266316000001</c:v>
                </c:pt>
                <c:pt idx="1896">
                  <c:v>1.6344304631</c:v>
                </c:pt>
                <c:pt idx="1897">
                  <c:v>1.7253467788000001</c:v>
                </c:pt>
                <c:pt idx="1898">
                  <c:v>1.7569145449000001</c:v>
                </c:pt>
                <c:pt idx="1899">
                  <c:v>1.7917687988</c:v>
                </c:pt>
                <c:pt idx="1900">
                  <c:v>1.8055214566</c:v>
                </c:pt>
                <c:pt idx="1901">
                  <c:v>1.7844024944000001</c:v>
                </c:pt>
                <c:pt idx="1902">
                  <c:v>1.8289606392</c:v>
                </c:pt>
                <c:pt idx="1903">
                  <c:v>1.8459954113000001</c:v>
                </c:pt>
                <c:pt idx="1904">
                  <c:v>1.8860111416000001</c:v>
                </c:pt>
                <c:pt idx="1905">
                  <c:v>1.9163635663</c:v>
                </c:pt>
                <c:pt idx="1906">
                  <c:v>1.9207905454</c:v>
                </c:pt>
                <c:pt idx="1907">
                  <c:v>1.8914791064000001</c:v>
                </c:pt>
                <c:pt idx="1908">
                  <c:v>1.8828982817</c:v>
                </c:pt>
                <c:pt idx="1909">
                  <c:v>1.9021498082999999</c:v>
                </c:pt>
                <c:pt idx="1910">
                  <c:v>1.8824250280999999</c:v>
                </c:pt>
                <c:pt idx="1911">
                  <c:v>1.9102455892000001</c:v>
                </c:pt>
                <c:pt idx="1912">
                  <c:v>1.9450677182</c:v>
                </c:pt>
                <c:pt idx="1913">
                  <c:v>1.9613414017999999</c:v>
                </c:pt>
                <c:pt idx="1914">
                  <c:v>1.9684384601</c:v>
                </c:pt>
                <c:pt idx="1915">
                  <c:v>1.9891698974000001</c:v>
                </c:pt>
                <c:pt idx="1916">
                  <c:v>2.0015081053000001</c:v>
                </c:pt>
                <c:pt idx="1917">
                  <c:v>1.9877045357000001</c:v>
                </c:pt>
                <c:pt idx="1918">
                  <c:v>1.9900434537</c:v>
                </c:pt>
                <c:pt idx="1919">
                  <c:v>1.9835950975000001</c:v>
                </c:pt>
                <c:pt idx="1920">
                  <c:v>1.9413178763000001</c:v>
                </c:pt>
                <c:pt idx="1921">
                  <c:v>1.9514062843</c:v>
                </c:pt>
                <c:pt idx="1922">
                  <c:v>1.9588282236000001</c:v>
                </c:pt>
                <c:pt idx="1923">
                  <c:v>1.9537132293999999</c:v>
                </c:pt>
                <c:pt idx="1924">
                  <c:v>1.9648885111000001</c:v>
                </c:pt>
                <c:pt idx="1925">
                  <c:v>1.98883801</c:v>
                </c:pt>
                <c:pt idx="1926">
                  <c:v>1.9793647184000001</c:v>
                </c:pt>
                <c:pt idx="1927">
                  <c:v>1.9378237709999999</c:v>
                </c:pt>
                <c:pt idx="1928">
                  <c:v>1.9207215269</c:v>
                </c:pt>
                <c:pt idx="1929">
                  <c:v>1.9235236308000001</c:v>
                </c:pt>
                <c:pt idx="1930">
                  <c:v>1.9452696423</c:v>
                </c:pt>
                <c:pt idx="1931">
                  <c:v>1.9293915594</c:v>
                </c:pt>
                <c:pt idx="1932">
                  <c:v>1.9022936091</c:v>
                </c:pt>
                <c:pt idx="1933">
                  <c:v>1.8691175965</c:v>
                </c:pt>
                <c:pt idx="1934">
                  <c:v>1.8246936621000001</c:v>
                </c:pt>
                <c:pt idx="1935">
                  <c:v>1.8295491178000001</c:v>
                </c:pt>
                <c:pt idx="1936">
                  <c:v>1.8258127238999999</c:v>
                </c:pt>
                <c:pt idx="1937">
                  <c:v>1.7949628003</c:v>
                </c:pt>
                <c:pt idx="1938">
                  <c:v>1.8138007598999999</c:v>
                </c:pt>
                <c:pt idx="1939">
                  <c:v>1.8204192744000001</c:v>
                </c:pt>
                <c:pt idx="1940">
                  <c:v>1.8297232621999999</c:v>
                </c:pt>
                <c:pt idx="1941">
                  <c:v>1.8332933281999999</c:v>
                </c:pt>
                <c:pt idx="1942">
                  <c:v>1.8042682688</c:v>
                </c:pt>
                <c:pt idx="1943">
                  <c:v>1.7908925308999999</c:v>
                </c:pt>
                <c:pt idx="1944">
                  <c:v>1.7862941259</c:v>
                </c:pt>
                <c:pt idx="1945">
                  <c:v>1.7909509985000001</c:v>
                </c:pt>
                <c:pt idx="1946">
                  <c:v>1.8099133520999999</c:v>
                </c:pt>
                <c:pt idx="1947">
                  <c:v>1.7981404147</c:v>
                </c:pt>
                <c:pt idx="1948">
                  <c:v>1.7962893395999999</c:v>
                </c:pt>
                <c:pt idx="1949">
                  <c:v>1.7749011723000001</c:v>
                </c:pt>
                <c:pt idx="1950">
                  <c:v>1.7772463190000001</c:v>
                </c:pt>
                <c:pt idx="1951">
                  <c:v>1.7937736977000001</c:v>
                </c:pt>
                <c:pt idx="1952">
                  <c:v>1.7883707712000001</c:v>
                </c:pt>
                <c:pt idx="1953">
                  <c:v>1.7592175866999999</c:v>
                </c:pt>
                <c:pt idx="1954">
                  <c:v>1.7546756191999999</c:v>
                </c:pt>
                <c:pt idx="1955">
                  <c:v>1.7620199126</c:v>
                </c:pt>
                <c:pt idx="1956">
                  <c:v>1.7764372017000001</c:v>
                </c:pt>
                <c:pt idx="1957">
                  <c:v>1.7597666787999999</c:v>
                </c:pt>
                <c:pt idx="1958">
                  <c:v>1.7597666787999999</c:v>
                </c:pt>
                <c:pt idx="1959">
                  <c:v>1.7490109375</c:v>
                </c:pt>
                <c:pt idx="1960">
                  <c:v>1.7534077982</c:v>
                </c:pt>
                <c:pt idx="1961">
                  <c:v>1.7412426125</c:v>
                </c:pt>
                <c:pt idx="1962">
                  <c:v>1.7376031906</c:v>
                </c:pt>
                <c:pt idx="1963">
                  <c:v>1.7083530648</c:v>
                </c:pt>
                <c:pt idx="1964">
                  <c:v>1.7014743513999999</c:v>
                </c:pt>
                <c:pt idx="1965">
                  <c:v>1.6606098315</c:v>
                </c:pt>
                <c:pt idx="1966">
                  <c:v>1.6531354071</c:v>
                </c:pt>
                <c:pt idx="1967">
                  <c:v>1.6916987918999999</c:v>
                </c:pt>
                <c:pt idx="1968">
                  <c:v>1.7357153451</c:v>
                </c:pt>
                <c:pt idx="1969">
                  <c:v>1.7358271303999999</c:v>
                </c:pt>
                <c:pt idx="1970">
                  <c:v>1.7414360511</c:v>
                </c:pt>
                <c:pt idx="1971">
                  <c:v>1.7648336274</c:v>
                </c:pt>
                <c:pt idx="1972">
                  <c:v>1.7757636082999999</c:v>
                </c:pt>
                <c:pt idx="1973">
                  <c:v>1.7693735182000001</c:v>
                </c:pt>
                <c:pt idx="1974">
                  <c:v>1.7583360694000001</c:v>
                </c:pt>
                <c:pt idx="1975">
                  <c:v>1.7690304893</c:v>
                </c:pt>
                <c:pt idx="1976">
                  <c:v>1.7428106556</c:v>
                </c:pt>
                <c:pt idx="1977">
                  <c:v>1.8022911916</c:v>
                </c:pt>
                <c:pt idx="1978">
                  <c:v>1.8116942077</c:v>
                </c:pt>
                <c:pt idx="1979">
                  <c:v>1.7973958055000001</c:v>
                </c:pt>
                <c:pt idx="1980">
                  <c:v>1.8009652041999999</c:v>
                </c:pt>
                <c:pt idx="1981">
                  <c:v>1.8018988116000001</c:v>
                </c:pt>
                <c:pt idx="1982">
                  <c:v>1.8144211469</c:v>
                </c:pt>
                <c:pt idx="1983">
                  <c:v>1.8248277946</c:v>
                </c:pt>
                <c:pt idx="1984">
                  <c:v>1.8256272958999999</c:v>
                </c:pt>
                <c:pt idx="1985">
                  <c:v>1.8126931197</c:v>
                </c:pt>
                <c:pt idx="1986">
                  <c:v>1.7938134548</c:v>
                </c:pt>
                <c:pt idx="1987">
                  <c:v>1.797353623</c:v>
                </c:pt>
                <c:pt idx="1988">
                  <c:v>1.779956037</c:v>
                </c:pt>
                <c:pt idx="1989">
                  <c:v>1.768286027</c:v>
                </c:pt>
                <c:pt idx="1990">
                  <c:v>1.7575803379999999</c:v>
                </c:pt>
                <c:pt idx="1991">
                  <c:v>1.7588168038000001</c:v>
                </c:pt>
                <c:pt idx="1992">
                  <c:v>1.7425464677</c:v>
                </c:pt>
                <c:pt idx="1993">
                  <c:v>1.7583630186000001</c:v>
                </c:pt>
                <c:pt idx="1994">
                  <c:v>1.7557202881</c:v>
                </c:pt>
                <c:pt idx="1995">
                  <c:v>1.729241418</c:v>
                </c:pt>
                <c:pt idx="1996">
                  <c:v>1.7681167574000001</c:v>
                </c:pt>
                <c:pt idx="1997">
                  <c:v>1.7616528027</c:v>
                </c:pt>
                <c:pt idx="1998">
                  <c:v>1.7826243797000001</c:v>
                </c:pt>
                <c:pt idx="1999">
                  <c:v>1.7977548333</c:v>
                </c:pt>
                <c:pt idx="2000">
                  <c:v>1.8130559610000001</c:v>
                </c:pt>
                <c:pt idx="2001">
                  <c:v>1.8320776164999999</c:v>
                </c:pt>
                <c:pt idx="2002">
                  <c:v>1.8431750113000001</c:v>
                </c:pt>
                <c:pt idx="2003">
                  <c:v>1.8593131204</c:v>
                </c:pt>
                <c:pt idx="2004">
                  <c:v>1.853677212</c:v>
                </c:pt>
                <c:pt idx="2005">
                  <c:v>1.8697283854</c:v>
                </c:pt>
                <c:pt idx="2006">
                  <c:v>1.8816053232000001</c:v>
                </c:pt>
                <c:pt idx="2007">
                  <c:v>1.8785734520999999</c:v>
                </c:pt>
                <c:pt idx="2008">
                  <c:v>1.8963611887</c:v>
                </c:pt>
                <c:pt idx="2009">
                  <c:v>1.9029964612000001</c:v>
                </c:pt>
                <c:pt idx="2010">
                  <c:v>1.8964099049000001</c:v>
                </c:pt>
                <c:pt idx="2011">
                  <c:v>1.9056783562999999</c:v>
                </c:pt>
                <c:pt idx="2012">
                  <c:v>1.8974638908000001</c:v>
                </c:pt>
                <c:pt idx="2013">
                  <c:v>1.9124730458000001</c:v>
                </c:pt>
                <c:pt idx="2014">
                  <c:v>1.9203544093</c:v>
                </c:pt>
                <c:pt idx="2015">
                  <c:v>1.9326602106999999</c:v>
                </c:pt>
                <c:pt idx="2016">
                  <c:v>1.9212522401000001</c:v>
                </c:pt>
                <c:pt idx="2017">
                  <c:v>1.9022105549999999</c:v>
                </c:pt>
                <c:pt idx="2018">
                  <c:v>1.9091636888000001</c:v>
                </c:pt>
                <c:pt idx="2019">
                  <c:v>1.9219259424999999</c:v>
                </c:pt>
                <c:pt idx="2020">
                  <c:v>1.9069101161999999</c:v>
                </c:pt>
                <c:pt idx="2021">
                  <c:v>1.9186646939000001</c:v>
                </c:pt>
                <c:pt idx="2022">
                  <c:v>1.8847584088</c:v>
                </c:pt>
                <c:pt idx="2023">
                  <c:v>1.8772277214999999</c:v>
                </c:pt>
                <c:pt idx="2024">
                  <c:v>1.8700923165000001</c:v>
                </c:pt>
                <c:pt idx="2025">
                  <c:v>1.8459937609999999</c:v>
                </c:pt>
                <c:pt idx="2026">
                  <c:v>1.8403779980999999</c:v>
                </c:pt>
                <c:pt idx="2027">
                  <c:v>1.8417325088000001</c:v>
                </c:pt>
                <c:pt idx="2028">
                  <c:v>1.8177846365000001</c:v>
                </c:pt>
                <c:pt idx="2029">
                  <c:v>1.7964731932</c:v>
                </c:pt>
                <c:pt idx="2030">
                  <c:v>1.7868339418999999</c:v>
                </c:pt>
                <c:pt idx="2031">
                  <c:v>1.8311943241999999</c:v>
                </c:pt>
                <c:pt idx="2032">
                  <c:v>1.8486834163999999</c:v>
                </c:pt>
                <c:pt idx="2033">
                  <c:v>1.8742259080000001</c:v>
                </c:pt>
                <c:pt idx="2034">
                  <c:v>1.8752440077000001</c:v>
                </c:pt>
                <c:pt idx="2035">
                  <c:v>1.8562002530999999</c:v>
                </c:pt>
                <c:pt idx="2036">
                  <c:v>1.8572079769000001</c:v>
                </c:pt>
                <c:pt idx="2037">
                  <c:v>1.8601534302</c:v>
                </c:pt>
                <c:pt idx="2038">
                  <c:v>1.8335902878000001</c:v>
                </c:pt>
                <c:pt idx="2039">
                  <c:v>1.8127021711</c:v>
                </c:pt>
                <c:pt idx="2040">
                  <c:v>1.8235295132</c:v>
                </c:pt>
                <c:pt idx="2041">
                  <c:v>1.8213737961000001</c:v>
                </c:pt>
                <c:pt idx="2042">
                  <c:v>1.8716190912999999</c:v>
                </c:pt>
                <c:pt idx="2043">
                  <c:v>1.8789159726</c:v>
                </c:pt>
                <c:pt idx="2044">
                  <c:v>1.8776034324999999</c:v>
                </c:pt>
                <c:pt idx="2045">
                  <c:v>1.8909890378</c:v>
                </c:pt>
                <c:pt idx="2046">
                  <c:v>1.8670163579000001</c:v>
                </c:pt>
                <c:pt idx="2047">
                  <c:v>1.8518736161</c:v>
                </c:pt>
                <c:pt idx="2048">
                  <c:v>1.7991150709999999</c:v>
                </c:pt>
                <c:pt idx="2049">
                  <c:v>1.7932502855000001</c:v>
                </c:pt>
                <c:pt idx="2050">
                  <c:v>1.7806189648999999</c:v>
                </c:pt>
                <c:pt idx="2051">
                  <c:v>1.7638937666000001</c:v>
                </c:pt>
                <c:pt idx="2052">
                  <c:v>1.7661044331</c:v>
                </c:pt>
                <c:pt idx="2053">
                  <c:v>1.7370220974999999</c:v>
                </c:pt>
                <c:pt idx="2054">
                  <c:v>1.7218648072</c:v>
                </c:pt>
                <c:pt idx="2055">
                  <c:v>1.7234979303</c:v>
                </c:pt>
                <c:pt idx="2056">
                  <c:v>1.7194535875000001</c:v>
                </c:pt>
                <c:pt idx="2057">
                  <c:v>1.7424820569999999</c:v>
                </c:pt>
                <c:pt idx="2058">
                  <c:v>1.7385387237000001</c:v>
                </c:pt>
                <c:pt idx="2059">
                  <c:v>1.738073738</c:v>
                </c:pt>
                <c:pt idx="2060">
                  <c:v>1.6922874862999999</c:v>
                </c:pt>
                <c:pt idx="2061">
                  <c:v>1.7086109261</c:v>
                </c:pt>
                <c:pt idx="2062">
                  <c:v>1.6759654541</c:v>
                </c:pt>
                <c:pt idx="2063">
                  <c:v>1.7296081421</c:v>
                </c:pt>
                <c:pt idx="2064">
                  <c:v>1.770441884</c:v>
                </c:pt>
                <c:pt idx="2065">
                  <c:v>1.7895614301</c:v>
                </c:pt>
                <c:pt idx="2066">
                  <c:v>1.7772733977999999</c:v>
                </c:pt>
                <c:pt idx="2067">
                  <c:v>1.7992033915000001</c:v>
                </c:pt>
                <c:pt idx="2068">
                  <c:v>1.7932737400000001</c:v>
                </c:pt>
                <c:pt idx="2069">
                  <c:v>1.8452536449000001</c:v>
                </c:pt>
                <c:pt idx="2070">
                  <c:v>1.8676145021999999</c:v>
                </c:pt>
                <c:pt idx="2071">
                  <c:v>1.8663648667999999</c:v>
                </c:pt>
                <c:pt idx="2072">
                  <c:v>1.8533348458000001</c:v>
                </c:pt>
                <c:pt idx="2073">
                  <c:v>1.8361249987999999</c:v>
                </c:pt>
                <c:pt idx="2074">
                  <c:v>1.8315635779999999</c:v>
                </c:pt>
                <c:pt idx="2075">
                  <c:v>1.8274328791000001</c:v>
                </c:pt>
                <c:pt idx="2076">
                  <c:v>1.847482463</c:v>
                </c:pt>
                <c:pt idx="2077">
                  <c:v>1.8566405139</c:v>
                </c:pt>
                <c:pt idx="2078">
                  <c:v>1.8873563504999999</c:v>
                </c:pt>
                <c:pt idx="2079">
                  <c:v>1.8768106521000001</c:v>
                </c:pt>
                <c:pt idx="2080">
                  <c:v>1.8948071181999999</c:v>
                </c:pt>
                <c:pt idx="2081">
                  <c:v>1.9107799904</c:v>
                </c:pt>
                <c:pt idx="2082">
                  <c:v>1.8949539928000001</c:v>
                </c:pt>
                <c:pt idx="2083">
                  <c:v>1.9138920729</c:v>
                </c:pt>
                <c:pt idx="2084">
                  <c:v>1.9351264371000001</c:v>
                </c:pt>
                <c:pt idx="2085">
                  <c:v>1.9332921920999999</c:v>
                </c:pt>
                <c:pt idx="2086">
                  <c:v>1.9420750099999999</c:v>
                </c:pt>
                <c:pt idx="2087">
                  <c:v>1.9449984487</c:v>
                </c:pt>
                <c:pt idx="2088">
                  <c:v>1.9451948516999999</c:v>
                </c:pt>
                <c:pt idx="2089">
                  <c:v>1.9390037094000001</c:v>
                </c:pt>
                <c:pt idx="2090">
                  <c:v>1.9413052128999999</c:v>
                </c:pt>
                <c:pt idx="2091">
                  <c:v>1.9265119803999999</c:v>
                </c:pt>
                <c:pt idx="2092">
                  <c:v>1.9239309542</c:v>
                </c:pt>
                <c:pt idx="2093">
                  <c:v>1.9281837253</c:v>
                </c:pt>
                <c:pt idx="2094">
                  <c:v>1.9429048227000001</c:v>
                </c:pt>
                <c:pt idx="2095">
                  <c:v>1.9347580845000001</c:v>
                </c:pt>
                <c:pt idx="2096">
                  <c:v>1.8939827947000001</c:v>
                </c:pt>
                <c:pt idx="2097">
                  <c:v>1.9003178138000001</c:v>
                </c:pt>
                <c:pt idx="2098">
                  <c:v>1.8749153352000001</c:v>
                </c:pt>
                <c:pt idx="2099">
                  <c:v>1.8682376584</c:v>
                </c:pt>
                <c:pt idx="2100">
                  <c:v>1.9013809866</c:v>
                </c:pt>
                <c:pt idx="2101">
                  <c:v>1.9081795713</c:v>
                </c:pt>
                <c:pt idx="2102">
                  <c:v>1.9334706737</c:v>
                </c:pt>
                <c:pt idx="2103">
                  <c:v>1.9303403188999999</c:v>
                </c:pt>
                <c:pt idx="2104">
                  <c:v>1.8951616059</c:v>
                </c:pt>
                <c:pt idx="2105">
                  <c:v>1.8819710136000001</c:v>
                </c:pt>
                <c:pt idx="2106">
                  <c:v>1.8878693177000001</c:v>
                </c:pt>
                <c:pt idx="2107">
                  <c:v>1.9414406376</c:v>
                </c:pt>
                <c:pt idx="2108">
                  <c:v>1.9937924116000001</c:v>
                </c:pt>
                <c:pt idx="2109">
                  <c:v>2.0213289851999998</c:v>
                </c:pt>
                <c:pt idx="2110">
                  <c:v>2.0321818453999998</c:v>
                </c:pt>
                <c:pt idx="2111">
                  <c:v>2.0526989546999999</c:v>
                </c:pt>
                <c:pt idx="2112">
                  <c:v>2.0304447151999998</c:v>
                </c:pt>
                <c:pt idx="2113">
                  <c:v>2.0201727362000002</c:v>
                </c:pt>
                <c:pt idx="2114">
                  <c:v>2.0209954675000001</c:v>
                </c:pt>
                <c:pt idx="2115">
                  <c:v>2.0113683646</c:v>
                </c:pt>
                <c:pt idx="2116">
                  <c:v>2.0163361166999998</c:v>
                </c:pt>
                <c:pt idx="2117">
                  <c:v>2.0041231417000001</c:v>
                </c:pt>
                <c:pt idx="2118">
                  <c:v>1.9706784766000001</c:v>
                </c:pt>
                <c:pt idx="2119">
                  <c:v>1.9741348404000001</c:v>
                </c:pt>
                <c:pt idx="2120">
                  <c:v>1.9894791156</c:v>
                </c:pt>
                <c:pt idx="2121">
                  <c:v>1.9898266335999999</c:v>
                </c:pt>
                <c:pt idx="2122">
                  <c:v>1.9849802320000001</c:v>
                </c:pt>
                <c:pt idx="2123">
                  <c:v>2.0065210351</c:v>
                </c:pt>
                <c:pt idx="2124">
                  <c:v>2.0110163527</c:v>
                </c:pt>
                <c:pt idx="2125">
                  <c:v>2.0133480439999998</c:v>
                </c:pt>
                <c:pt idx="2126">
                  <c:v>2.0211978398000001</c:v>
                </c:pt>
                <c:pt idx="2127">
                  <c:v>2.0522115396</c:v>
                </c:pt>
                <c:pt idx="2128">
                  <c:v>2.0586152984999999</c:v>
                </c:pt>
                <c:pt idx="2129">
                  <c:v>2.0671045500999998</c:v>
                </c:pt>
                <c:pt idx="2130">
                  <c:v>2.0735810234000001</c:v>
                </c:pt>
                <c:pt idx="2131">
                  <c:v>2.0624076739000001</c:v>
                </c:pt>
                <c:pt idx="2132">
                  <c:v>2.0617870772</c:v>
                </c:pt>
                <c:pt idx="2133">
                  <c:v>2.0555706042000002</c:v>
                </c:pt>
                <c:pt idx="2134">
                  <c:v>2.0974119216</c:v>
                </c:pt>
                <c:pt idx="2135">
                  <c:v>2.0941121695999998</c:v>
                </c:pt>
                <c:pt idx="2136">
                  <c:v>2.0991007538000002</c:v>
                </c:pt>
                <c:pt idx="2137">
                  <c:v>2.1020614149000001</c:v>
                </c:pt>
                <c:pt idx="2138">
                  <c:v>2.0873502845999998</c:v>
                </c:pt>
                <c:pt idx="2139">
                  <c:v>2.0713996573000002</c:v>
                </c:pt>
                <c:pt idx="2140">
                  <c:v>2.0602213777</c:v>
                </c:pt>
                <c:pt idx="2141">
                  <c:v>2.0619810026000001</c:v>
                </c:pt>
                <c:pt idx="2142">
                  <c:v>2.0514884659999999</c:v>
                </c:pt>
                <c:pt idx="2143">
                  <c:v>2.0325571487</c:v>
                </c:pt>
                <c:pt idx="2144">
                  <c:v>2.0096624678000001</c:v>
                </c:pt>
                <c:pt idx="2145">
                  <c:v>1.9900788111000001</c:v>
                </c:pt>
                <c:pt idx="2146">
                  <c:v>1.9835518531</c:v>
                </c:pt>
                <c:pt idx="2147">
                  <c:v>1.9849706269</c:v>
                </c:pt>
                <c:pt idx="2148">
                  <c:v>1.9827793253999999</c:v>
                </c:pt>
                <c:pt idx="2149">
                  <c:v>1.9859427645000001</c:v>
                </c:pt>
                <c:pt idx="2150">
                  <c:v>1.9781352342</c:v>
                </c:pt>
                <c:pt idx="2151">
                  <c:v>1.9750629683000001</c:v>
                </c:pt>
                <c:pt idx="2152">
                  <c:v>1.9761234736</c:v>
                </c:pt>
                <c:pt idx="2153">
                  <c:v>1.9815640857000001</c:v>
                </c:pt>
                <c:pt idx="2154">
                  <c:v>1.9883066804</c:v>
                </c:pt>
                <c:pt idx="2155">
                  <c:v>1.9851877032</c:v>
                </c:pt>
                <c:pt idx="2156">
                  <c:v>1.9889050452000001</c:v>
                </c:pt>
                <c:pt idx="2157">
                  <c:v>1.9595803623000001</c:v>
                </c:pt>
                <c:pt idx="2158">
                  <c:v>1.9438421913999999</c:v>
                </c:pt>
                <c:pt idx="2159">
                  <c:v>1.9508113786000001</c:v>
                </c:pt>
                <c:pt idx="2160">
                  <c:v>1.9285785531999999</c:v>
                </c:pt>
                <c:pt idx="2161">
                  <c:v>1.9382070301000001</c:v>
                </c:pt>
                <c:pt idx="2162">
                  <c:v>1.9294224322</c:v>
                </c:pt>
                <c:pt idx="2163">
                  <c:v>1.9632943562</c:v>
                </c:pt>
                <c:pt idx="2164">
                  <c:v>1.970361029</c:v>
                </c:pt>
                <c:pt idx="2165">
                  <c:v>1.9550756342</c:v>
                </c:pt>
                <c:pt idx="2166">
                  <c:v>1.9535179471999999</c:v>
                </c:pt>
                <c:pt idx="2167">
                  <c:v>1.9636382725999999</c:v>
                </c:pt>
                <c:pt idx="2168">
                  <c:v>1.9502499954000001</c:v>
                </c:pt>
                <c:pt idx="2169">
                  <c:v>1.9307641687999999</c:v>
                </c:pt>
                <c:pt idx="2170">
                  <c:v>1.9419587595000001</c:v>
                </c:pt>
                <c:pt idx="2171">
                  <c:v>1.9407949082</c:v>
                </c:pt>
                <c:pt idx="2172">
                  <c:v>1.9309637996</c:v>
                </c:pt>
                <c:pt idx="2173">
                  <c:v>1.9135238234</c:v>
                </c:pt>
                <c:pt idx="2174">
                  <c:v>1.9202401259999999</c:v>
                </c:pt>
                <c:pt idx="2175">
                  <c:v>1.9424426907000001</c:v>
                </c:pt>
                <c:pt idx="2176">
                  <c:v>1.9415824269999999</c:v>
                </c:pt>
                <c:pt idx="2177">
                  <c:v>1.9389938598000001</c:v>
                </c:pt>
                <c:pt idx="2178">
                  <c:v>1.9350479488000001</c:v>
                </c:pt>
                <c:pt idx="2179">
                  <c:v>1.9212417660000001</c:v>
                </c:pt>
                <c:pt idx="2180">
                  <c:v>1.9006505899999999</c:v>
                </c:pt>
                <c:pt idx="2181">
                  <c:v>1.8986661399</c:v>
                </c:pt>
                <c:pt idx="2182">
                  <c:v>1.8984128181</c:v>
                </c:pt>
                <c:pt idx="2183">
                  <c:v>1.901009403</c:v>
                </c:pt>
                <c:pt idx="2184">
                  <c:v>1.8927095399</c:v>
                </c:pt>
                <c:pt idx="2185">
                  <c:v>1.8801744439000001</c:v>
                </c:pt>
                <c:pt idx="2186">
                  <c:v>1.8725716486999999</c:v>
                </c:pt>
                <c:pt idx="2187">
                  <c:v>1.8599093886</c:v>
                </c:pt>
                <c:pt idx="2188">
                  <c:v>1.8434639754</c:v>
                </c:pt>
                <c:pt idx="2189">
                  <c:v>1.8644307953000001</c:v>
                </c:pt>
                <c:pt idx="2190">
                  <c:v>1.8729852529</c:v>
                </c:pt>
                <c:pt idx="2191">
                  <c:v>1.8795562598</c:v>
                </c:pt>
                <c:pt idx="2192">
                  <c:v>1.8795092218</c:v>
                </c:pt>
                <c:pt idx="2193">
                  <c:v>1.8867388758999999</c:v>
                </c:pt>
                <c:pt idx="2194">
                  <c:v>1.8835174574</c:v>
                </c:pt>
                <c:pt idx="2195">
                  <c:v>1.8730629578</c:v>
                </c:pt>
                <c:pt idx="2196">
                  <c:v>1.8616489198999999</c:v>
                </c:pt>
                <c:pt idx="2197">
                  <c:v>1.8578675787000001</c:v>
                </c:pt>
                <c:pt idx="2198">
                  <c:v>1.8362913013</c:v>
                </c:pt>
                <c:pt idx="2199">
                  <c:v>1.8111971059</c:v>
                </c:pt>
                <c:pt idx="2200">
                  <c:v>1.8182729046999999</c:v>
                </c:pt>
                <c:pt idx="2201">
                  <c:v>1.8354248446999999</c:v>
                </c:pt>
                <c:pt idx="2202">
                  <c:v>1.8300930816000001</c:v>
                </c:pt>
                <c:pt idx="2203">
                  <c:v>1.8416619249999999</c:v>
                </c:pt>
                <c:pt idx="2204">
                  <c:v>1.8299703866000001</c:v>
                </c:pt>
                <c:pt idx="2205">
                  <c:v>1.8269545099</c:v>
                </c:pt>
                <c:pt idx="2206">
                  <c:v>1.8104976332</c:v>
                </c:pt>
                <c:pt idx="2207">
                  <c:v>1.7820450590000001</c:v>
                </c:pt>
                <c:pt idx="2208">
                  <c:v>1.7743461413999999</c:v>
                </c:pt>
                <c:pt idx="2209">
                  <c:v>1.7747666099999999</c:v>
                </c:pt>
                <c:pt idx="2210">
                  <c:v>1.7830244014000001</c:v>
                </c:pt>
                <c:pt idx="2211">
                  <c:v>1.7635803752999999</c:v>
                </c:pt>
                <c:pt idx="2212">
                  <c:v>1.7493831870000001</c:v>
                </c:pt>
                <c:pt idx="2213">
                  <c:v>1.7387251903000001</c:v>
                </c:pt>
                <c:pt idx="2214">
                  <c:v>1.7205492301</c:v>
                </c:pt>
                <c:pt idx="2215">
                  <c:v>1.7402146026</c:v>
                </c:pt>
                <c:pt idx="2216">
                  <c:v>1.6878024867000001</c:v>
                </c:pt>
                <c:pt idx="2217">
                  <c:v>1.6977088373</c:v>
                </c:pt>
                <c:pt idx="2218">
                  <c:v>1.7806826632999999</c:v>
                </c:pt>
                <c:pt idx="2219">
                  <c:v>1.7294670226</c:v>
                </c:pt>
                <c:pt idx="2220">
                  <c:v>1.8369779157999999</c:v>
                </c:pt>
                <c:pt idx="2221">
                  <c:v>1.8207915890999999</c:v>
                </c:pt>
                <c:pt idx="2222">
                  <c:v>1.8515448537000001</c:v>
                </c:pt>
                <c:pt idx="2223">
                  <c:v>1.8943974956</c:v>
                </c:pt>
                <c:pt idx="2224">
                  <c:v>1.8788801791</c:v>
                </c:pt>
                <c:pt idx="2225">
                  <c:v>1.8971614336</c:v>
                </c:pt>
                <c:pt idx="2226">
                  <c:v>1.8708366921999999</c:v>
                </c:pt>
                <c:pt idx="2227">
                  <c:v>1.8677330250999999</c:v>
                </c:pt>
                <c:pt idx="2228">
                  <c:v>1.8694839987</c:v>
                </c:pt>
                <c:pt idx="2229">
                  <c:v>1.8291563471000001</c:v>
                </c:pt>
                <c:pt idx="2230">
                  <c:v>1.8528387665999999</c:v>
                </c:pt>
                <c:pt idx="2231">
                  <c:v>1.9014423275000001</c:v>
                </c:pt>
                <c:pt idx="2232">
                  <c:v>1.8820396158999999</c:v>
                </c:pt>
                <c:pt idx="2233">
                  <c:v>1.9762878229</c:v>
                </c:pt>
                <c:pt idx="2234">
                  <c:v>2.0096377821</c:v>
                </c:pt>
                <c:pt idx="2235">
                  <c:v>2.0246516235000001</c:v>
                </c:pt>
                <c:pt idx="2236">
                  <c:v>2.0278776230000002</c:v>
                </c:pt>
                <c:pt idx="2237">
                  <c:v>2.0336505439999999</c:v>
                </c:pt>
                <c:pt idx="2238">
                  <c:v>2.0247638104000001</c:v>
                </c:pt>
                <c:pt idx="2239">
                  <c:v>2.0007151183</c:v>
                </c:pt>
                <c:pt idx="2240">
                  <c:v>1.9890458036000001</c:v>
                </c:pt>
                <c:pt idx="2241">
                  <c:v>1.9628970684</c:v>
                </c:pt>
                <c:pt idx="2242">
                  <c:v>1.9699014651</c:v>
                </c:pt>
                <c:pt idx="2243">
                  <c:v>1.9962831624999999</c:v>
                </c:pt>
                <c:pt idx="2244">
                  <c:v>2.0059812215999999</c:v>
                </c:pt>
                <c:pt idx="2245">
                  <c:v>1.991972284</c:v>
                </c:pt>
                <c:pt idx="2246">
                  <c:v>1.9858099753</c:v>
                </c:pt>
                <c:pt idx="2247">
                  <c:v>2.0327353976000002</c:v>
                </c:pt>
                <c:pt idx="2248">
                  <c:v>2.0537484034000002</c:v>
                </c:pt>
                <c:pt idx="2249">
                  <c:v>2.0331651769999999</c:v>
                </c:pt>
                <c:pt idx="2250">
                  <c:v>2.0273614366000001</c:v>
                </c:pt>
                <c:pt idx="2251">
                  <c:v>2.0450624769000001</c:v>
                </c:pt>
                <c:pt idx="2252">
                  <c:v>2.0245653922</c:v>
                </c:pt>
                <c:pt idx="2253">
                  <c:v>2.0254362560999999</c:v>
                </c:pt>
                <c:pt idx="2254">
                  <c:v>2.0135013776999999</c:v>
                </c:pt>
                <c:pt idx="2255">
                  <c:v>2.0082500815</c:v>
                </c:pt>
                <c:pt idx="2256">
                  <c:v>1.9913510223999999</c:v>
                </c:pt>
                <c:pt idx="2257">
                  <c:v>1.9873858351</c:v>
                </c:pt>
                <c:pt idx="2258">
                  <c:v>1.9715471445999999</c:v>
                </c:pt>
                <c:pt idx="2259">
                  <c:v>1.9588771666</c:v>
                </c:pt>
                <c:pt idx="2260">
                  <c:v>1.9546461589999999</c:v>
                </c:pt>
                <c:pt idx="2261">
                  <c:v>1.9429405815</c:v>
                </c:pt>
                <c:pt idx="2262">
                  <c:v>1.9267910563999999</c:v>
                </c:pt>
                <c:pt idx="2263">
                  <c:v>1.9387881071999999</c:v>
                </c:pt>
                <c:pt idx="2264">
                  <c:v>1.9843648031000001</c:v>
                </c:pt>
                <c:pt idx="2265">
                  <c:v>1.9773463706000001</c:v>
                </c:pt>
                <c:pt idx="2266">
                  <c:v>1.9920518619000001</c:v>
                </c:pt>
                <c:pt idx="2267">
                  <c:v>1.9787733584</c:v>
                </c:pt>
                <c:pt idx="2268">
                  <c:v>1.9481668397</c:v>
                </c:pt>
                <c:pt idx="2269">
                  <c:v>1.9286414268000001</c:v>
                </c:pt>
                <c:pt idx="2270">
                  <c:v>1.9302311542999999</c:v>
                </c:pt>
                <c:pt idx="2271">
                  <c:v>1.9523550501</c:v>
                </c:pt>
                <c:pt idx="2272">
                  <c:v>1.94120918</c:v>
                </c:pt>
                <c:pt idx="2273">
                  <c:v>1.927248718</c:v>
                </c:pt>
                <c:pt idx="2274">
                  <c:v>1.9342111852999999</c:v>
                </c:pt>
                <c:pt idx="2275">
                  <c:v>1.9250626138</c:v>
                </c:pt>
                <c:pt idx="2276">
                  <c:v>1.9044196112</c:v>
                </c:pt>
                <c:pt idx="2277">
                  <c:v>1.8704169796000001</c:v>
                </c:pt>
                <c:pt idx="2278">
                  <c:v>1.8768798052</c:v>
                </c:pt>
                <c:pt idx="2279">
                  <c:v>1.8574432380000001</c:v>
                </c:pt>
                <c:pt idx="2280">
                  <c:v>1.8738625186</c:v>
                </c:pt>
                <c:pt idx="2281">
                  <c:v>1.8802586003999999</c:v>
                </c:pt>
                <c:pt idx="2282">
                  <c:v>1.8922794184</c:v>
                </c:pt>
                <c:pt idx="2283">
                  <c:v>1.8873457950999999</c:v>
                </c:pt>
                <c:pt idx="2284">
                  <c:v>1.8799707553</c:v>
                </c:pt>
                <c:pt idx="2285">
                  <c:v>1.9034356542999999</c:v>
                </c:pt>
                <c:pt idx="2286">
                  <c:v>1.8823525789</c:v>
                </c:pt>
                <c:pt idx="2287">
                  <c:v>1.8499549211999999</c:v>
                </c:pt>
                <c:pt idx="2288">
                  <c:v>1.8159850528999999</c:v>
                </c:pt>
                <c:pt idx="2289">
                  <c:v>1.8414618666</c:v>
                </c:pt>
                <c:pt idx="2290">
                  <c:v>1.8268151562999999</c:v>
                </c:pt>
                <c:pt idx="2291">
                  <c:v>1.8227549958</c:v>
                </c:pt>
                <c:pt idx="2292">
                  <c:v>1.8154774390999999</c:v>
                </c:pt>
                <c:pt idx="2293">
                  <c:v>1.8093728292</c:v>
                </c:pt>
                <c:pt idx="2294">
                  <c:v>1.7995297787</c:v>
                </c:pt>
                <c:pt idx="2295">
                  <c:v>1.7873889959</c:v>
                </c:pt>
                <c:pt idx="2296">
                  <c:v>1.7825583018</c:v>
                </c:pt>
                <c:pt idx="2297">
                  <c:v>1.7704894977000001</c:v>
                </c:pt>
                <c:pt idx="2298">
                  <c:v>1.7680331115000001</c:v>
                </c:pt>
                <c:pt idx="2299">
                  <c:v>1.7673303492000001</c:v>
                </c:pt>
                <c:pt idx="2300">
                  <c:v>1.7507713227999999</c:v>
                </c:pt>
                <c:pt idx="2301">
                  <c:v>1.7726122302</c:v>
                </c:pt>
                <c:pt idx="2302">
                  <c:v>1.7729605964999999</c:v>
                </c:pt>
                <c:pt idx="2303">
                  <c:v>1.7658684536</c:v>
                </c:pt>
                <c:pt idx="2304">
                  <c:v>1.7703899140999999</c:v>
                </c:pt>
                <c:pt idx="2305">
                  <c:v>1.7809603102</c:v>
                </c:pt>
                <c:pt idx="2306">
                  <c:v>1.7670215621000001</c:v>
                </c:pt>
                <c:pt idx="2307">
                  <c:v>1.7728453999</c:v>
                </c:pt>
                <c:pt idx="2308">
                  <c:v>1.7693630004000001</c:v>
                </c:pt>
                <c:pt idx="2309">
                  <c:v>1.7713157452999999</c:v>
                </c:pt>
                <c:pt idx="2310">
                  <c:v>1.7598105254</c:v>
                </c:pt>
                <c:pt idx="2311">
                  <c:v>1.7730748757999999</c:v>
                </c:pt>
                <c:pt idx="2312">
                  <c:v>1.7759089260000001</c:v>
                </c:pt>
                <c:pt idx="2313">
                  <c:v>1.7704573058999999</c:v>
                </c:pt>
                <c:pt idx="2314">
                  <c:v>1.7919316472</c:v>
                </c:pt>
                <c:pt idx="2315">
                  <c:v>1.7906592830000001</c:v>
                </c:pt>
                <c:pt idx="2316">
                  <c:v>1.7872714198999999</c:v>
                </c:pt>
                <c:pt idx="2317">
                  <c:v>1.7859590881</c:v>
                </c:pt>
                <c:pt idx="2318">
                  <c:v>1.7892890465</c:v>
                </c:pt>
                <c:pt idx="2319">
                  <c:v>1.7912189536000001</c:v>
                </c:pt>
                <c:pt idx="2320">
                  <c:v>1.7819068334999999</c:v>
                </c:pt>
                <c:pt idx="2321">
                  <c:v>1.7789461880999999</c:v>
                </c:pt>
                <c:pt idx="2322">
                  <c:v>1.7783731965</c:v>
                </c:pt>
                <c:pt idx="2323">
                  <c:v>1.7810563394000001</c:v>
                </c:pt>
                <c:pt idx="2324">
                  <c:v>1.784804241</c:v>
                </c:pt>
                <c:pt idx="2325">
                  <c:v>1.7750429405999999</c:v>
                </c:pt>
                <c:pt idx="2326">
                  <c:v>1.772169541</c:v>
                </c:pt>
                <c:pt idx="2327">
                  <c:v>1.7652602911999999</c:v>
                </c:pt>
                <c:pt idx="2328">
                  <c:v>1.771933507</c:v>
                </c:pt>
                <c:pt idx="2329">
                  <c:v>1.7697895642000001</c:v>
                </c:pt>
                <c:pt idx="2330">
                  <c:v>1.7756706147000001</c:v>
                </c:pt>
                <c:pt idx="2331">
                  <c:v>1.7585284272999999</c:v>
                </c:pt>
                <c:pt idx="2332">
                  <c:v>1.7464085075</c:v>
                </c:pt>
                <c:pt idx="2333">
                  <c:v>1.7406875295999999</c:v>
                </c:pt>
                <c:pt idx="2334">
                  <c:v>1.7459557864999999</c:v>
                </c:pt>
                <c:pt idx="2335">
                  <c:v>1.7578616602999999</c:v>
                </c:pt>
                <c:pt idx="2336">
                  <c:v>1.7496520697</c:v>
                </c:pt>
                <c:pt idx="2337">
                  <c:v>1.7487326269000001</c:v>
                </c:pt>
                <c:pt idx="2338">
                  <c:v>1.7573499468</c:v>
                </c:pt>
                <c:pt idx="2339">
                  <c:v>1.7483043083000001</c:v>
                </c:pt>
                <c:pt idx="2340">
                  <c:v>1.7397312468999999</c:v>
                </c:pt>
                <c:pt idx="2341">
                  <c:v>1.7402474393</c:v>
                </c:pt>
                <c:pt idx="2342">
                  <c:v>1.7408062844000001</c:v>
                </c:pt>
                <c:pt idx="2343">
                  <c:v>1.7477876948</c:v>
                </c:pt>
                <c:pt idx="2344">
                  <c:v>1.739613485</c:v>
                </c:pt>
                <c:pt idx="2345">
                  <c:v>1.7370348631000001</c:v>
                </c:pt>
                <c:pt idx="2346">
                  <c:v>1.7522468386000001</c:v>
                </c:pt>
                <c:pt idx="2347">
                  <c:v>1.7536421800999999</c:v>
                </c:pt>
                <c:pt idx="2348">
                  <c:v>1.7626579218</c:v>
                </c:pt>
                <c:pt idx="2349">
                  <c:v>1.751134902</c:v>
                </c:pt>
                <c:pt idx="2350">
                  <c:v>1.7560535850000001</c:v>
                </c:pt>
                <c:pt idx="2351">
                  <c:v>1.7535380289</c:v>
                </c:pt>
                <c:pt idx="2352">
                  <c:v>1.7486840885999999</c:v>
                </c:pt>
                <c:pt idx="2353">
                  <c:v>1.7461042607999999</c:v>
                </c:pt>
                <c:pt idx="2354">
                  <c:v>1.732898128</c:v>
                </c:pt>
                <c:pt idx="2355">
                  <c:v>1.7260775577</c:v>
                </c:pt>
                <c:pt idx="2356">
                  <c:v>1.7706732077</c:v>
                </c:pt>
                <c:pt idx="2357">
                  <c:v>1.7721996690999999</c:v>
                </c:pt>
                <c:pt idx="2358">
                  <c:v>1.7921869625</c:v>
                </c:pt>
                <c:pt idx="2359">
                  <c:v>1.7983845519999999</c:v>
                </c:pt>
                <c:pt idx="2360">
                  <c:v>1.7917311424</c:v>
                </c:pt>
                <c:pt idx="2361">
                  <c:v>1.7779207625</c:v>
                </c:pt>
                <c:pt idx="2362">
                  <c:v>1.7606887837</c:v>
                </c:pt>
                <c:pt idx="2363">
                  <c:v>1.7642664881000001</c:v>
                </c:pt>
                <c:pt idx="2364">
                  <c:v>1.7571442256000001</c:v>
                </c:pt>
                <c:pt idx="2365">
                  <c:v>1.7562796192000001</c:v>
                </c:pt>
                <c:pt idx="2366">
                  <c:v>1.7338252851</c:v>
                </c:pt>
                <c:pt idx="2367">
                  <c:v>1.7297076972000001</c:v>
                </c:pt>
                <c:pt idx="2368">
                  <c:v>1.7327676501</c:v>
                </c:pt>
                <c:pt idx="2369">
                  <c:v>1.7233734537000001</c:v>
                </c:pt>
                <c:pt idx="2370">
                  <c:v>1.6917367454000001</c:v>
                </c:pt>
                <c:pt idx="2371">
                  <c:v>1.684763265</c:v>
                </c:pt>
                <c:pt idx="2372">
                  <c:v>1.6807871404000001</c:v>
                </c:pt>
                <c:pt idx="2373">
                  <c:v>1.6729834856000001</c:v>
                </c:pt>
                <c:pt idx="2374">
                  <c:v>1.6860905046000001</c:v>
                </c:pt>
                <c:pt idx="2375">
                  <c:v>1.6793683085</c:v>
                </c:pt>
                <c:pt idx="2376">
                  <c:v>1.6832821001</c:v>
                </c:pt>
                <c:pt idx="2377">
                  <c:v>1.6809769098</c:v>
                </c:pt>
                <c:pt idx="2378">
                  <c:v>1.6842412715999999</c:v>
                </c:pt>
                <c:pt idx="2379">
                  <c:v>1.6785123156999999</c:v>
                </c:pt>
                <c:pt idx="2380">
                  <c:v>1.6633108361</c:v>
                </c:pt>
                <c:pt idx="2381">
                  <c:v>1.697440458</c:v>
                </c:pt>
                <c:pt idx="2382">
                  <c:v>1.6878762042</c:v>
                </c:pt>
                <c:pt idx="2383">
                  <c:v>1.6668157227</c:v>
                </c:pt>
                <c:pt idx="2384">
                  <c:v>1.6698772755</c:v>
                </c:pt>
                <c:pt idx="2385">
                  <c:v>1.6723657296000001</c:v>
                </c:pt>
                <c:pt idx="2386">
                  <c:v>1.6581574210000001</c:v>
                </c:pt>
                <c:pt idx="2387">
                  <c:v>1.6717948307999999</c:v>
                </c:pt>
                <c:pt idx="2388">
                  <c:v>1.7129368922999999</c:v>
                </c:pt>
                <c:pt idx="2389">
                  <c:v>1.7282714801000001</c:v>
                </c:pt>
                <c:pt idx="2390">
                  <c:v>1.7160925498999999</c:v>
                </c:pt>
                <c:pt idx="2391">
                  <c:v>1.7473569932999999</c:v>
                </c:pt>
                <c:pt idx="2392">
                  <c:v>1.7703825987999999</c:v>
                </c:pt>
                <c:pt idx="2393">
                  <c:v>1.7780263597999999</c:v>
                </c:pt>
                <c:pt idx="2394">
                  <c:v>1.7995165450999999</c:v>
                </c:pt>
                <c:pt idx="2395">
                  <c:v>1.7879626477999999</c:v>
                </c:pt>
                <c:pt idx="2396">
                  <c:v>1.7896485576000001</c:v>
                </c:pt>
                <c:pt idx="2397">
                  <c:v>1.7681054826</c:v>
                </c:pt>
                <c:pt idx="2398">
                  <c:v>1.7481519183000001</c:v>
                </c:pt>
                <c:pt idx="2399">
                  <c:v>1.7537443343000001</c:v>
                </c:pt>
                <c:pt idx="2400">
                  <c:v>1.7578790154999999</c:v>
                </c:pt>
                <c:pt idx="2401">
                  <c:v>1.7497526094</c:v>
                </c:pt>
                <c:pt idx="2402">
                  <c:v>1.7554201933</c:v>
                </c:pt>
                <c:pt idx="2403">
                  <c:v>1.7442423394</c:v>
                </c:pt>
                <c:pt idx="2404">
                  <c:v>1.7379604645</c:v>
                </c:pt>
                <c:pt idx="2405">
                  <c:v>1.7417074119</c:v>
                </c:pt>
                <c:pt idx="2406">
                  <c:v>1.7404980694000001</c:v>
                </c:pt>
                <c:pt idx="2407">
                  <c:v>1.7378068657000001</c:v>
                </c:pt>
                <c:pt idx="2408">
                  <c:v>1.7272224582</c:v>
                </c:pt>
                <c:pt idx="2409">
                  <c:v>1.7173021504999999</c:v>
                </c:pt>
                <c:pt idx="2410">
                  <c:v>1.7460490777</c:v>
                </c:pt>
                <c:pt idx="2411">
                  <c:v>1.7387260173000001</c:v>
                </c:pt>
                <c:pt idx="2412">
                  <c:v>1.7468291666</c:v>
                </c:pt>
                <c:pt idx="2413">
                  <c:v>1.7824222262</c:v>
                </c:pt>
                <c:pt idx="2414">
                  <c:v>1.7855001479999999</c:v>
                </c:pt>
                <c:pt idx="2415">
                  <c:v>1.7783727143000001</c:v>
                </c:pt>
                <c:pt idx="2416">
                  <c:v>1.7545841914</c:v>
                </c:pt>
                <c:pt idx="2417">
                  <c:v>1.7579653038</c:v>
                </c:pt>
                <c:pt idx="2418">
                  <c:v>1.7533333954999999</c:v>
                </c:pt>
                <c:pt idx="2419">
                  <c:v>1.8185783486</c:v>
                </c:pt>
                <c:pt idx="2420">
                  <c:v>1.8172828804000001</c:v>
                </c:pt>
                <c:pt idx="2421">
                  <c:v>1.7826828884000001</c:v>
                </c:pt>
                <c:pt idx="2422">
                  <c:v>1.7829669529000001</c:v>
                </c:pt>
                <c:pt idx="2423">
                  <c:v>1.7870750694999999</c:v>
                </c:pt>
                <c:pt idx="2424">
                  <c:v>1.777089734</c:v>
                </c:pt>
                <c:pt idx="2425">
                  <c:v>1.7867151338</c:v>
                </c:pt>
                <c:pt idx="2426">
                  <c:v>1.7921584767000001</c:v>
                </c:pt>
                <c:pt idx="2427">
                  <c:v>1.7919335587</c:v>
                </c:pt>
                <c:pt idx="2428">
                  <c:v>1.800013418</c:v>
                </c:pt>
                <c:pt idx="2429">
                  <c:v>1.7658777086999999</c:v>
                </c:pt>
                <c:pt idx="2430">
                  <c:v>1.7718846930000001</c:v>
                </c:pt>
                <c:pt idx="2431">
                  <c:v>1.7788305771999999</c:v>
                </c:pt>
                <c:pt idx="2432">
                  <c:v>1.7432916452</c:v>
                </c:pt>
                <c:pt idx="2433">
                  <c:v>1.7391432437000001</c:v>
                </c:pt>
                <c:pt idx="2434">
                  <c:v>1.7998945926000001</c:v>
                </c:pt>
                <c:pt idx="2435">
                  <c:v>1.8312775609</c:v>
                </c:pt>
                <c:pt idx="2436">
                  <c:v>1.8329161008999999</c:v>
                </c:pt>
                <c:pt idx="2437">
                  <c:v>1.8437825988000001</c:v>
                </c:pt>
                <c:pt idx="2438">
                  <c:v>1.8249057372999999</c:v>
                </c:pt>
                <c:pt idx="2439">
                  <c:v>1.8236261604999999</c:v>
                </c:pt>
                <c:pt idx="2440">
                  <c:v>1.8618713200999999</c:v>
                </c:pt>
                <c:pt idx="2441">
                  <c:v>1.8826913395</c:v>
                </c:pt>
                <c:pt idx="2442">
                  <c:v>1.8947374561999999</c:v>
                </c:pt>
                <c:pt idx="2443">
                  <c:v>1.9077139401000001</c:v>
                </c:pt>
                <c:pt idx="2444">
                  <c:v>1.9191384837000001</c:v>
                </c:pt>
                <c:pt idx="2445">
                  <c:v>1.9347541048000001</c:v>
                </c:pt>
                <c:pt idx="2446">
                  <c:v>1.9046012488999999</c:v>
                </c:pt>
                <c:pt idx="2447">
                  <c:v>1.872902936</c:v>
                </c:pt>
                <c:pt idx="2448">
                  <c:v>1.8595802128000001</c:v>
                </c:pt>
                <c:pt idx="2449">
                  <c:v>1.8825146473000001</c:v>
                </c:pt>
                <c:pt idx="2450">
                  <c:v>1.8872354488</c:v>
                </c:pt>
                <c:pt idx="2451">
                  <c:v>1.8968542033</c:v>
                </c:pt>
                <c:pt idx="2452">
                  <c:v>1.8751803869999999</c:v>
                </c:pt>
                <c:pt idx="2453">
                  <c:v>1.8791032635</c:v>
                </c:pt>
                <c:pt idx="2454">
                  <c:v>1.8656473026</c:v>
                </c:pt>
                <c:pt idx="2455">
                  <c:v>1.8240469585000001</c:v>
                </c:pt>
                <c:pt idx="2456">
                  <c:v>1.8163971313</c:v>
                </c:pt>
                <c:pt idx="2457">
                  <c:v>1.8319134279</c:v>
                </c:pt>
                <c:pt idx="2458">
                  <c:v>1.8253099917</c:v>
                </c:pt>
                <c:pt idx="2459">
                  <c:v>1.7973730663</c:v>
                </c:pt>
                <c:pt idx="2460">
                  <c:v>1.7808532764</c:v>
                </c:pt>
                <c:pt idx="2461">
                  <c:v>1.7624653409</c:v>
                </c:pt>
                <c:pt idx="2462">
                  <c:v>1.747639275</c:v>
                </c:pt>
                <c:pt idx="2463">
                  <c:v>1.7398970188</c:v>
                </c:pt>
                <c:pt idx="2464">
                  <c:v>1.7567591164</c:v>
                </c:pt>
                <c:pt idx="2465">
                  <c:v>1.7471498726000001</c:v>
                </c:pt>
                <c:pt idx="2466">
                  <c:v>1.7475230168</c:v>
                </c:pt>
                <c:pt idx="2467">
                  <c:v>1.7432301225</c:v>
                </c:pt>
                <c:pt idx="2468">
                  <c:v>1.7467598111</c:v>
                </c:pt>
                <c:pt idx="2469">
                  <c:v>1.7569447521999999</c:v>
                </c:pt>
                <c:pt idx="2470">
                  <c:v>1.7107271109</c:v>
                </c:pt>
                <c:pt idx="2471">
                  <c:v>1.7015851385</c:v>
                </c:pt>
                <c:pt idx="2472">
                  <c:v>1.7070774654</c:v>
                </c:pt>
                <c:pt idx="2473">
                  <c:v>1.713809012</c:v>
                </c:pt>
                <c:pt idx="2474">
                  <c:v>1.7007602479999999</c:v>
                </c:pt>
                <c:pt idx="2475">
                  <c:v>1.7039544010000001</c:v>
                </c:pt>
                <c:pt idx="2476">
                  <c:v>1.6852641182000001</c:v>
                </c:pt>
                <c:pt idx="2477">
                  <c:v>1.7029529527</c:v>
                </c:pt>
                <c:pt idx="2478">
                  <c:v>1.8138657381000001</c:v>
                </c:pt>
                <c:pt idx="2479">
                  <c:v>1.7924478741000001</c:v>
                </c:pt>
                <c:pt idx="2480">
                  <c:v>1.7992995852</c:v>
                </c:pt>
                <c:pt idx="2481">
                  <c:v>1.8528215153000001</c:v>
                </c:pt>
                <c:pt idx="2482">
                  <c:v>1.8881549928000001</c:v>
                </c:pt>
                <c:pt idx="2483">
                  <c:v>1.8620121847</c:v>
                </c:pt>
                <c:pt idx="2484">
                  <c:v>1.913196498</c:v>
                </c:pt>
                <c:pt idx="2485">
                  <c:v>1.9003533766</c:v>
                </c:pt>
                <c:pt idx="2486">
                  <c:v>1.8868173481999999</c:v>
                </c:pt>
                <c:pt idx="2487">
                  <c:v>1.8687455024999999</c:v>
                </c:pt>
                <c:pt idx="2488">
                  <c:v>1.8957229427</c:v>
                </c:pt>
                <c:pt idx="2489">
                  <c:v>1.9083885663</c:v>
                </c:pt>
                <c:pt idx="2490">
                  <c:v>1.8911970084</c:v>
                </c:pt>
                <c:pt idx="2491">
                  <c:v>1.8373480163</c:v>
                </c:pt>
                <c:pt idx="2492">
                  <c:v>1.8360713383</c:v>
                </c:pt>
                <c:pt idx="2493">
                  <c:v>1.8389489885000001</c:v>
                </c:pt>
                <c:pt idx="2494">
                  <c:v>1.8330816458000001</c:v>
                </c:pt>
                <c:pt idx="2495">
                  <c:v>1.8470701236</c:v>
                </c:pt>
                <c:pt idx="2496">
                  <c:v>1.8358733493999999</c:v>
                </c:pt>
                <c:pt idx="2497">
                  <c:v>1.8429990471</c:v>
                </c:pt>
                <c:pt idx="2498">
                  <c:v>1.8272083662</c:v>
                </c:pt>
                <c:pt idx="2499">
                  <c:v>1.8037633355</c:v>
                </c:pt>
                <c:pt idx="2500">
                  <c:v>1.8013760605</c:v>
                </c:pt>
                <c:pt idx="2501">
                  <c:v>1.8045966243</c:v>
                </c:pt>
                <c:pt idx="2502">
                  <c:v>1.7803772733000001</c:v>
                </c:pt>
                <c:pt idx="2503">
                  <c:v>1.7757572767000001</c:v>
                </c:pt>
                <c:pt idx="2504">
                  <c:v>1.7838437339</c:v>
                </c:pt>
                <c:pt idx="2505">
                  <c:v>1.7886233699</c:v>
                </c:pt>
                <c:pt idx="2506">
                  <c:v>1.7665332378</c:v>
                </c:pt>
                <c:pt idx="2507">
                  <c:v>1.7498582239</c:v>
                </c:pt>
                <c:pt idx="2508">
                  <c:v>1.7648700034</c:v>
                </c:pt>
                <c:pt idx="2509">
                  <c:v>1.7321685390999999</c:v>
                </c:pt>
                <c:pt idx="2510">
                  <c:v>1.7589614165</c:v>
                </c:pt>
                <c:pt idx="2511">
                  <c:v>1.7938226781</c:v>
                </c:pt>
                <c:pt idx="2512">
                  <c:v>1.7832488858</c:v>
                </c:pt>
                <c:pt idx="2513">
                  <c:v>1.7576553134999999</c:v>
                </c:pt>
                <c:pt idx="2514">
                  <c:v>1.7523661583000001</c:v>
                </c:pt>
                <c:pt idx="2515">
                  <c:v>1.8256936599</c:v>
                </c:pt>
                <c:pt idx="2516">
                  <c:v>1.8062409071000001</c:v>
                </c:pt>
                <c:pt idx="2517">
                  <c:v>1.804209569</c:v>
                </c:pt>
                <c:pt idx="2518">
                  <c:v>1.8702236245999999</c:v>
                </c:pt>
                <c:pt idx="2519">
                  <c:v>1.8557375625000001</c:v>
                </c:pt>
                <c:pt idx="2520">
                  <c:v>1.8682350363</c:v>
                </c:pt>
                <c:pt idx="2521">
                  <c:v>1.8694170322000001</c:v>
                </c:pt>
                <c:pt idx="2522">
                  <c:v>1.8559256175000001</c:v>
                </c:pt>
                <c:pt idx="2523">
                  <c:v>1.8478669543999999</c:v>
                </c:pt>
                <c:pt idx="2524">
                  <c:v>1.8055830065</c:v>
                </c:pt>
                <c:pt idx="2525">
                  <c:v>1.8243370323999999</c:v>
                </c:pt>
                <c:pt idx="2526">
                  <c:v>1.8299762069000001</c:v>
                </c:pt>
                <c:pt idx="2527">
                  <c:v>1.8148816404000001</c:v>
                </c:pt>
                <c:pt idx="2528">
                  <c:v>1.8429114137</c:v>
                </c:pt>
                <c:pt idx="2529">
                  <c:v>1.8306017836999999</c:v>
                </c:pt>
                <c:pt idx="2530">
                  <c:v>1.8121096439</c:v>
                </c:pt>
                <c:pt idx="2531">
                  <c:v>1.7699185755</c:v>
                </c:pt>
                <c:pt idx="2532">
                  <c:v>1.702699521</c:v>
                </c:pt>
                <c:pt idx="2533">
                  <c:v>1.6694128534999999</c:v>
                </c:pt>
                <c:pt idx="2534">
                  <c:v>1.6680678854</c:v>
                </c:pt>
                <c:pt idx="2535">
                  <c:v>1.6873977634999999</c:v>
                </c:pt>
                <c:pt idx="2536">
                  <c:v>1.7294293081000001</c:v>
                </c:pt>
                <c:pt idx="2537">
                  <c:v>1.7403259602000001</c:v>
                </c:pt>
                <c:pt idx="2538">
                  <c:v>1.7723923318999999</c:v>
                </c:pt>
                <c:pt idx="2539">
                  <c:v>1.7581817357</c:v>
                </c:pt>
                <c:pt idx="2540">
                  <c:v>1.7477343904</c:v>
                </c:pt>
                <c:pt idx="2541">
                  <c:v>1.7619902484000001</c:v>
                </c:pt>
                <c:pt idx="2542">
                  <c:v>1.7552294252</c:v>
                </c:pt>
                <c:pt idx="2543">
                  <c:v>1.7106441307</c:v>
                </c:pt>
                <c:pt idx="2544">
                  <c:v>1.7017853643</c:v>
                </c:pt>
                <c:pt idx="2545">
                  <c:v>1.654473208</c:v>
                </c:pt>
                <c:pt idx="2546">
                  <c:v>1.6249318676</c:v>
                </c:pt>
                <c:pt idx="2547">
                  <c:v>1.6002106383000001</c:v>
                </c:pt>
                <c:pt idx="2548">
                  <c:v>1.5978830452999999</c:v>
                </c:pt>
                <c:pt idx="2549">
                  <c:v>1.5795013124999999</c:v>
                </c:pt>
                <c:pt idx="2550">
                  <c:v>1.5640459797999999</c:v>
                </c:pt>
                <c:pt idx="2551">
                  <c:v>1.5505355975999999</c:v>
                </c:pt>
                <c:pt idx="2552">
                  <c:v>1.5300450134000001</c:v>
                </c:pt>
                <c:pt idx="2553">
                  <c:v>1.5205690015</c:v>
                </c:pt>
                <c:pt idx="2554">
                  <c:v>1.5122236501999999</c:v>
                </c:pt>
                <c:pt idx="2555">
                  <c:v>1.5178475363999999</c:v>
                </c:pt>
                <c:pt idx="2556">
                  <c:v>1.5099988314999999</c:v>
                </c:pt>
                <c:pt idx="2557">
                  <c:v>1.495331865</c:v>
                </c:pt>
                <c:pt idx="2558">
                  <c:v>1.5008349767</c:v>
                </c:pt>
                <c:pt idx="2559">
                  <c:v>1.5008005458</c:v>
                </c:pt>
                <c:pt idx="2560">
                  <c:v>1.4971573520000001</c:v>
                </c:pt>
                <c:pt idx="2561">
                  <c:v>1.4947354813</c:v>
                </c:pt>
                <c:pt idx="2562">
                  <c:v>1.4868411461</c:v>
                </c:pt>
                <c:pt idx="2563">
                  <c:v>1.4757647958</c:v>
                </c:pt>
                <c:pt idx="2564">
                  <c:v>1.4648655880999999</c:v>
                </c:pt>
                <c:pt idx="2565">
                  <c:v>1.4692309904</c:v>
                </c:pt>
                <c:pt idx="2566">
                  <c:v>1.4688568295</c:v>
                </c:pt>
                <c:pt idx="2567">
                  <c:v>1.4554850819</c:v>
                </c:pt>
                <c:pt idx="2568">
                  <c:v>1.4468495130000001</c:v>
                </c:pt>
                <c:pt idx="2569">
                  <c:v>1.4378050690999999</c:v>
                </c:pt>
                <c:pt idx="2570">
                  <c:v>1.4394755197</c:v>
                </c:pt>
                <c:pt idx="2571">
                  <c:v>1.4304800548000001</c:v>
                </c:pt>
                <c:pt idx="2572">
                  <c:v>1.4343635761</c:v>
                </c:pt>
                <c:pt idx="2573">
                  <c:v>1.4375617386999999</c:v>
                </c:pt>
                <c:pt idx="2574">
                  <c:v>1.4536805588999999</c:v>
                </c:pt>
                <c:pt idx="2575">
                  <c:v>1.4595320099</c:v>
                </c:pt>
                <c:pt idx="2576">
                  <c:v>1.4618208875000001</c:v>
                </c:pt>
                <c:pt idx="2577">
                  <c:v>1.4647109967</c:v>
                </c:pt>
                <c:pt idx="2578">
                  <c:v>1.4578526711999999</c:v>
                </c:pt>
                <c:pt idx="2579">
                  <c:v>1.4683120436999999</c:v>
                </c:pt>
                <c:pt idx="2580">
                  <c:v>1.4740613229999999</c:v>
                </c:pt>
                <c:pt idx="2581">
                  <c:v>1.4760944378</c:v>
                </c:pt>
                <c:pt idx="2582">
                  <c:v>1.463800851</c:v>
                </c:pt>
                <c:pt idx="2583">
                  <c:v>1.4792556556000001</c:v>
                </c:pt>
                <c:pt idx="2584">
                  <c:v>1.4723470346</c:v>
                </c:pt>
                <c:pt idx="2585">
                  <c:v>1.4653136881</c:v>
                </c:pt>
                <c:pt idx="2586">
                  <c:v>1.4451205421</c:v>
                </c:pt>
                <c:pt idx="2587">
                  <c:v>1.4270778130999999</c:v>
                </c:pt>
                <c:pt idx="2588">
                  <c:v>1.4290959486999999</c:v>
                </c:pt>
                <c:pt idx="2589">
                  <c:v>1.4203331689000001</c:v>
                </c:pt>
                <c:pt idx="2590">
                  <c:v>1.4669809076</c:v>
                </c:pt>
                <c:pt idx="2591">
                  <c:v>1.4685778564</c:v>
                </c:pt>
                <c:pt idx="2592">
                  <c:v>1.4731357485000001</c:v>
                </c:pt>
                <c:pt idx="2593">
                  <c:v>1.4789303303000001</c:v>
                </c:pt>
                <c:pt idx="2594">
                  <c:v>1.4801417233</c:v>
                </c:pt>
                <c:pt idx="2595">
                  <c:v>1.474235864</c:v>
                </c:pt>
                <c:pt idx="2596">
                  <c:v>1.4944360442</c:v>
                </c:pt>
                <c:pt idx="2597">
                  <c:v>1.502626054</c:v>
                </c:pt>
                <c:pt idx="2598">
                  <c:v>1.5000424657</c:v>
                </c:pt>
                <c:pt idx="2599">
                  <c:v>1.5019527845</c:v>
                </c:pt>
                <c:pt idx="2600">
                  <c:v>1.5049692241999999</c:v>
                </c:pt>
                <c:pt idx="2601">
                  <c:v>1.4982110248</c:v>
                </c:pt>
                <c:pt idx="2602">
                  <c:v>1.5090590207000001</c:v>
                </c:pt>
                <c:pt idx="2603">
                  <c:v>1.5162338562</c:v>
                </c:pt>
                <c:pt idx="2604">
                  <c:v>1.5202967104</c:v>
                </c:pt>
                <c:pt idx="2605">
                  <c:v>1.5263348692000001</c:v>
                </c:pt>
                <c:pt idx="2606">
                  <c:v>1.5281550645999999</c:v>
                </c:pt>
                <c:pt idx="2607">
                  <c:v>1.5244388250000001</c:v>
                </c:pt>
                <c:pt idx="2608">
                  <c:v>1.524162247</c:v>
                </c:pt>
                <c:pt idx="2609">
                  <c:v>1.503222601</c:v>
                </c:pt>
                <c:pt idx="2610">
                  <c:v>1.4898649819000001</c:v>
                </c:pt>
                <c:pt idx="2611">
                  <c:v>1.4924778426</c:v>
                </c:pt>
                <c:pt idx="2612">
                  <c:v>1.4880892130000001</c:v>
                </c:pt>
                <c:pt idx="2613">
                  <c:v>1.4977310234000001</c:v>
                </c:pt>
                <c:pt idx="2614">
                  <c:v>1.5222630917</c:v>
                </c:pt>
                <c:pt idx="2615">
                  <c:v>1.5260111127</c:v>
                </c:pt>
                <c:pt idx="2616">
                  <c:v>1.5334968109</c:v>
                </c:pt>
                <c:pt idx="2617">
                  <c:v>1.5202345177000001</c:v>
                </c:pt>
                <c:pt idx="2618">
                  <c:v>1.5152023016</c:v>
                </c:pt>
                <c:pt idx="2619">
                  <c:v>1.5358186004000001</c:v>
                </c:pt>
                <c:pt idx="2620">
                  <c:v>1.5111666398000001</c:v>
                </c:pt>
                <c:pt idx="2621">
                  <c:v>1.5337375732</c:v>
                </c:pt>
                <c:pt idx="2622">
                  <c:v>1.5358581788000001</c:v>
                </c:pt>
                <c:pt idx="2623">
                  <c:v>1.5660145160000001</c:v>
                </c:pt>
                <c:pt idx="2624">
                  <c:v>1.555167499</c:v>
                </c:pt>
                <c:pt idx="2625">
                  <c:v>1.5231492843000001</c:v>
                </c:pt>
                <c:pt idx="2626">
                  <c:v>1.5121773319</c:v>
                </c:pt>
                <c:pt idx="2627">
                  <c:v>1.5062412799</c:v>
                </c:pt>
                <c:pt idx="2628">
                  <c:v>1.5136664778</c:v>
                </c:pt>
                <c:pt idx="2629">
                  <c:v>1.5498459962</c:v>
                </c:pt>
                <c:pt idx="2630">
                  <c:v>1.5348948251000001</c:v>
                </c:pt>
                <c:pt idx="2631">
                  <c:v>1.5550342354</c:v>
                </c:pt>
                <c:pt idx="2632">
                  <c:v>1.5662776246000001</c:v>
                </c:pt>
                <c:pt idx="2633">
                  <c:v>1.5426439298000001</c:v>
                </c:pt>
                <c:pt idx="2634">
                  <c:v>1.5481513600000001</c:v>
                </c:pt>
                <c:pt idx="2635">
                  <c:v>1.5320025534999999</c:v>
                </c:pt>
                <c:pt idx="2636">
                  <c:v>1.5047690360999999</c:v>
                </c:pt>
                <c:pt idx="2637">
                  <c:v>1.5087943387</c:v>
                </c:pt>
                <c:pt idx="2638">
                  <c:v>1.5633222579999999</c:v>
                </c:pt>
                <c:pt idx="2639">
                  <c:v>1.5342309172999999</c:v>
                </c:pt>
                <c:pt idx="2640">
                  <c:v>1.6027090621</c:v>
                </c:pt>
                <c:pt idx="2641">
                  <c:v>1.6265899127000001</c:v>
                </c:pt>
                <c:pt idx="2642">
                  <c:v>1.6626890859000001</c:v>
                </c:pt>
                <c:pt idx="2643">
                  <c:v>1.6481240827000001</c:v>
                </c:pt>
                <c:pt idx="2644">
                  <c:v>1.6377374803</c:v>
                </c:pt>
                <c:pt idx="2645">
                  <c:v>1.6370222667000001</c:v>
                </c:pt>
                <c:pt idx="2646">
                  <c:v>1.6319057510999999</c:v>
                </c:pt>
                <c:pt idx="2647">
                  <c:v>1.6206743259</c:v>
                </c:pt>
                <c:pt idx="2648">
                  <c:v>1.6184768737999999</c:v>
                </c:pt>
                <c:pt idx="2649">
                  <c:v>1.6240490398</c:v>
                </c:pt>
                <c:pt idx="2650">
                  <c:v>1.6094465868000001</c:v>
                </c:pt>
                <c:pt idx="2651">
                  <c:v>1.6448253202000001</c:v>
                </c:pt>
                <c:pt idx="2652">
                  <c:v>1.6475538861000001</c:v>
                </c:pt>
                <c:pt idx="2653">
                  <c:v>1.6298169188</c:v>
                </c:pt>
                <c:pt idx="2654">
                  <c:v>1.6228233003999999</c:v>
                </c:pt>
                <c:pt idx="2655">
                  <c:v>1.6090118379</c:v>
                </c:pt>
                <c:pt idx="2656">
                  <c:v>1.6162296114000001</c:v>
                </c:pt>
                <c:pt idx="2657">
                  <c:v>1.6169641436</c:v>
                </c:pt>
                <c:pt idx="2658">
                  <c:v>1.6096554188000001</c:v>
                </c:pt>
                <c:pt idx="2659">
                  <c:v>1.6161067415000001</c:v>
                </c:pt>
                <c:pt idx="2660">
                  <c:v>1.5699379453</c:v>
                </c:pt>
                <c:pt idx="2661">
                  <c:v>1.6189194924999999</c:v>
                </c:pt>
                <c:pt idx="2662">
                  <c:v>1.6436379924</c:v>
                </c:pt>
                <c:pt idx="2663">
                  <c:v>1.6129410678</c:v>
                </c:pt>
                <c:pt idx="2664">
                  <c:v>1.6311131711</c:v>
                </c:pt>
                <c:pt idx="2665">
                  <c:v>1.5963702918</c:v>
                </c:pt>
                <c:pt idx="2666">
                  <c:v>1.5904016063999999</c:v>
                </c:pt>
                <c:pt idx="2667">
                  <c:v>1.5656628670999999</c:v>
                </c:pt>
                <c:pt idx="2668">
                  <c:v>1.5729767519</c:v>
                </c:pt>
                <c:pt idx="2669">
                  <c:v>1.5420119772000001</c:v>
                </c:pt>
                <c:pt idx="2670">
                  <c:v>1.5356466982999999</c:v>
                </c:pt>
                <c:pt idx="2671">
                  <c:v>1.5274739363000001</c:v>
                </c:pt>
                <c:pt idx="2672">
                  <c:v>1.5380685105</c:v>
                </c:pt>
                <c:pt idx="2673">
                  <c:v>1.5640187574</c:v>
                </c:pt>
                <c:pt idx="2674">
                  <c:v>1.5577569206999999</c:v>
                </c:pt>
                <c:pt idx="2675">
                  <c:v>1.5465173033999999</c:v>
                </c:pt>
                <c:pt idx="2676">
                  <c:v>1.5543611976</c:v>
                </c:pt>
                <c:pt idx="2677">
                  <c:v>1.5768285098000001</c:v>
                </c:pt>
                <c:pt idx="2678">
                  <c:v>1.5873660060000001</c:v>
                </c:pt>
                <c:pt idx="2679">
                  <c:v>1.5725084358999999</c:v>
                </c:pt>
                <c:pt idx="2680">
                  <c:v>1.5720520306000001</c:v>
                </c:pt>
                <c:pt idx="2681">
                  <c:v>1.5764366514999999</c:v>
                </c:pt>
                <c:pt idx="2682">
                  <c:v>1.5946841144999999</c:v>
                </c:pt>
                <c:pt idx="2683">
                  <c:v>1.6075106620999999</c:v>
                </c:pt>
                <c:pt idx="2684">
                  <c:v>1.6218760270000001</c:v>
                </c:pt>
                <c:pt idx="2685">
                  <c:v>1.6270262431</c:v>
                </c:pt>
                <c:pt idx="2686">
                  <c:v>1.6206687686000001</c:v>
                </c:pt>
                <c:pt idx="2687">
                  <c:v>1.6386581567</c:v>
                </c:pt>
                <c:pt idx="2688">
                  <c:v>1.6278806158000001</c:v>
                </c:pt>
                <c:pt idx="2689">
                  <c:v>1.6012685882</c:v>
                </c:pt>
                <c:pt idx="2690">
                  <c:v>1.6107019204999999</c:v>
                </c:pt>
                <c:pt idx="2691">
                  <c:v>1.6113868094999999</c:v>
                </c:pt>
                <c:pt idx="2692">
                  <c:v>1.6260712127000001</c:v>
                </c:pt>
                <c:pt idx="2693">
                  <c:v>1.6224636861999999</c:v>
                </c:pt>
                <c:pt idx="2694">
                  <c:v>1.6278236091</c:v>
                </c:pt>
                <c:pt idx="2695">
                  <c:v>1.5990907693</c:v>
                </c:pt>
                <c:pt idx="2696">
                  <c:v>1.5776940122000001</c:v>
                </c:pt>
                <c:pt idx="2697">
                  <c:v>1.5624180312</c:v>
                </c:pt>
                <c:pt idx="2698">
                  <c:v>1.6088801494</c:v>
                </c:pt>
                <c:pt idx="2699">
                  <c:v>1.6095229401</c:v>
                </c:pt>
                <c:pt idx="2700">
                  <c:v>1.6326536570000001</c:v>
                </c:pt>
                <c:pt idx="2701">
                  <c:v>1.6180665842999999</c:v>
                </c:pt>
                <c:pt idx="2702">
                  <c:v>1.6343695143999999</c:v>
                </c:pt>
                <c:pt idx="2703">
                  <c:v>1.6424517997999999</c:v>
                </c:pt>
                <c:pt idx="2704">
                  <c:v>1.6008338086</c:v>
                </c:pt>
                <c:pt idx="2705">
                  <c:v>1.6384635778000001</c:v>
                </c:pt>
                <c:pt idx="2706">
                  <c:v>1.6809300756000001</c:v>
                </c:pt>
                <c:pt idx="2707">
                  <c:v>1.6843401119999999</c:v>
                </c:pt>
                <c:pt idx="2708">
                  <c:v>1.5519659670999999</c:v>
                </c:pt>
                <c:pt idx="2709">
                  <c:v>1.5800318217</c:v>
                </c:pt>
                <c:pt idx="2710">
                  <c:v>1.6052200605</c:v>
                </c:pt>
                <c:pt idx="2711">
                  <c:v>1.6243254214</c:v>
                </c:pt>
                <c:pt idx="2712">
                  <c:v>1.67677817</c:v>
                </c:pt>
                <c:pt idx="2713">
                  <c:v>1.7032061939000001</c:v>
                </c:pt>
                <c:pt idx="2714">
                  <c:v>1.7162349993999999</c:v>
                </c:pt>
                <c:pt idx="2715">
                  <c:v>1.7153147414000001</c:v>
                </c:pt>
                <c:pt idx="2716">
                  <c:v>1.7150401981000001</c:v>
                </c:pt>
                <c:pt idx="2717">
                  <c:v>1.7077183611</c:v>
                </c:pt>
                <c:pt idx="2718">
                  <c:v>1.6743845199</c:v>
                </c:pt>
                <c:pt idx="2719">
                  <c:v>1.6495281366000001</c:v>
                </c:pt>
                <c:pt idx="2720">
                  <c:v>1.6626604685999999</c:v>
                </c:pt>
                <c:pt idx="2721">
                  <c:v>1.6672016315</c:v>
                </c:pt>
                <c:pt idx="2722">
                  <c:v>1.653149569</c:v>
                </c:pt>
                <c:pt idx="2723">
                  <c:v>1.6630380779</c:v>
                </c:pt>
                <c:pt idx="2724">
                  <c:v>1.6413213059</c:v>
                </c:pt>
                <c:pt idx="2725">
                  <c:v>1.6417728617</c:v>
                </c:pt>
                <c:pt idx="2726">
                  <c:v>1.6447902644000001</c:v>
                </c:pt>
                <c:pt idx="2727">
                  <c:v>1.7729446751</c:v>
                </c:pt>
                <c:pt idx="2728">
                  <c:v>1.7922393813999999</c:v>
                </c:pt>
                <c:pt idx="2729">
                  <c:v>1.7976173946</c:v>
                </c:pt>
                <c:pt idx="2730">
                  <c:v>1.7751819953000001</c:v>
                </c:pt>
                <c:pt idx="2731">
                  <c:v>1.7464603675999999</c:v>
                </c:pt>
                <c:pt idx="2732">
                  <c:v>1.7558924176999999</c:v>
                </c:pt>
                <c:pt idx="2733">
                  <c:v>1.7252303752</c:v>
                </c:pt>
                <c:pt idx="2734">
                  <c:v>1.6978028317</c:v>
                </c:pt>
                <c:pt idx="2735">
                  <c:v>1.6964652242</c:v>
                </c:pt>
                <c:pt idx="2736">
                  <c:v>1.6849005254</c:v>
                </c:pt>
                <c:pt idx="2737">
                  <c:v>1.6781796390999999</c:v>
                </c:pt>
                <c:pt idx="2738">
                  <c:v>1.6629453519999999</c:v>
                </c:pt>
                <c:pt idx="2739">
                  <c:v>1.6813260943999999</c:v>
                </c:pt>
                <c:pt idx="2740">
                  <c:v>1.6617244955999999</c:v>
                </c:pt>
                <c:pt idx="2741">
                  <c:v>1.6500167905000001</c:v>
                </c:pt>
                <c:pt idx="2742">
                  <c:v>1.6746062365000001</c:v>
                </c:pt>
                <c:pt idx="2743">
                  <c:v>1.6697267503</c:v>
                </c:pt>
                <c:pt idx="2744">
                  <c:v>1.7169710906</c:v>
                </c:pt>
                <c:pt idx="2745">
                  <c:v>1.6951880783</c:v>
                </c:pt>
                <c:pt idx="2746">
                  <c:v>1.6689996062000001</c:v>
                </c:pt>
                <c:pt idx="2747">
                  <c:v>1.6682230646</c:v>
                </c:pt>
                <c:pt idx="2748">
                  <c:v>1.6498698149</c:v>
                </c:pt>
                <c:pt idx="2749">
                  <c:v>1.6336637906</c:v>
                </c:pt>
                <c:pt idx="2750">
                  <c:v>1.6264832147999999</c:v>
                </c:pt>
                <c:pt idx="2751">
                  <c:v>1.6486858523000001</c:v>
                </c:pt>
                <c:pt idx="2752">
                  <c:v>1.6266207144</c:v>
                </c:pt>
                <c:pt idx="2753">
                  <c:v>1.6092345788</c:v>
                </c:pt>
                <c:pt idx="2754">
                  <c:v>1.6010768181999999</c:v>
                </c:pt>
                <c:pt idx="2755">
                  <c:v>1.6249841265</c:v>
                </c:pt>
                <c:pt idx="2756">
                  <c:v>1.6232074674000001</c:v>
                </c:pt>
                <c:pt idx="2757">
                  <c:v>1.6750174384000001</c:v>
                </c:pt>
                <c:pt idx="2758">
                  <c:v>1.6767270830000001</c:v>
                </c:pt>
                <c:pt idx="2759">
                  <c:v>1.7235912479</c:v>
                </c:pt>
                <c:pt idx="2760">
                  <c:v>1.6555327433</c:v>
                </c:pt>
                <c:pt idx="2761">
                  <c:v>1.6112015904999999</c:v>
                </c:pt>
                <c:pt idx="2762">
                  <c:v>1.5858114421</c:v>
                </c:pt>
                <c:pt idx="2763">
                  <c:v>1.5864758834999999</c:v>
                </c:pt>
                <c:pt idx="2764">
                  <c:v>1.6108684861</c:v>
                </c:pt>
                <c:pt idx="2765">
                  <c:v>1.5921486386000001</c:v>
                </c:pt>
                <c:pt idx="2766">
                  <c:v>1.5979805602999999</c:v>
                </c:pt>
                <c:pt idx="2767">
                  <c:v>1.5774268107</c:v>
                </c:pt>
                <c:pt idx="2768">
                  <c:v>1.5461191476</c:v>
                </c:pt>
                <c:pt idx="2769">
                  <c:v>1.5546105789</c:v>
                </c:pt>
                <c:pt idx="2770">
                  <c:v>1.5069617152000001</c:v>
                </c:pt>
                <c:pt idx="2771">
                  <c:v>1.4841938078000001</c:v>
                </c:pt>
                <c:pt idx="2772">
                  <c:v>1.4862910680999999</c:v>
                </c:pt>
                <c:pt idx="2773">
                  <c:v>1.4991563800000001</c:v>
                </c:pt>
                <c:pt idx="2774">
                  <c:v>1.4760031961</c:v>
                </c:pt>
                <c:pt idx="2775">
                  <c:v>1.5086921679</c:v>
                </c:pt>
                <c:pt idx="2776">
                  <c:v>1.535652861</c:v>
                </c:pt>
                <c:pt idx="2777">
                  <c:v>1.5318039579</c:v>
                </c:pt>
                <c:pt idx="2778">
                  <c:v>1.4975733122999999</c:v>
                </c:pt>
                <c:pt idx="2779">
                  <c:v>1.4876558625</c:v>
                </c:pt>
                <c:pt idx="2780">
                  <c:v>1.5007979685999999</c:v>
                </c:pt>
                <c:pt idx="2781">
                  <c:v>1.5022021045</c:v>
                </c:pt>
                <c:pt idx="2782">
                  <c:v>1.456938756</c:v>
                </c:pt>
                <c:pt idx="2783">
                  <c:v>1.4503520014</c:v>
                </c:pt>
                <c:pt idx="2784">
                  <c:v>1.4275579744</c:v>
                </c:pt>
                <c:pt idx="2785">
                  <c:v>1.3817015911999999</c:v>
                </c:pt>
                <c:pt idx="2786">
                  <c:v>1.3816731657000001</c:v>
                </c:pt>
                <c:pt idx="2787">
                  <c:v>1.3394455379000001</c:v>
                </c:pt>
                <c:pt idx="2788">
                  <c:v>1.2823973151000001</c:v>
                </c:pt>
                <c:pt idx="2789">
                  <c:v>1.3165012853</c:v>
                </c:pt>
                <c:pt idx="2790">
                  <c:v>1.3025466423000001</c:v>
                </c:pt>
                <c:pt idx="2791">
                  <c:v>1.2786043784000001</c:v>
                </c:pt>
                <c:pt idx="2792">
                  <c:v>1.26990768</c:v>
                </c:pt>
                <c:pt idx="2793">
                  <c:v>1.2414507692000001</c:v>
                </c:pt>
                <c:pt idx="2794">
                  <c:v>1.2214691741999999</c:v>
                </c:pt>
                <c:pt idx="2795">
                  <c:v>1.2103490633</c:v>
                </c:pt>
                <c:pt idx="2796">
                  <c:v>1.2242698362</c:v>
                </c:pt>
                <c:pt idx="2797">
                  <c:v>1.2539303113</c:v>
                </c:pt>
                <c:pt idx="2798">
                  <c:v>1.2564278094000001</c:v>
                </c:pt>
                <c:pt idx="2799">
                  <c:v>1.2693908813000001</c:v>
                </c:pt>
                <c:pt idx="2800">
                  <c:v>1.2597431216999999</c:v>
                </c:pt>
                <c:pt idx="2801">
                  <c:v>1.2577411021</c:v>
                </c:pt>
                <c:pt idx="2802">
                  <c:v>1.2409705078</c:v>
                </c:pt>
                <c:pt idx="2803">
                  <c:v>1.2578355377999999</c:v>
                </c:pt>
                <c:pt idx="2804">
                  <c:v>1.3029980055999999</c:v>
                </c:pt>
                <c:pt idx="2805">
                  <c:v>1.3167927013</c:v>
                </c:pt>
                <c:pt idx="2806">
                  <c:v>1.3481275117</c:v>
                </c:pt>
                <c:pt idx="2807">
                  <c:v>1.3404270453</c:v>
                </c:pt>
                <c:pt idx="2808">
                  <c:v>1.3506663554</c:v>
                </c:pt>
                <c:pt idx="2809">
                  <c:v>1.3377746709</c:v>
                </c:pt>
                <c:pt idx="2810">
                  <c:v>1.3257067658999999</c:v>
                </c:pt>
                <c:pt idx="2811">
                  <c:v>1.3400378257000001</c:v>
                </c:pt>
                <c:pt idx="2812">
                  <c:v>1.3578158331000001</c:v>
                </c:pt>
                <c:pt idx="2813">
                  <c:v>1.3730876463999999</c:v>
                </c:pt>
                <c:pt idx="2814">
                  <c:v>1.3852611488</c:v>
                </c:pt>
                <c:pt idx="2815">
                  <c:v>1.4012539939999999</c:v>
                </c:pt>
                <c:pt idx="2816">
                  <c:v>1.4243634316</c:v>
                </c:pt>
                <c:pt idx="2817">
                  <c:v>1.4377936849999999</c:v>
                </c:pt>
                <c:pt idx="2818">
                  <c:v>1.441699216</c:v>
                </c:pt>
                <c:pt idx="2819">
                  <c:v>1.4150785602</c:v>
                </c:pt>
                <c:pt idx="2820">
                  <c:v>1.4012013503</c:v>
                </c:pt>
                <c:pt idx="2821">
                  <c:v>1.4053169727999999</c:v>
                </c:pt>
                <c:pt idx="2822">
                  <c:v>1.4190307461</c:v>
                </c:pt>
                <c:pt idx="2823">
                  <c:v>1.4114810459</c:v>
                </c:pt>
                <c:pt idx="2824">
                  <c:v>1.4143641714999999</c:v>
                </c:pt>
                <c:pt idx="2825">
                  <c:v>1.4111336823</c:v>
                </c:pt>
                <c:pt idx="2826">
                  <c:v>1.4351311705000001</c:v>
                </c:pt>
                <c:pt idx="2827">
                  <c:v>1.4088128814</c:v>
                </c:pt>
                <c:pt idx="2828">
                  <c:v>1.3997144636000001</c:v>
                </c:pt>
                <c:pt idx="2829">
                  <c:v>1.4050404916999999</c:v>
                </c:pt>
                <c:pt idx="2830">
                  <c:v>1.4258570057</c:v>
                </c:pt>
                <c:pt idx="2831">
                  <c:v>1.4392872273999999</c:v>
                </c:pt>
                <c:pt idx="2832">
                  <c:v>1.4251454909000001</c:v>
                </c:pt>
                <c:pt idx="2833">
                  <c:v>1.4367783787999999</c:v>
                </c:pt>
                <c:pt idx="2834">
                  <c:v>1.4544737678999999</c:v>
                </c:pt>
                <c:pt idx="2835">
                  <c:v>1.4704736785999999</c:v>
                </c:pt>
                <c:pt idx="2836">
                  <c:v>1.4857050794</c:v>
                </c:pt>
                <c:pt idx="2837">
                  <c:v>1.4994080193999999</c:v>
                </c:pt>
                <c:pt idx="2838">
                  <c:v>1.5077137486000001</c:v>
                </c:pt>
                <c:pt idx="2839">
                  <c:v>1.5134068817999999</c:v>
                </c:pt>
                <c:pt idx="2840">
                  <c:v>1.5078721232000001</c:v>
                </c:pt>
                <c:pt idx="2841">
                  <c:v>1.5083001629999999</c:v>
                </c:pt>
                <c:pt idx="2842">
                  <c:v>1.528858034</c:v>
                </c:pt>
                <c:pt idx="2843">
                  <c:v>1.5677119364000001</c:v>
                </c:pt>
                <c:pt idx="2844">
                  <c:v>1.5749326745000001</c:v>
                </c:pt>
                <c:pt idx="2845">
                  <c:v>1.553312265</c:v>
                </c:pt>
                <c:pt idx="2846">
                  <c:v>1.5406585927000001</c:v>
                </c:pt>
                <c:pt idx="2847">
                  <c:v>1.5278322417000001</c:v>
                </c:pt>
                <c:pt idx="2848">
                  <c:v>1.5455834416000001</c:v>
                </c:pt>
                <c:pt idx="2849">
                  <c:v>1.5621539717999999</c:v>
                </c:pt>
                <c:pt idx="2850">
                  <c:v>1.5287694410999999</c:v>
                </c:pt>
                <c:pt idx="2851">
                  <c:v>1.5200835704</c:v>
                </c:pt>
                <c:pt idx="2852">
                  <c:v>1.5288950809999999</c:v>
                </c:pt>
                <c:pt idx="2853">
                  <c:v>1.5989177642000001</c:v>
                </c:pt>
                <c:pt idx="2854">
                  <c:v>1.6129990886000001</c:v>
                </c:pt>
                <c:pt idx="2855">
                  <c:v>1.6066834174</c:v>
                </c:pt>
                <c:pt idx="2856">
                  <c:v>1.5949013786999999</c:v>
                </c:pt>
                <c:pt idx="2857">
                  <c:v>1.6211016276000001</c:v>
                </c:pt>
                <c:pt idx="2858">
                  <c:v>1.6294086517999999</c:v>
                </c:pt>
                <c:pt idx="2859">
                  <c:v>1.6216729887000001</c:v>
                </c:pt>
                <c:pt idx="2860">
                  <c:v>1.6338752243000001</c:v>
                </c:pt>
                <c:pt idx="2861">
                  <c:v>1.6161344336000001</c:v>
                </c:pt>
                <c:pt idx="2862">
                  <c:v>1.6234365800999999</c:v>
                </c:pt>
                <c:pt idx="2863">
                  <c:v>1.6402752744</c:v>
                </c:pt>
                <c:pt idx="2864">
                  <c:v>1.6335119915</c:v>
                </c:pt>
                <c:pt idx="2865">
                  <c:v>1.6355093051</c:v>
                </c:pt>
                <c:pt idx="2866">
                  <c:v>1.6579270195</c:v>
                </c:pt>
                <c:pt idx="2867">
                  <c:v>1.6633381571000001</c:v>
                </c:pt>
                <c:pt idx="2868">
                  <c:v>1.6516733745000001</c:v>
                </c:pt>
                <c:pt idx="2869">
                  <c:v>1.6717217904999999</c:v>
                </c:pt>
                <c:pt idx="2870">
                  <c:v>1.7056125619</c:v>
                </c:pt>
                <c:pt idx="2871">
                  <c:v>1.6976724827</c:v>
                </c:pt>
                <c:pt idx="2872">
                  <c:v>1.7197896509999999</c:v>
                </c:pt>
                <c:pt idx="2873">
                  <c:v>1.7501271030000001</c:v>
                </c:pt>
                <c:pt idx="2874">
                  <c:v>1.7252756752</c:v>
                </c:pt>
                <c:pt idx="2875">
                  <c:v>1.7733511241</c:v>
                </c:pt>
                <c:pt idx="2876">
                  <c:v>1.7622783911</c:v>
                </c:pt>
                <c:pt idx="2877">
                  <c:v>1.7755555652999999</c:v>
                </c:pt>
                <c:pt idx="2878">
                  <c:v>1.7533004843</c:v>
                </c:pt>
                <c:pt idx="2879">
                  <c:v>1.7479510361999999</c:v>
                </c:pt>
                <c:pt idx="2880">
                  <c:v>1.7277278116999999</c:v>
                </c:pt>
                <c:pt idx="2881">
                  <c:v>1.6985574636</c:v>
                </c:pt>
                <c:pt idx="2882">
                  <c:v>1.6717259945</c:v>
                </c:pt>
                <c:pt idx="2883">
                  <c:v>1.6751916892000001</c:v>
                </c:pt>
                <c:pt idx="2884">
                  <c:v>1.6788495592999999</c:v>
                </c:pt>
                <c:pt idx="2885">
                  <c:v>1.6323711938000001</c:v>
                </c:pt>
                <c:pt idx="2886">
                  <c:v>1.6108240085000001</c:v>
                </c:pt>
                <c:pt idx="2887">
                  <c:v>1.5905771685000001</c:v>
                </c:pt>
                <c:pt idx="2888">
                  <c:v>1.5583162149000001</c:v>
                </c:pt>
                <c:pt idx="2889">
                  <c:v>1.5498485681</c:v>
                </c:pt>
                <c:pt idx="2890">
                  <c:v>1.5307559712000001</c:v>
                </c:pt>
                <c:pt idx="2891">
                  <c:v>1.5504011470000001</c:v>
                </c:pt>
                <c:pt idx="2892">
                  <c:v>1.5687793905</c:v>
                </c:pt>
                <c:pt idx="2893">
                  <c:v>1.5499992942</c:v>
                </c:pt>
                <c:pt idx="2894">
                  <c:v>1.5631209828999999</c:v>
                </c:pt>
                <c:pt idx="2895">
                  <c:v>1.5265582652</c:v>
                </c:pt>
                <c:pt idx="2896">
                  <c:v>1.4985475488</c:v>
                </c:pt>
                <c:pt idx="2897">
                  <c:v>1.4912099639</c:v>
                </c:pt>
                <c:pt idx="2898">
                  <c:v>1.4903800760999999</c:v>
                </c:pt>
                <c:pt idx="2899">
                  <c:v>1.4885668489999999</c:v>
                </c:pt>
                <c:pt idx="2900">
                  <c:v>1.4935423511999999</c:v>
                </c:pt>
                <c:pt idx="2901">
                  <c:v>1.4940930240000001</c:v>
                </c:pt>
                <c:pt idx="2902">
                  <c:v>1.5279757947999999</c:v>
                </c:pt>
                <c:pt idx="2903">
                  <c:v>1.5456412026999999</c:v>
                </c:pt>
                <c:pt idx="2904">
                  <c:v>1.5308278821000001</c:v>
                </c:pt>
                <c:pt idx="2905">
                  <c:v>1.5139322814</c:v>
                </c:pt>
                <c:pt idx="2906">
                  <c:v>1.5349694143999999</c:v>
                </c:pt>
                <c:pt idx="2907">
                  <c:v>1.5519018979999999</c:v>
                </c:pt>
                <c:pt idx="2908">
                  <c:v>1.5674016757</c:v>
                </c:pt>
                <c:pt idx="2909">
                  <c:v>1.5783174279000001</c:v>
                </c:pt>
                <c:pt idx="2910">
                  <c:v>1.5822395759000001</c:v>
                </c:pt>
                <c:pt idx="2911">
                  <c:v>1.5737718972000001</c:v>
                </c:pt>
                <c:pt idx="2912">
                  <c:v>1.6021625022999999</c:v>
                </c:pt>
                <c:pt idx="2913">
                  <c:v>1.6024684262</c:v>
                </c:pt>
                <c:pt idx="2914">
                  <c:v>1.6208145393</c:v>
                </c:pt>
                <c:pt idx="2915">
                  <c:v>1.6288343532</c:v>
                </c:pt>
                <c:pt idx="2916">
                  <c:v>1.5979485697</c:v>
                </c:pt>
                <c:pt idx="2917">
                  <c:v>1.6167875143999999</c:v>
                </c:pt>
                <c:pt idx="2918">
                  <c:v>1.6082239369</c:v>
                </c:pt>
                <c:pt idx="2919">
                  <c:v>1.631784044</c:v>
                </c:pt>
                <c:pt idx="2920">
                  <c:v>1.6214744756999999</c:v>
                </c:pt>
                <c:pt idx="2921">
                  <c:v>1.6185179190000001</c:v>
                </c:pt>
                <c:pt idx="2922">
                  <c:v>1.6457971979999999</c:v>
                </c:pt>
                <c:pt idx="2923">
                  <c:v>1.660648685</c:v>
                </c:pt>
                <c:pt idx="2924">
                  <c:v>1.6618497409999999</c:v>
                </c:pt>
                <c:pt idx="2925">
                  <c:v>1.6562467108000001</c:v>
                </c:pt>
                <c:pt idx="2926">
                  <c:v>1.6666623118999999</c:v>
                </c:pt>
                <c:pt idx="2927">
                  <c:v>1.6449114096999999</c:v>
                </c:pt>
                <c:pt idx="2928">
                  <c:v>1.6463051502999999</c:v>
                </c:pt>
                <c:pt idx="2929">
                  <c:v>1.6689972820000001</c:v>
                </c:pt>
                <c:pt idx="2930">
                  <c:v>1.6790868123</c:v>
                </c:pt>
                <c:pt idx="2931">
                  <c:v>1.6706122909000001</c:v>
                </c:pt>
                <c:pt idx="2932">
                  <c:v>1.6806248926</c:v>
                </c:pt>
                <c:pt idx="2933">
                  <c:v>1.6747015966000001</c:v>
                </c:pt>
                <c:pt idx="2934">
                  <c:v>1.6800827182</c:v>
                </c:pt>
                <c:pt idx="2935">
                  <c:v>1.7026229577000001</c:v>
                </c:pt>
                <c:pt idx="2936">
                  <c:v>1.7119984580000001</c:v>
                </c:pt>
                <c:pt idx="2937">
                  <c:v>1.6682730836999999</c:v>
                </c:pt>
                <c:pt idx="2938">
                  <c:v>1.6914356764</c:v>
                </c:pt>
                <c:pt idx="2939">
                  <c:v>1.7228537923</c:v>
                </c:pt>
                <c:pt idx="2940">
                  <c:v>1.7046905543999999</c:v>
                </c:pt>
                <c:pt idx="2941">
                  <c:v>1.7055320297000001</c:v>
                </c:pt>
                <c:pt idx="2942">
                  <c:v>1.7094284947</c:v>
                </c:pt>
                <c:pt idx="2943">
                  <c:v>1.7204159992000001</c:v>
                </c:pt>
                <c:pt idx="2944">
                  <c:v>1.7175852062999999</c:v>
                </c:pt>
                <c:pt idx="2945">
                  <c:v>1.7023410606</c:v>
                </c:pt>
                <c:pt idx="2946">
                  <c:v>1.7257099855</c:v>
                </c:pt>
                <c:pt idx="2947">
                  <c:v>1.6823436847</c:v>
                </c:pt>
                <c:pt idx="2948">
                  <c:v>1.7154395765999999</c:v>
                </c:pt>
                <c:pt idx="2949">
                  <c:v>1.7515409028</c:v>
                </c:pt>
                <c:pt idx="2950">
                  <c:v>1.6918243408</c:v>
                </c:pt>
                <c:pt idx="2951">
                  <c:v>1.6326767752</c:v>
                </c:pt>
                <c:pt idx="2952">
                  <c:v>1.5916454625000001</c:v>
                </c:pt>
                <c:pt idx="2953">
                  <c:v>1.596129393</c:v>
                </c:pt>
                <c:pt idx="2954">
                  <c:v>1.5429983022</c:v>
                </c:pt>
                <c:pt idx="2955">
                  <c:v>1.4940315652</c:v>
                </c:pt>
                <c:pt idx="2956">
                  <c:v>1.5569309361999999</c:v>
                </c:pt>
                <c:pt idx="2957">
                  <c:v>1.619960804</c:v>
                </c:pt>
                <c:pt idx="2958">
                  <c:v>1.6786334801</c:v>
                </c:pt>
                <c:pt idx="2959">
                  <c:v>1.7282191388999999</c:v>
                </c:pt>
                <c:pt idx="2960">
                  <c:v>1.7662246104999999</c:v>
                </c:pt>
                <c:pt idx="2961">
                  <c:v>1.7942005268000001</c:v>
                </c:pt>
                <c:pt idx="2962">
                  <c:v>1.8097245692999999</c:v>
                </c:pt>
                <c:pt idx="2963">
                  <c:v>1.8268873342</c:v>
                </c:pt>
                <c:pt idx="2964">
                  <c:v>1.8349938883000001</c:v>
                </c:pt>
                <c:pt idx="2965">
                  <c:v>1.8394438950000001</c:v>
                </c:pt>
                <c:pt idx="2966">
                  <c:v>1.8313220325999999</c:v>
                </c:pt>
                <c:pt idx="2967">
                  <c:v>1.8207103114000001</c:v>
                </c:pt>
                <c:pt idx="2968">
                  <c:v>1.8057154923000001</c:v>
                </c:pt>
                <c:pt idx="2969">
                  <c:v>1.8243632574999999</c:v>
                </c:pt>
                <c:pt idx="2970">
                  <c:v>1.8494244235999999</c:v>
                </c:pt>
                <c:pt idx="2971">
                  <c:v>1.8286948611</c:v>
                </c:pt>
                <c:pt idx="2972">
                  <c:v>1.801004678</c:v>
                </c:pt>
                <c:pt idx="2973">
                  <c:v>1.7925917927999999</c:v>
                </c:pt>
                <c:pt idx="2974">
                  <c:v>1.7662704732000001</c:v>
                </c:pt>
                <c:pt idx="2975">
                  <c:v>1.7812339049000001</c:v>
                </c:pt>
                <c:pt idx="2976">
                  <c:v>1.8748718209999999</c:v>
                </c:pt>
                <c:pt idx="2977">
                  <c:v>1.8948884177</c:v>
                </c:pt>
                <c:pt idx="2978">
                  <c:v>1.8930727686</c:v>
                </c:pt>
                <c:pt idx="2979">
                  <c:v>1.873834105</c:v>
                </c:pt>
                <c:pt idx="2980">
                  <c:v>1.8779040674</c:v>
                </c:pt>
                <c:pt idx="2981">
                  <c:v>1.9013996168</c:v>
                </c:pt>
                <c:pt idx="2982">
                  <c:v>1.9026793392000001</c:v>
                </c:pt>
                <c:pt idx="2983">
                  <c:v>1.9079507365999999</c:v>
                </c:pt>
                <c:pt idx="2984">
                  <c:v>1.9240616236999999</c:v>
                </c:pt>
                <c:pt idx="2985">
                  <c:v>1.9203864303</c:v>
                </c:pt>
                <c:pt idx="2986">
                  <c:v>1.9320330977</c:v>
                </c:pt>
                <c:pt idx="2987">
                  <c:v>1.8972425964999999</c:v>
                </c:pt>
                <c:pt idx="2988">
                  <c:v>1.8931928834</c:v>
                </c:pt>
                <c:pt idx="2989">
                  <c:v>1.9019032849999999</c:v>
                </c:pt>
                <c:pt idx="2990">
                  <c:v>1.9117256444999999</c:v>
                </c:pt>
                <c:pt idx="2991">
                  <c:v>1.9068644871</c:v>
                </c:pt>
                <c:pt idx="2992">
                  <c:v>1.9021886077000001</c:v>
                </c:pt>
                <c:pt idx="2993">
                  <c:v>1.9105167894999999</c:v>
                </c:pt>
                <c:pt idx="2994">
                  <c:v>1.9003883204000001</c:v>
                </c:pt>
                <c:pt idx="2995">
                  <c:v>1.9110806572000001</c:v>
                </c:pt>
                <c:pt idx="2996">
                  <c:v>1.9422315832999999</c:v>
                </c:pt>
                <c:pt idx="2997">
                  <c:v>1.9395455393000001</c:v>
                </c:pt>
                <c:pt idx="2998">
                  <c:v>1.9608189801</c:v>
                </c:pt>
                <c:pt idx="2999">
                  <c:v>1.9289990563999999</c:v>
                </c:pt>
                <c:pt idx="3000">
                  <c:v>1.9113198150999999</c:v>
                </c:pt>
                <c:pt idx="3001">
                  <c:v>1.9159853038000001</c:v>
                </c:pt>
                <c:pt idx="3002">
                  <c:v>1.9268079411000001</c:v>
                </c:pt>
                <c:pt idx="3003">
                  <c:v>1.9679554171</c:v>
                </c:pt>
                <c:pt idx="3004">
                  <c:v>2.0101536580000001</c:v>
                </c:pt>
                <c:pt idx="3005">
                  <c:v>1.965190926</c:v>
                </c:pt>
                <c:pt idx="3006">
                  <c:v>1.9178458084000001</c:v>
                </c:pt>
                <c:pt idx="3007">
                  <c:v>1.9344312088</c:v>
                </c:pt>
                <c:pt idx="3008">
                  <c:v>1.9126167889000001</c:v>
                </c:pt>
                <c:pt idx="3009">
                  <c:v>1.8747619975000001</c:v>
                </c:pt>
                <c:pt idx="3010">
                  <c:v>1.8455726089</c:v>
                </c:pt>
                <c:pt idx="3011">
                  <c:v>1.8679719609000001</c:v>
                </c:pt>
                <c:pt idx="3012">
                  <c:v>1.9059048876</c:v>
                </c:pt>
                <c:pt idx="3013">
                  <c:v>1.8924364873999999</c:v>
                </c:pt>
                <c:pt idx="3014">
                  <c:v>1.9010956609</c:v>
                </c:pt>
                <c:pt idx="3015">
                  <c:v>1.8739716131999999</c:v>
                </c:pt>
                <c:pt idx="3016">
                  <c:v>1.9121338629</c:v>
                </c:pt>
                <c:pt idx="3017">
                  <c:v>1.9013926769</c:v>
                </c:pt>
                <c:pt idx="3018">
                  <c:v>1.9562176466000001</c:v>
                </c:pt>
                <c:pt idx="3019">
                  <c:v>2.0388971336999999</c:v>
                </c:pt>
                <c:pt idx="3020">
                  <c:v>2.0601385332</c:v>
                </c:pt>
                <c:pt idx="3021">
                  <c:v>2.0697914823999999</c:v>
                </c:pt>
                <c:pt idx="3022">
                  <c:v>2.0928359842000002</c:v>
                </c:pt>
                <c:pt idx="3023">
                  <c:v>2.0739312337000002</c:v>
                </c:pt>
                <c:pt idx="3024">
                  <c:v>2.106746894</c:v>
                </c:pt>
                <c:pt idx="3025">
                  <c:v>2.1129318493999998</c:v>
                </c:pt>
                <c:pt idx="3026">
                  <c:v>2.1222813975000001</c:v>
                </c:pt>
                <c:pt idx="3027">
                  <c:v>2.1018160932000001</c:v>
                </c:pt>
                <c:pt idx="3028">
                  <c:v>2.0313537295000001</c:v>
                </c:pt>
                <c:pt idx="3029">
                  <c:v>1.9912258241</c:v>
                </c:pt>
                <c:pt idx="3030">
                  <c:v>1.9843399361</c:v>
                </c:pt>
                <c:pt idx="3031">
                  <c:v>1.9826574973</c:v>
                </c:pt>
                <c:pt idx="3032">
                  <c:v>2.0144345436000002</c:v>
                </c:pt>
                <c:pt idx="3033">
                  <c:v>2.0368798033000002</c:v>
                </c:pt>
                <c:pt idx="3034">
                  <c:v>1.9996975427999999</c:v>
                </c:pt>
                <c:pt idx="3035">
                  <c:v>1.9793984425</c:v>
                </c:pt>
                <c:pt idx="3036">
                  <c:v>1.9515651864000001</c:v>
                </c:pt>
                <c:pt idx="3037">
                  <c:v>1.9448123894</c:v>
                </c:pt>
                <c:pt idx="3038">
                  <c:v>1.9267508658000001</c:v>
                </c:pt>
                <c:pt idx="3039">
                  <c:v>1.9087575726999999</c:v>
                </c:pt>
                <c:pt idx="3040">
                  <c:v>1.8768812824000001</c:v>
                </c:pt>
                <c:pt idx="3041">
                  <c:v>2.0208312651</c:v>
                </c:pt>
                <c:pt idx="3042">
                  <c:v>2.0366217907999999</c:v>
                </c:pt>
                <c:pt idx="3043">
                  <c:v>2.0394248696999999</c:v>
                </c:pt>
                <c:pt idx="3044">
                  <c:v>2.0422227319999999</c:v>
                </c:pt>
                <c:pt idx="3045">
                  <c:v>2.0386668773999999</c:v>
                </c:pt>
                <c:pt idx="3046">
                  <c:v>2.0577823090999998</c:v>
                </c:pt>
                <c:pt idx="3047">
                  <c:v>2.0577409162999998</c:v>
                </c:pt>
                <c:pt idx="3048">
                  <c:v>2.0376658749000001</c:v>
                </c:pt>
                <c:pt idx="3049">
                  <c:v>2.0255525330999999</c:v>
                </c:pt>
                <c:pt idx="3050">
                  <c:v>2.0253718573000001</c:v>
                </c:pt>
                <c:pt idx="3051">
                  <c:v>2.0030625798999999</c:v>
                </c:pt>
                <c:pt idx="3052">
                  <c:v>1.9971920304999999</c:v>
                </c:pt>
                <c:pt idx="3053">
                  <c:v>2.0114277695</c:v>
                </c:pt>
                <c:pt idx="3054">
                  <c:v>2.0381717641999999</c:v>
                </c:pt>
                <c:pt idx="3055">
                  <c:v>2.0506120428000001</c:v>
                </c:pt>
                <c:pt idx="3056">
                  <c:v>2.0413570685</c:v>
                </c:pt>
                <c:pt idx="3057">
                  <c:v>2.0625315641999999</c:v>
                </c:pt>
                <c:pt idx="3058">
                  <c:v>2.0223145417000001</c:v>
                </c:pt>
                <c:pt idx="3059">
                  <c:v>2.0641631976000001</c:v>
                </c:pt>
                <c:pt idx="3060">
                  <c:v>2.0393977759999999</c:v>
                </c:pt>
                <c:pt idx="3061">
                  <c:v>2.0142852211000002</c:v>
                </c:pt>
                <c:pt idx="3062">
                  <c:v>1.9416675432999999</c:v>
                </c:pt>
                <c:pt idx="3063">
                  <c:v>1.8931558148000001</c:v>
                </c:pt>
                <c:pt idx="3064">
                  <c:v>1.8658042996999999</c:v>
                </c:pt>
              </c:numCache>
            </c:numRef>
          </c:val>
          <c:smooth val="0"/>
          <c:extLst>
            <c:ext xmlns:c16="http://schemas.microsoft.com/office/drawing/2014/chart" uri="{C3380CC4-5D6E-409C-BE32-E72D297353CC}">
              <c16:uniqueId val="{00000001-5E1F-4580-B2D9-715709746833}"/>
            </c:ext>
          </c:extLst>
        </c:ser>
        <c:ser>
          <c:idx val="2"/>
          <c:order val="2"/>
          <c:tx>
            <c:strRef>
              <c:f>'[(Tổng hợp) Tổng quan TTCK.xlsx]VNI PE PB'!$G$1</c:f>
              <c:strCache>
                <c:ptCount val="1"/>
                <c:pt idx="0">
                  <c:v>P/B Trung bình</c:v>
                </c:pt>
              </c:strCache>
            </c:strRef>
          </c:tx>
          <c:spPr>
            <a:ln w="28575" cap="rnd">
              <a:solidFill>
                <a:schemeClr val="accent5">
                  <a:shade val="65000"/>
                </a:schemeClr>
              </a:solidFill>
              <a:prstDash val="dashDot"/>
              <a:round/>
            </a:ln>
            <a:effectLst/>
          </c:spPr>
          <c:marker>
            <c:symbol val="none"/>
          </c:marker>
          <c:dLbls>
            <c:dLbl>
              <c:idx val="421"/>
              <c:layout>
                <c:manualLayout>
                  <c:x val="-2.3980815347721823E-2"/>
                  <c:y val="-4.0515653775322354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Times New Roman" panose="02020603050405020304" pitchFamily="18" charset="0"/>
                        <a:ea typeface="+mn-ea"/>
                        <a:cs typeface="Times New Roman" panose="02020603050405020304" pitchFamily="18" charset="0"/>
                      </a:defRPr>
                    </a:pPr>
                    <a:r>
                      <a:rPr lang="en-US" b="1" i="1">
                        <a:solidFill>
                          <a:schemeClr val="accent1">
                            <a:lumMod val="75000"/>
                          </a:schemeClr>
                        </a:solidFill>
                      </a:rPr>
                      <a:t>P/B Avg: 2.08</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E1F-4580-B2D9-7157097468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'[(Tổng hợp) Tổng quan TTCK.xlsx]VNI PE PB'!$B$2:$B$3066</c:f>
              <c:numCache>
                <c:formatCode>mm/dd/yyyy</c:formatCode>
                <c:ptCount val="3065"/>
                <c:pt idx="0">
                  <c:v>45007</c:v>
                </c:pt>
                <c:pt idx="1">
                  <c:v>45006</c:v>
                </c:pt>
                <c:pt idx="2">
                  <c:v>45005</c:v>
                </c:pt>
                <c:pt idx="3">
                  <c:v>45002</c:v>
                </c:pt>
                <c:pt idx="4">
                  <c:v>45001</c:v>
                </c:pt>
                <c:pt idx="5">
                  <c:v>45000</c:v>
                </c:pt>
                <c:pt idx="6">
                  <c:v>44999</c:v>
                </c:pt>
                <c:pt idx="7">
                  <c:v>44998</c:v>
                </c:pt>
                <c:pt idx="8">
                  <c:v>44995</c:v>
                </c:pt>
                <c:pt idx="9">
                  <c:v>44994</c:v>
                </c:pt>
                <c:pt idx="10">
                  <c:v>44993</c:v>
                </c:pt>
                <c:pt idx="11">
                  <c:v>44992</c:v>
                </c:pt>
                <c:pt idx="12">
                  <c:v>44991</c:v>
                </c:pt>
                <c:pt idx="13">
                  <c:v>44988</c:v>
                </c:pt>
                <c:pt idx="14">
                  <c:v>44987</c:v>
                </c:pt>
                <c:pt idx="15">
                  <c:v>44986</c:v>
                </c:pt>
                <c:pt idx="16">
                  <c:v>44985</c:v>
                </c:pt>
                <c:pt idx="17">
                  <c:v>44984</c:v>
                </c:pt>
                <c:pt idx="18">
                  <c:v>44981</c:v>
                </c:pt>
                <c:pt idx="19">
                  <c:v>44980</c:v>
                </c:pt>
                <c:pt idx="20">
                  <c:v>44979</c:v>
                </c:pt>
                <c:pt idx="21">
                  <c:v>44978</c:v>
                </c:pt>
                <c:pt idx="22">
                  <c:v>44977</c:v>
                </c:pt>
                <c:pt idx="23">
                  <c:v>44974</c:v>
                </c:pt>
                <c:pt idx="24">
                  <c:v>44973</c:v>
                </c:pt>
                <c:pt idx="25">
                  <c:v>44972</c:v>
                </c:pt>
                <c:pt idx="26">
                  <c:v>44971</c:v>
                </c:pt>
                <c:pt idx="27">
                  <c:v>44970</c:v>
                </c:pt>
                <c:pt idx="28">
                  <c:v>44967</c:v>
                </c:pt>
                <c:pt idx="29">
                  <c:v>44966</c:v>
                </c:pt>
                <c:pt idx="30">
                  <c:v>44965</c:v>
                </c:pt>
                <c:pt idx="31">
                  <c:v>44964</c:v>
                </c:pt>
                <c:pt idx="32">
                  <c:v>44963</c:v>
                </c:pt>
                <c:pt idx="33">
                  <c:v>44960</c:v>
                </c:pt>
                <c:pt idx="34">
                  <c:v>44959</c:v>
                </c:pt>
                <c:pt idx="35">
                  <c:v>44958</c:v>
                </c:pt>
                <c:pt idx="36">
                  <c:v>44957</c:v>
                </c:pt>
                <c:pt idx="37">
                  <c:v>44956</c:v>
                </c:pt>
                <c:pt idx="38">
                  <c:v>44953</c:v>
                </c:pt>
                <c:pt idx="39">
                  <c:v>44945</c:v>
                </c:pt>
                <c:pt idx="40">
                  <c:v>44944</c:v>
                </c:pt>
                <c:pt idx="41">
                  <c:v>44943</c:v>
                </c:pt>
                <c:pt idx="42">
                  <c:v>44942</c:v>
                </c:pt>
                <c:pt idx="43">
                  <c:v>44939</c:v>
                </c:pt>
                <c:pt idx="44">
                  <c:v>44938</c:v>
                </c:pt>
                <c:pt idx="45">
                  <c:v>44937</c:v>
                </c:pt>
                <c:pt idx="46">
                  <c:v>44936</c:v>
                </c:pt>
                <c:pt idx="47">
                  <c:v>44935</c:v>
                </c:pt>
                <c:pt idx="48">
                  <c:v>44932</c:v>
                </c:pt>
                <c:pt idx="49">
                  <c:v>44931</c:v>
                </c:pt>
                <c:pt idx="50">
                  <c:v>44930</c:v>
                </c:pt>
                <c:pt idx="51">
                  <c:v>44929</c:v>
                </c:pt>
                <c:pt idx="52" formatCode="m/d/yyyy">
                  <c:v>44925</c:v>
                </c:pt>
                <c:pt idx="53" formatCode="m/d/yyyy">
                  <c:v>44924</c:v>
                </c:pt>
                <c:pt idx="54" formatCode="m/d/yyyy">
                  <c:v>44923</c:v>
                </c:pt>
                <c:pt idx="55" formatCode="m/d/yyyy">
                  <c:v>44922</c:v>
                </c:pt>
                <c:pt idx="56" formatCode="m/d/yyyy">
                  <c:v>44921</c:v>
                </c:pt>
                <c:pt idx="57" formatCode="m/d/yyyy">
                  <c:v>44918</c:v>
                </c:pt>
                <c:pt idx="58" formatCode="m/d/yyyy">
                  <c:v>44917</c:v>
                </c:pt>
                <c:pt idx="59" formatCode="m/d/yyyy">
                  <c:v>44916</c:v>
                </c:pt>
                <c:pt idx="60" formatCode="m/d/yyyy">
                  <c:v>44915</c:v>
                </c:pt>
                <c:pt idx="61" formatCode="m/d/yyyy">
                  <c:v>44914</c:v>
                </c:pt>
                <c:pt idx="62" formatCode="m/d/yyyy">
                  <c:v>44911</c:v>
                </c:pt>
                <c:pt idx="63" formatCode="m/d/yyyy">
                  <c:v>44910</c:v>
                </c:pt>
                <c:pt idx="64" formatCode="m/d/yyyy">
                  <c:v>44909</c:v>
                </c:pt>
                <c:pt idx="65" formatCode="m/d/yyyy">
                  <c:v>44908</c:v>
                </c:pt>
                <c:pt idx="66" formatCode="m/d/yyyy">
                  <c:v>44907</c:v>
                </c:pt>
                <c:pt idx="67" formatCode="m/d/yyyy">
                  <c:v>44904</c:v>
                </c:pt>
                <c:pt idx="68" formatCode="m/d/yyyy">
                  <c:v>44903</c:v>
                </c:pt>
                <c:pt idx="69" formatCode="m/d/yyyy">
                  <c:v>44902</c:v>
                </c:pt>
                <c:pt idx="70" formatCode="m/d/yyyy">
                  <c:v>44901</c:v>
                </c:pt>
                <c:pt idx="71" formatCode="m/d/yyyy">
                  <c:v>44900</c:v>
                </c:pt>
                <c:pt idx="72" formatCode="m/d/yyyy">
                  <c:v>44897</c:v>
                </c:pt>
                <c:pt idx="73" formatCode="m/d/yyyy">
                  <c:v>44896</c:v>
                </c:pt>
                <c:pt idx="74" formatCode="m/d/yyyy">
                  <c:v>44895</c:v>
                </c:pt>
                <c:pt idx="75" formatCode="m/d/yyyy">
                  <c:v>44894</c:v>
                </c:pt>
                <c:pt idx="76" formatCode="m/d/yyyy">
                  <c:v>44893</c:v>
                </c:pt>
                <c:pt idx="77" formatCode="m/d/yyyy">
                  <c:v>44890</c:v>
                </c:pt>
                <c:pt idx="78" formatCode="m/d/yyyy">
                  <c:v>44889</c:v>
                </c:pt>
                <c:pt idx="79" formatCode="m/d/yyyy">
                  <c:v>44888</c:v>
                </c:pt>
                <c:pt idx="80" formatCode="m/d/yyyy">
                  <c:v>44887</c:v>
                </c:pt>
                <c:pt idx="81" formatCode="m/d/yyyy">
                  <c:v>44886</c:v>
                </c:pt>
                <c:pt idx="82" formatCode="m/d/yyyy">
                  <c:v>44883</c:v>
                </c:pt>
                <c:pt idx="83" formatCode="m/d/yyyy">
                  <c:v>44882</c:v>
                </c:pt>
                <c:pt idx="84" formatCode="m/d/yyyy">
                  <c:v>44881</c:v>
                </c:pt>
                <c:pt idx="85" formatCode="m/d/yyyy">
                  <c:v>44880</c:v>
                </c:pt>
                <c:pt idx="86" formatCode="m/d/yyyy">
                  <c:v>44879</c:v>
                </c:pt>
                <c:pt idx="87" formatCode="m/d/yyyy">
                  <c:v>44876</c:v>
                </c:pt>
                <c:pt idx="88" formatCode="m/d/yyyy">
                  <c:v>44875</c:v>
                </c:pt>
                <c:pt idx="89" formatCode="m/d/yyyy">
                  <c:v>44874</c:v>
                </c:pt>
                <c:pt idx="90" formatCode="m/d/yyyy">
                  <c:v>44873</c:v>
                </c:pt>
                <c:pt idx="91" formatCode="m/d/yyyy">
                  <c:v>44872</c:v>
                </c:pt>
                <c:pt idx="92" formatCode="m/d/yyyy">
                  <c:v>44869</c:v>
                </c:pt>
                <c:pt idx="93" formatCode="m/d/yyyy">
                  <c:v>44868</c:v>
                </c:pt>
                <c:pt idx="94" formatCode="m/d/yyyy">
                  <c:v>44867</c:v>
                </c:pt>
                <c:pt idx="95" formatCode="m/d/yyyy">
                  <c:v>44866</c:v>
                </c:pt>
                <c:pt idx="96" formatCode="m/d/yyyy">
                  <c:v>44865</c:v>
                </c:pt>
                <c:pt idx="97" formatCode="m/d/yyyy">
                  <c:v>44862</c:v>
                </c:pt>
                <c:pt idx="98" formatCode="m/d/yyyy">
                  <c:v>44861</c:v>
                </c:pt>
                <c:pt idx="99" formatCode="m/d/yyyy">
                  <c:v>44860</c:v>
                </c:pt>
                <c:pt idx="100" formatCode="m/d/yyyy">
                  <c:v>44859</c:v>
                </c:pt>
                <c:pt idx="101" formatCode="m/d/yyyy">
                  <c:v>44858</c:v>
                </c:pt>
                <c:pt idx="102" formatCode="m/d/yyyy">
                  <c:v>44855</c:v>
                </c:pt>
                <c:pt idx="103" formatCode="m/d/yyyy">
                  <c:v>44854</c:v>
                </c:pt>
                <c:pt idx="104" formatCode="m/d/yyyy">
                  <c:v>44853</c:v>
                </c:pt>
                <c:pt idx="105" formatCode="m/d/yyyy">
                  <c:v>44852</c:v>
                </c:pt>
                <c:pt idx="106" formatCode="m/d/yyyy">
                  <c:v>44851</c:v>
                </c:pt>
                <c:pt idx="107" formatCode="m/d/yyyy">
                  <c:v>44848</c:v>
                </c:pt>
                <c:pt idx="108" formatCode="m/d/yyyy">
                  <c:v>44847</c:v>
                </c:pt>
                <c:pt idx="109" formatCode="m/d/yyyy">
                  <c:v>44846</c:v>
                </c:pt>
                <c:pt idx="110" formatCode="m/d/yyyy">
                  <c:v>44845</c:v>
                </c:pt>
                <c:pt idx="111" formatCode="m/d/yyyy">
                  <c:v>44844</c:v>
                </c:pt>
                <c:pt idx="112" formatCode="m/d/yyyy">
                  <c:v>44841</c:v>
                </c:pt>
                <c:pt idx="113" formatCode="m/d/yyyy">
                  <c:v>44840</c:v>
                </c:pt>
                <c:pt idx="114" formatCode="m/d/yyyy">
                  <c:v>44839</c:v>
                </c:pt>
                <c:pt idx="115" formatCode="m/d/yyyy">
                  <c:v>44838</c:v>
                </c:pt>
                <c:pt idx="116" formatCode="m/d/yyyy">
                  <c:v>44837</c:v>
                </c:pt>
                <c:pt idx="117" formatCode="m/d/yyyy">
                  <c:v>44834</c:v>
                </c:pt>
                <c:pt idx="118" formatCode="m/d/yyyy">
                  <c:v>44833</c:v>
                </c:pt>
                <c:pt idx="119" formatCode="m/d/yyyy">
                  <c:v>44832</c:v>
                </c:pt>
                <c:pt idx="120" formatCode="m/d/yyyy">
                  <c:v>44831</c:v>
                </c:pt>
                <c:pt idx="121" formatCode="m/d/yyyy">
                  <c:v>44830</c:v>
                </c:pt>
                <c:pt idx="122" formatCode="m/d/yyyy">
                  <c:v>44827</c:v>
                </c:pt>
                <c:pt idx="123" formatCode="m/d/yyyy">
                  <c:v>44826</c:v>
                </c:pt>
                <c:pt idx="124" formatCode="m/d/yyyy">
                  <c:v>44825</c:v>
                </c:pt>
                <c:pt idx="125" formatCode="m/d/yyyy">
                  <c:v>44824</c:v>
                </c:pt>
                <c:pt idx="126" formatCode="m/d/yyyy">
                  <c:v>44823</c:v>
                </c:pt>
                <c:pt idx="127" formatCode="m/d/yyyy">
                  <c:v>44820</c:v>
                </c:pt>
                <c:pt idx="128" formatCode="m/d/yyyy">
                  <c:v>44819</c:v>
                </c:pt>
                <c:pt idx="129" formatCode="m/d/yyyy">
                  <c:v>44818</c:v>
                </c:pt>
                <c:pt idx="130" formatCode="m/d/yyyy">
                  <c:v>44817</c:v>
                </c:pt>
                <c:pt idx="131" formatCode="m/d/yyyy">
                  <c:v>44816</c:v>
                </c:pt>
                <c:pt idx="132" formatCode="m/d/yyyy">
                  <c:v>44813</c:v>
                </c:pt>
                <c:pt idx="133" formatCode="m/d/yyyy">
                  <c:v>44812</c:v>
                </c:pt>
                <c:pt idx="134" formatCode="m/d/yyyy">
                  <c:v>44811</c:v>
                </c:pt>
                <c:pt idx="135" formatCode="m/d/yyyy">
                  <c:v>44810</c:v>
                </c:pt>
                <c:pt idx="136" formatCode="m/d/yyyy">
                  <c:v>44809</c:v>
                </c:pt>
                <c:pt idx="137" formatCode="m/d/yyyy">
                  <c:v>44804</c:v>
                </c:pt>
                <c:pt idx="138" formatCode="m/d/yyyy">
                  <c:v>44803</c:v>
                </c:pt>
                <c:pt idx="139" formatCode="m/d/yyyy">
                  <c:v>44802</c:v>
                </c:pt>
                <c:pt idx="140" formatCode="m/d/yyyy">
                  <c:v>44799</c:v>
                </c:pt>
                <c:pt idx="141" formatCode="m/d/yyyy">
                  <c:v>44798</c:v>
                </c:pt>
                <c:pt idx="142" formatCode="m/d/yyyy">
                  <c:v>44797</c:v>
                </c:pt>
                <c:pt idx="143" formatCode="m/d/yyyy">
                  <c:v>44796</c:v>
                </c:pt>
                <c:pt idx="144" formatCode="m/d/yyyy">
                  <c:v>44795</c:v>
                </c:pt>
                <c:pt idx="145" formatCode="m/d/yyyy">
                  <c:v>44792</c:v>
                </c:pt>
                <c:pt idx="146" formatCode="m/d/yyyy">
                  <c:v>44791</c:v>
                </c:pt>
                <c:pt idx="147" formatCode="m/d/yyyy">
                  <c:v>44790</c:v>
                </c:pt>
                <c:pt idx="148" formatCode="m/d/yyyy">
                  <c:v>44789</c:v>
                </c:pt>
                <c:pt idx="149" formatCode="m/d/yyyy">
                  <c:v>44788</c:v>
                </c:pt>
                <c:pt idx="150" formatCode="m/d/yyyy">
                  <c:v>44785</c:v>
                </c:pt>
                <c:pt idx="151" formatCode="m/d/yyyy">
                  <c:v>44784</c:v>
                </c:pt>
                <c:pt idx="152" formatCode="m/d/yyyy">
                  <c:v>44783</c:v>
                </c:pt>
                <c:pt idx="153" formatCode="m/d/yyyy">
                  <c:v>44782</c:v>
                </c:pt>
                <c:pt idx="154" formatCode="m/d/yyyy">
                  <c:v>44781</c:v>
                </c:pt>
                <c:pt idx="155" formatCode="m/d/yyyy">
                  <c:v>44778</c:v>
                </c:pt>
                <c:pt idx="156" formatCode="m/d/yyyy">
                  <c:v>44777</c:v>
                </c:pt>
                <c:pt idx="157" formatCode="m/d/yyyy">
                  <c:v>44776</c:v>
                </c:pt>
                <c:pt idx="158" formatCode="m/d/yyyy">
                  <c:v>44775</c:v>
                </c:pt>
                <c:pt idx="159" formatCode="m/d/yyyy">
                  <c:v>44774</c:v>
                </c:pt>
                <c:pt idx="160" formatCode="m/d/yyyy">
                  <c:v>44771</c:v>
                </c:pt>
                <c:pt idx="161" formatCode="m/d/yyyy">
                  <c:v>44770</c:v>
                </c:pt>
                <c:pt idx="162" formatCode="m/d/yyyy">
                  <c:v>44769</c:v>
                </c:pt>
                <c:pt idx="163" formatCode="m/d/yyyy">
                  <c:v>44768</c:v>
                </c:pt>
                <c:pt idx="164" formatCode="m/d/yyyy">
                  <c:v>44767</c:v>
                </c:pt>
                <c:pt idx="165" formatCode="m/d/yyyy">
                  <c:v>44764</c:v>
                </c:pt>
                <c:pt idx="166" formatCode="m/d/yyyy">
                  <c:v>44763</c:v>
                </c:pt>
                <c:pt idx="167" formatCode="m/d/yyyy">
                  <c:v>44762</c:v>
                </c:pt>
                <c:pt idx="168" formatCode="m/d/yyyy">
                  <c:v>44761</c:v>
                </c:pt>
                <c:pt idx="169" formatCode="m/d/yyyy">
                  <c:v>44760</c:v>
                </c:pt>
                <c:pt idx="170" formatCode="m/d/yyyy">
                  <c:v>44757</c:v>
                </c:pt>
                <c:pt idx="171" formatCode="m/d/yyyy">
                  <c:v>44756</c:v>
                </c:pt>
                <c:pt idx="172" formatCode="m/d/yyyy">
                  <c:v>44755</c:v>
                </c:pt>
                <c:pt idx="173" formatCode="m/d/yyyy">
                  <c:v>44754</c:v>
                </c:pt>
                <c:pt idx="174" formatCode="m/d/yyyy">
                  <c:v>44753</c:v>
                </c:pt>
                <c:pt idx="175" formatCode="m/d/yyyy">
                  <c:v>44750</c:v>
                </c:pt>
                <c:pt idx="176" formatCode="m/d/yyyy">
                  <c:v>44749</c:v>
                </c:pt>
                <c:pt idx="177" formatCode="m/d/yyyy">
                  <c:v>44748</c:v>
                </c:pt>
                <c:pt idx="178" formatCode="m/d/yyyy">
                  <c:v>44747</c:v>
                </c:pt>
                <c:pt idx="179" formatCode="m/d/yyyy">
                  <c:v>44746</c:v>
                </c:pt>
                <c:pt idx="180" formatCode="m/d/yyyy">
                  <c:v>44743</c:v>
                </c:pt>
                <c:pt idx="181" formatCode="m/d/yyyy">
                  <c:v>44742</c:v>
                </c:pt>
                <c:pt idx="182" formatCode="m/d/yyyy">
                  <c:v>44741</c:v>
                </c:pt>
                <c:pt idx="183" formatCode="m/d/yyyy">
                  <c:v>44740</c:v>
                </c:pt>
                <c:pt idx="184" formatCode="m/d/yyyy">
                  <c:v>44739</c:v>
                </c:pt>
                <c:pt idx="185" formatCode="m/d/yyyy">
                  <c:v>44736</c:v>
                </c:pt>
                <c:pt idx="186" formatCode="m/d/yyyy">
                  <c:v>44735</c:v>
                </c:pt>
                <c:pt idx="187" formatCode="m/d/yyyy">
                  <c:v>44734</c:v>
                </c:pt>
                <c:pt idx="188" formatCode="m/d/yyyy">
                  <c:v>44733</c:v>
                </c:pt>
                <c:pt idx="189" formatCode="m/d/yyyy">
                  <c:v>44732</c:v>
                </c:pt>
                <c:pt idx="190" formatCode="m/d/yyyy">
                  <c:v>44729</c:v>
                </c:pt>
                <c:pt idx="191" formatCode="m/d/yyyy">
                  <c:v>44728</c:v>
                </c:pt>
                <c:pt idx="192" formatCode="m/d/yyyy">
                  <c:v>44727</c:v>
                </c:pt>
                <c:pt idx="193" formatCode="m/d/yyyy">
                  <c:v>44726</c:v>
                </c:pt>
                <c:pt idx="194" formatCode="m/d/yyyy">
                  <c:v>44725</c:v>
                </c:pt>
                <c:pt idx="195" formatCode="m/d/yyyy">
                  <c:v>44722</c:v>
                </c:pt>
                <c:pt idx="196" formatCode="m/d/yyyy">
                  <c:v>44721</c:v>
                </c:pt>
                <c:pt idx="197" formatCode="m/d/yyyy">
                  <c:v>44720</c:v>
                </c:pt>
                <c:pt idx="198" formatCode="m/d/yyyy">
                  <c:v>44719</c:v>
                </c:pt>
                <c:pt idx="199" formatCode="m/d/yyyy">
                  <c:v>44718</c:v>
                </c:pt>
                <c:pt idx="200" formatCode="m/d/yyyy">
                  <c:v>44715</c:v>
                </c:pt>
                <c:pt idx="201" formatCode="m/d/yyyy">
                  <c:v>44714</c:v>
                </c:pt>
                <c:pt idx="202" formatCode="m/d/yyyy">
                  <c:v>44713</c:v>
                </c:pt>
                <c:pt idx="203" formatCode="m/d/yyyy">
                  <c:v>44712</c:v>
                </c:pt>
                <c:pt idx="204" formatCode="m/d/yyyy">
                  <c:v>44711</c:v>
                </c:pt>
                <c:pt idx="205" formatCode="m/d/yyyy">
                  <c:v>44708</c:v>
                </c:pt>
                <c:pt idx="206" formatCode="m/d/yyyy">
                  <c:v>44707</c:v>
                </c:pt>
                <c:pt idx="207" formatCode="m/d/yyyy">
                  <c:v>44706</c:v>
                </c:pt>
                <c:pt idx="208" formatCode="m/d/yyyy">
                  <c:v>44705</c:v>
                </c:pt>
                <c:pt idx="209" formatCode="m/d/yyyy">
                  <c:v>44704</c:v>
                </c:pt>
                <c:pt idx="210" formatCode="m/d/yyyy">
                  <c:v>44701</c:v>
                </c:pt>
                <c:pt idx="211" formatCode="m/d/yyyy">
                  <c:v>44700</c:v>
                </c:pt>
                <c:pt idx="212" formatCode="m/d/yyyy">
                  <c:v>44699</c:v>
                </c:pt>
                <c:pt idx="213" formatCode="m/d/yyyy">
                  <c:v>44698</c:v>
                </c:pt>
                <c:pt idx="214" formatCode="m/d/yyyy">
                  <c:v>44697</c:v>
                </c:pt>
                <c:pt idx="215" formatCode="m/d/yyyy">
                  <c:v>44694</c:v>
                </c:pt>
                <c:pt idx="216" formatCode="m/d/yyyy">
                  <c:v>44693</c:v>
                </c:pt>
                <c:pt idx="217" formatCode="m/d/yyyy">
                  <c:v>44692</c:v>
                </c:pt>
                <c:pt idx="218" formatCode="m/d/yyyy">
                  <c:v>44691</c:v>
                </c:pt>
                <c:pt idx="219" formatCode="m/d/yyyy">
                  <c:v>44690</c:v>
                </c:pt>
                <c:pt idx="220" formatCode="m/d/yyyy">
                  <c:v>44687</c:v>
                </c:pt>
                <c:pt idx="221" formatCode="m/d/yyyy">
                  <c:v>44686</c:v>
                </c:pt>
                <c:pt idx="222" formatCode="m/d/yyyy">
                  <c:v>44685</c:v>
                </c:pt>
                <c:pt idx="223" formatCode="m/d/yyyy">
                  <c:v>44680</c:v>
                </c:pt>
                <c:pt idx="224" formatCode="m/d/yyyy">
                  <c:v>44679</c:v>
                </c:pt>
                <c:pt idx="225" formatCode="m/d/yyyy">
                  <c:v>44678</c:v>
                </c:pt>
                <c:pt idx="226" formatCode="m/d/yyyy">
                  <c:v>44677</c:v>
                </c:pt>
                <c:pt idx="227" formatCode="m/d/yyyy">
                  <c:v>44676</c:v>
                </c:pt>
                <c:pt idx="228" formatCode="m/d/yyyy">
                  <c:v>44673</c:v>
                </c:pt>
                <c:pt idx="229" formatCode="m/d/yyyy">
                  <c:v>44672</c:v>
                </c:pt>
                <c:pt idx="230" formatCode="m/d/yyyy">
                  <c:v>44671</c:v>
                </c:pt>
                <c:pt idx="231" formatCode="m/d/yyyy">
                  <c:v>44670</c:v>
                </c:pt>
                <c:pt idx="232" formatCode="m/d/yyyy">
                  <c:v>44669</c:v>
                </c:pt>
                <c:pt idx="233" formatCode="m/d/yyyy">
                  <c:v>44666</c:v>
                </c:pt>
                <c:pt idx="234" formatCode="m/d/yyyy">
                  <c:v>44665</c:v>
                </c:pt>
                <c:pt idx="235" formatCode="m/d/yyyy">
                  <c:v>44664</c:v>
                </c:pt>
                <c:pt idx="236" formatCode="m/d/yyyy">
                  <c:v>44663</c:v>
                </c:pt>
                <c:pt idx="237" formatCode="m/d/yyyy">
                  <c:v>44659</c:v>
                </c:pt>
                <c:pt idx="238" formatCode="m/d/yyyy">
                  <c:v>44658</c:v>
                </c:pt>
                <c:pt idx="239" formatCode="m/d/yyyy">
                  <c:v>44657</c:v>
                </c:pt>
                <c:pt idx="240" formatCode="m/d/yyyy">
                  <c:v>44656</c:v>
                </c:pt>
                <c:pt idx="241" formatCode="m/d/yyyy">
                  <c:v>44655</c:v>
                </c:pt>
                <c:pt idx="242" formatCode="m/d/yyyy">
                  <c:v>44652</c:v>
                </c:pt>
                <c:pt idx="243" formatCode="m/d/yyyy">
                  <c:v>44651</c:v>
                </c:pt>
                <c:pt idx="244" formatCode="m/d/yyyy">
                  <c:v>44650</c:v>
                </c:pt>
                <c:pt idx="245" formatCode="m/d/yyyy">
                  <c:v>44649</c:v>
                </c:pt>
                <c:pt idx="246" formatCode="m/d/yyyy">
                  <c:v>44648</c:v>
                </c:pt>
                <c:pt idx="247" formatCode="m/d/yyyy">
                  <c:v>44645</c:v>
                </c:pt>
                <c:pt idx="248" formatCode="m/d/yyyy">
                  <c:v>44644</c:v>
                </c:pt>
                <c:pt idx="249" formatCode="m/d/yyyy">
                  <c:v>44643</c:v>
                </c:pt>
                <c:pt idx="250" formatCode="m/d/yyyy">
                  <c:v>44642</c:v>
                </c:pt>
                <c:pt idx="251" formatCode="m/d/yyyy">
                  <c:v>44641</c:v>
                </c:pt>
                <c:pt idx="252" formatCode="m/d/yyyy">
                  <c:v>44638</c:v>
                </c:pt>
                <c:pt idx="253" formatCode="m/d/yyyy">
                  <c:v>44637</c:v>
                </c:pt>
                <c:pt idx="254" formatCode="m/d/yyyy">
                  <c:v>44636</c:v>
                </c:pt>
                <c:pt idx="255" formatCode="m/d/yyyy">
                  <c:v>44635</c:v>
                </c:pt>
                <c:pt idx="256" formatCode="m/d/yyyy">
                  <c:v>44634</c:v>
                </c:pt>
                <c:pt idx="257" formatCode="m/d/yyyy">
                  <c:v>44631</c:v>
                </c:pt>
                <c:pt idx="258" formatCode="m/d/yyyy">
                  <c:v>44630</c:v>
                </c:pt>
                <c:pt idx="259" formatCode="m/d/yyyy">
                  <c:v>44629</c:v>
                </c:pt>
                <c:pt idx="260" formatCode="m/d/yyyy">
                  <c:v>44628</c:v>
                </c:pt>
                <c:pt idx="261" formatCode="m/d/yyyy">
                  <c:v>44627</c:v>
                </c:pt>
                <c:pt idx="262" formatCode="m/d/yyyy">
                  <c:v>44624</c:v>
                </c:pt>
                <c:pt idx="263" formatCode="m/d/yyyy">
                  <c:v>44623</c:v>
                </c:pt>
                <c:pt idx="264" formatCode="m/d/yyyy">
                  <c:v>44622</c:v>
                </c:pt>
                <c:pt idx="265" formatCode="m/d/yyyy">
                  <c:v>44621</c:v>
                </c:pt>
                <c:pt idx="266" formatCode="m/d/yyyy">
                  <c:v>44620</c:v>
                </c:pt>
                <c:pt idx="267" formatCode="m/d/yyyy">
                  <c:v>44617</c:v>
                </c:pt>
                <c:pt idx="268" formatCode="m/d/yyyy">
                  <c:v>44616</c:v>
                </c:pt>
                <c:pt idx="269" formatCode="m/d/yyyy">
                  <c:v>44615</c:v>
                </c:pt>
                <c:pt idx="270" formatCode="m/d/yyyy">
                  <c:v>44614</c:v>
                </c:pt>
                <c:pt idx="271" formatCode="m/d/yyyy">
                  <c:v>44613</c:v>
                </c:pt>
                <c:pt idx="272" formatCode="m/d/yyyy">
                  <c:v>44610</c:v>
                </c:pt>
                <c:pt idx="273" formatCode="m/d/yyyy">
                  <c:v>44609</c:v>
                </c:pt>
                <c:pt idx="274" formatCode="m/d/yyyy">
                  <c:v>44608</c:v>
                </c:pt>
                <c:pt idx="275" formatCode="m/d/yyyy">
                  <c:v>44607</c:v>
                </c:pt>
                <c:pt idx="276" formatCode="m/d/yyyy">
                  <c:v>44606</c:v>
                </c:pt>
                <c:pt idx="277" formatCode="m/d/yyyy">
                  <c:v>44603</c:v>
                </c:pt>
                <c:pt idx="278" formatCode="m/d/yyyy">
                  <c:v>44602</c:v>
                </c:pt>
                <c:pt idx="279" formatCode="m/d/yyyy">
                  <c:v>44601</c:v>
                </c:pt>
                <c:pt idx="280" formatCode="m/d/yyyy">
                  <c:v>44600</c:v>
                </c:pt>
                <c:pt idx="281" formatCode="m/d/yyyy">
                  <c:v>44599</c:v>
                </c:pt>
                <c:pt idx="282" formatCode="m/d/yyyy">
                  <c:v>44589</c:v>
                </c:pt>
                <c:pt idx="283" formatCode="m/d/yyyy">
                  <c:v>44588</c:v>
                </c:pt>
                <c:pt idx="284" formatCode="m/d/yyyy">
                  <c:v>44587</c:v>
                </c:pt>
                <c:pt idx="285" formatCode="m/d/yyyy">
                  <c:v>44586</c:v>
                </c:pt>
                <c:pt idx="286" formatCode="m/d/yyyy">
                  <c:v>44585</c:v>
                </c:pt>
                <c:pt idx="287" formatCode="m/d/yyyy">
                  <c:v>44582</c:v>
                </c:pt>
                <c:pt idx="288" formatCode="m/d/yyyy">
                  <c:v>44581</c:v>
                </c:pt>
                <c:pt idx="289" formatCode="m/d/yyyy">
                  <c:v>44580</c:v>
                </c:pt>
                <c:pt idx="290" formatCode="m/d/yyyy">
                  <c:v>44579</c:v>
                </c:pt>
                <c:pt idx="291" formatCode="m/d/yyyy">
                  <c:v>44578</c:v>
                </c:pt>
                <c:pt idx="292" formatCode="m/d/yyyy">
                  <c:v>44575</c:v>
                </c:pt>
                <c:pt idx="293" formatCode="m/d/yyyy">
                  <c:v>44574</c:v>
                </c:pt>
                <c:pt idx="294" formatCode="m/d/yyyy">
                  <c:v>44573</c:v>
                </c:pt>
                <c:pt idx="295" formatCode="m/d/yyyy">
                  <c:v>44572</c:v>
                </c:pt>
                <c:pt idx="296" formatCode="m/d/yyyy">
                  <c:v>44571</c:v>
                </c:pt>
                <c:pt idx="297" formatCode="m/d/yyyy">
                  <c:v>44568</c:v>
                </c:pt>
                <c:pt idx="298" formatCode="m/d/yyyy">
                  <c:v>44567</c:v>
                </c:pt>
                <c:pt idx="299" formatCode="m/d/yyyy">
                  <c:v>44566</c:v>
                </c:pt>
                <c:pt idx="300" formatCode="m/d/yyyy">
                  <c:v>44565</c:v>
                </c:pt>
                <c:pt idx="301" formatCode="m/d/yyyy">
                  <c:v>44561</c:v>
                </c:pt>
                <c:pt idx="302" formatCode="m/d/yyyy">
                  <c:v>44560</c:v>
                </c:pt>
                <c:pt idx="303" formatCode="m/d/yyyy">
                  <c:v>44559</c:v>
                </c:pt>
                <c:pt idx="304" formatCode="m/d/yyyy">
                  <c:v>44558</c:v>
                </c:pt>
                <c:pt idx="305" formatCode="m/d/yyyy">
                  <c:v>44557</c:v>
                </c:pt>
                <c:pt idx="306" formatCode="m/d/yyyy">
                  <c:v>44554</c:v>
                </c:pt>
                <c:pt idx="307" formatCode="m/d/yyyy">
                  <c:v>44553</c:v>
                </c:pt>
                <c:pt idx="308" formatCode="m/d/yyyy">
                  <c:v>44552</c:v>
                </c:pt>
                <c:pt idx="309" formatCode="m/d/yyyy">
                  <c:v>44551</c:v>
                </c:pt>
                <c:pt idx="310" formatCode="m/d/yyyy">
                  <c:v>44550</c:v>
                </c:pt>
                <c:pt idx="311" formatCode="m/d/yyyy">
                  <c:v>44547</c:v>
                </c:pt>
                <c:pt idx="312" formatCode="m/d/yyyy">
                  <c:v>44546</c:v>
                </c:pt>
                <c:pt idx="313" formatCode="m/d/yyyy">
                  <c:v>44545</c:v>
                </c:pt>
                <c:pt idx="314" formatCode="m/d/yyyy">
                  <c:v>44544</c:v>
                </c:pt>
                <c:pt idx="315" formatCode="m/d/yyyy">
                  <c:v>44543</c:v>
                </c:pt>
                <c:pt idx="316" formatCode="m/d/yyyy">
                  <c:v>44540</c:v>
                </c:pt>
                <c:pt idx="317" formatCode="m/d/yyyy">
                  <c:v>44539</c:v>
                </c:pt>
                <c:pt idx="318" formatCode="m/d/yyyy">
                  <c:v>44538</c:v>
                </c:pt>
                <c:pt idx="319" formatCode="m/d/yyyy">
                  <c:v>44537</c:v>
                </c:pt>
                <c:pt idx="320" formatCode="m/d/yyyy">
                  <c:v>44536</c:v>
                </c:pt>
                <c:pt idx="321" formatCode="m/d/yyyy">
                  <c:v>44533</c:v>
                </c:pt>
                <c:pt idx="322" formatCode="m/d/yyyy">
                  <c:v>44532</c:v>
                </c:pt>
                <c:pt idx="323" formatCode="m/d/yyyy">
                  <c:v>44531</c:v>
                </c:pt>
                <c:pt idx="324" formatCode="m/d/yyyy">
                  <c:v>44530</c:v>
                </c:pt>
                <c:pt idx="325" formatCode="m/d/yyyy">
                  <c:v>44529</c:v>
                </c:pt>
                <c:pt idx="326" formatCode="m/d/yyyy">
                  <c:v>44526</c:v>
                </c:pt>
                <c:pt idx="327" formatCode="m/d/yyyy">
                  <c:v>44525</c:v>
                </c:pt>
                <c:pt idx="328" formatCode="m/d/yyyy">
                  <c:v>44524</c:v>
                </c:pt>
                <c:pt idx="329" formatCode="m/d/yyyy">
                  <c:v>44523</c:v>
                </c:pt>
                <c:pt idx="330" formatCode="m/d/yyyy">
                  <c:v>44522</c:v>
                </c:pt>
                <c:pt idx="331" formatCode="m/d/yyyy">
                  <c:v>44519</c:v>
                </c:pt>
                <c:pt idx="332" formatCode="m/d/yyyy">
                  <c:v>44518</c:v>
                </c:pt>
                <c:pt idx="333" formatCode="m/d/yyyy">
                  <c:v>44517</c:v>
                </c:pt>
                <c:pt idx="334" formatCode="m/d/yyyy">
                  <c:v>44516</c:v>
                </c:pt>
                <c:pt idx="335" formatCode="m/d/yyyy">
                  <c:v>44515</c:v>
                </c:pt>
                <c:pt idx="336" formatCode="m/d/yyyy">
                  <c:v>44512</c:v>
                </c:pt>
                <c:pt idx="337" formatCode="m/d/yyyy">
                  <c:v>44511</c:v>
                </c:pt>
                <c:pt idx="338" formatCode="m/d/yyyy">
                  <c:v>44510</c:v>
                </c:pt>
                <c:pt idx="339" formatCode="m/d/yyyy">
                  <c:v>44509</c:v>
                </c:pt>
                <c:pt idx="340" formatCode="m/d/yyyy">
                  <c:v>44508</c:v>
                </c:pt>
                <c:pt idx="341" formatCode="m/d/yyyy">
                  <c:v>44505</c:v>
                </c:pt>
                <c:pt idx="342" formatCode="m/d/yyyy">
                  <c:v>44504</c:v>
                </c:pt>
                <c:pt idx="343" formatCode="m/d/yyyy">
                  <c:v>44503</c:v>
                </c:pt>
                <c:pt idx="344" formatCode="m/d/yyyy">
                  <c:v>44502</c:v>
                </c:pt>
                <c:pt idx="345" formatCode="m/d/yyyy">
                  <c:v>44501</c:v>
                </c:pt>
                <c:pt idx="346" formatCode="m/d/yyyy">
                  <c:v>44498</c:v>
                </c:pt>
                <c:pt idx="347" formatCode="m/d/yyyy">
                  <c:v>44497</c:v>
                </c:pt>
                <c:pt idx="348" formatCode="m/d/yyyy">
                  <c:v>44496</c:v>
                </c:pt>
                <c:pt idx="349" formatCode="m/d/yyyy">
                  <c:v>44495</c:v>
                </c:pt>
                <c:pt idx="350" formatCode="m/d/yyyy">
                  <c:v>44494</c:v>
                </c:pt>
                <c:pt idx="351" formatCode="m/d/yyyy">
                  <c:v>44491</c:v>
                </c:pt>
                <c:pt idx="352" formatCode="m/d/yyyy">
                  <c:v>44490</c:v>
                </c:pt>
                <c:pt idx="353" formatCode="m/d/yyyy">
                  <c:v>44489</c:v>
                </c:pt>
                <c:pt idx="354" formatCode="m/d/yyyy">
                  <c:v>44488</c:v>
                </c:pt>
                <c:pt idx="355" formatCode="m/d/yyyy">
                  <c:v>44487</c:v>
                </c:pt>
                <c:pt idx="356" formatCode="m/d/yyyy">
                  <c:v>44484</c:v>
                </c:pt>
                <c:pt idx="357" formatCode="m/d/yyyy">
                  <c:v>44483</c:v>
                </c:pt>
                <c:pt idx="358" formatCode="m/d/yyyy">
                  <c:v>44482</c:v>
                </c:pt>
                <c:pt idx="359" formatCode="m/d/yyyy">
                  <c:v>44481</c:v>
                </c:pt>
                <c:pt idx="360" formatCode="m/d/yyyy">
                  <c:v>44480</c:v>
                </c:pt>
                <c:pt idx="361" formatCode="m/d/yyyy">
                  <c:v>44477</c:v>
                </c:pt>
                <c:pt idx="362" formatCode="m/d/yyyy">
                  <c:v>44476</c:v>
                </c:pt>
                <c:pt idx="363" formatCode="m/d/yyyy">
                  <c:v>44475</c:v>
                </c:pt>
                <c:pt idx="364" formatCode="m/d/yyyy">
                  <c:v>44474</c:v>
                </c:pt>
                <c:pt idx="365" formatCode="m/d/yyyy">
                  <c:v>44473</c:v>
                </c:pt>
                <c:pt idx="366" formatCode="m/d/yyyy">
                  <c:v>44470</c:v>
                </c:pt>
                <c:pt idx="367" formatCode="m/d/yyyy">
                  <c:v>44469</c:v>
                </c:pt>
                <c:pt idx="368" formatCode="m/d/yyyy">
                  <c:v>44468</c:v>
                </c:pt>
                <c:pt idx="369" formatCode="m/d/yyyy">
                  <c:v>44467</c:v>
                </c:pt>
                <c:pt idx="370" formatCode="m/d/yyyy">
                  <c:v>44466</c:v>
                </c:pt>
                <c:pt idx="371" formatCode="m/d/yyyy">
                  <c:v>44463</c:v>
                </c:pt>
                <c:pt idx="372" formatCode="m/d/yyyy">
                  <c:v>44462</c:v>
                </c:pt>
                <c:pt idx="373" formatCode="m/d/yyyy">
                  <c:v>44461</c:v>
                </c:pt>
                <c:pt idx="374" formatCode="m/d/yyyy">
                  <c:v>44460</c:v>
                </c:pt>
                <c:pt idx="375" formatCode="m/d/yyyy">
                  <c:v>44459</c:v>
                </c:pt>
                <c:pt idx="376" formatCode="m/d/yyyy">
                  <c:v>44456</c:v>
                </c:pt>
                <c:pt idx="377" formatCode="m/d/yyyy">
                  <c:v>44455</c:v>
                </c:pt>
                <c:pt idx="378" formatCode="m/d/yyyy">
                  <c:v>44454</c:v>
                </c:pt>
                <c:pt idx="379" formatCode="m/d/yyyy">
                  <c:v>44453</c:v>
                </c:pt>
                <c:pt idx="380" formatCode="m/d/yyyy">
                  <c:v>44452</c:v>
                </c:pt>
                <c:pt idx="381" formatCode="m/d/yyyy">
                  <c:v>44449</c:v>
                </c:pt>
                <c:pt idx="382" formatCode="m/d/yyyy">
                  <c:v>44448</c:v>
                </c:pt>
                <c:pt idx="383" formatCode="m/d/yyyy">
                  <c:v>44447</c:v>
                </c:pt>
                <c:pt idx="384" formatCode="m/d/yyyy">
                  <c:v>44446</c:v>
                </c:pt>
                <c:pt idx="385" formatCode="m/d/yyyy">
                  <c:v>44445</c:v>
                </c:pt>
                <c:pt idx="386" formatCode="m/d/yyyy">
                  <c:v>44440</c:v>
                </c:pt>
                <c:pt idx="387" formatCode="m/d/yyyy">
                  <c:v>44439</c:v>
                </c:pt>
                <c:pt idx="388" formatCode="m/d/yyyy">
                  <c:v>44438</c:v>
                </c:pt>
                <c:pt idx="389" formatCode="m/d/yyyy">
                  <c:v>44435</c:v>
                </c:pt>
                <c:pt idx="390" formatCode="m/d/yyyy">
                  <c:v>44434</c:v>
                </c:pt>
                <c:pt idx="391" formatCode="m/d/yyyy">
                  <c:v>44433</c:v>
                </c:pt>
                <c:pt idx="392" formatCode="m/d/yyyy">
                  <c:v>44432</c:v>
                </c:pt>
                <c:pt idx="393" formatCode="m/d/yyyy">
                  <c:v>44431</c:v>
                </c:pt>
                <c:pt idx="394" formatCode="m/d/yyyy">
                  <c:v>44428</c:v>
                </c:pt>
                <c:pt idx="395" formatCode="m/d/yyyy">
                  <c:v>44427</c:v>
                </c:pt>
                <c:pt idx="396" formatCode="m/d/yyyy">
                  <c:v>44426</c:v>
                </c:pt>
                <c:pt idx="397" formatCode="m/d/yyyy">
                  <c:v>44425</c:v>
                </c:pt>
                <c:pt idx="398" formatCode="m/d/yyyy">
                  <c:v>44424</c:v>
                </c:pt>
                <c:pt idx="399" formatCode="m/d/yyyy">
                  <c:v>44421</c:v>
                </c:pt>
                <c:pt idx="400" formatCode="m/d/yyyy">
                  <c:v>44420</c:v>
                </c:pt>
                <c:pt idx="401" formatCode="m/d/yyyy">
                  <c:v>44419</c:v>
                </c:pt>
                <c:pt idx="402" formatCode="m/d/yyyy">
                  <c:v>44418</c:v>
                </c:pt>
                <c:pt idx="403" formatCode="m/d/yyyy">
                  <c:v>44417</c:v>
                </c:pt>
                <c:pt idx="404" formatCode="m/d/yyyy">
                  <c:v>44414</c:v>
                </c:pt>
                <c:pt idx="405" formatCode="m/d/yyyy">
                  <c:v>44413</c:v>
                </c:pt>
                <c:pt idx="406" formatCode="m/d/yyyy">
                  <c:v>44412</c:v>
                </c:pt>
                <c:pt idx="407" formatCode="m/d/yyyy">
                  <c:v>44411</c:v>
                </c:pt>
                <c:pt idx="408" formatCode="m/d/yyyy">
                  <c:v>44410</c:v>
                </c:pt>
                <c:pt idx="409" formatCode="m/d/yyyy">
                  <c:v>44407</c:v>
                </c:pt>
                <c:pt idx="410" formatCode="m/d/yyyy">
                  <c:v>44406</c:v>
                </c:pt>
                <c:pt idx="411" formatCode="m/d/yyyy">
                  <c:v>44405</c:v>
                </c:pt>
                <c:pt idx="412" formatCode="m/d/yyyy">
                  <c:v>44404</c:v>
                </c:pt>
                <c:pt idx="413" formatCode="m/d/yyyy">
                  <c:v>44403</c:v>
                </c:pt>
                <c:pt idx="414" formatCode="m/d/yyyy">
                  <c:v>44400</c:v>
                </c:pt>
                <c:pt idx="415" formatCode="m/d/yyyy">
                  <c:v>44399</c:v>
                </c:pt>
                <c:pt idx="416" formatCode="m/d/yyyy">
                  <c:v>44398</c:v>
                </c:pt>
                <c:pt idx="417" formatCode="m/d/yyyy">
                  <c:v>44397</c:v>
                </c:pt>
                <c:pt idx="418" formatCode="m/d/yyyy">
                  <c:v>44396</c:v>
                </c:pt>
                <c:pt idx="419" formatCode="m/d/yyyy">
                  <c:v>44393</c:v>
                </c:pt>
                <c:pt idx="420" formatCode="m/d/yyyy">
                  <c:v>44392</c:v>
                </c:pt>
                <c:pt idx="421" formatCode="m/d/yyyy">
                  <c:v>44391</c:v>
                </c:pt>
                <c:pt idx="422" formatCode="m/d/yyyy">
                  <c:v>44390</c:v>
                </c:pt>
                <c:pt idx="423" formatCode="m/d/yyyy">
                  <c:v>44389</c:v>
                </c:pt>
                <c:pt idx="424" formatCode="m/d/yyyy">
                  <c:v>44386</c:v>
                </c:pt>
                <c:pt idx="425" formatCode="m/d/yyyy">
                  <c:v>44385</c:v>
                </c:pt>
                <c:pt idx="426" formatCode="m/d/yyyy">
                  <c:v>44384</c:v>
                </c:pt>
                <c:pt idx="427" formatCode="m/d/yyyy">
                  <c:v>44383</c:v>
                </c:pt>
                <c:pt idx="428" formatCode="m/d/yyyy">
                  <c:v>44382</c:v>
                </c:pt>
                <c:pt idx="429" formatCode="m/d/yyyy">
                  <c:v>44379</c:v>
                </c:pt>
                <c:pt idx="430" formatCode="m/d/yyyy">
                  <c:v>44378</c:v>
                </c:pt>
                <c:pt idx="431" formatCode="m/d/yyyy">
                  <c:v>44377</c:v>
                </c:pt>
                <c:pt idx="432" formatCode="m/d/yyyy">
                  <c:v>44376</c:v>
                </c:pt>
                <c:pt idx="433" formatCode="m/d/yyyy">
                  <c:v>44375</c:v>
                </c:pt>
                <c:pt idx="434" formatCode="m/d/yyyy">
                  <c:v>44372</c:v>
                </c:pt>
                <c:pt idx="435" formatCode="m/d/yyyy">
                  <c:v>44371</c:v>
                </c:pt>
                <c:pt idx="436" formatCode="m/d/yyyy">
                  <c:v>44370</c:v>
                </c:pt>
                <c:pt idx="437" formatCode="m/d/yyyy">
                  <c:v>44369</c:v>
                </c:pt>
                <c:pt idx="438" formatCode="m/d/yyyy">
                  <c:v>44368</c:v>
                </c:pt>
                <c:pt idx="439" formatCode="m/d/yyyy">
                  <c:v>44365</c:v>
                </c:pt>
                <c:pt idx="440" formatCode="m/d/yyyy">
                  <c:v>44364</c:v>
                </c:pt>
                <c:pt idx="441" formatCode="m/d/yyyy">
                  <c:v>44363</c:v>
                </c:pt>
                <c:pt idx="442" formatCode="m/d/yyyy">
                  <c:v>44362</c:v>
                </c:pt>
                <c:pt idx="443" formatCode="m/d/yyyy">
                  <c:v>44361</c:v>
                </c:pt>
                <c:pt idx="444" formatCode="m/d/yyyy">
                  <c:v>44358</c:v>
                </c:pt>
                <c:pt idx="445" formatCode="m/d/yyyy">
                  <c:v>44357</c:v>
                </c:pt>
                <c:pt idx="446" formatCode="m/d/yyyy">
                  <c:v>44356</c:v>
                </c:pt>
                <c:pt idx="447" formatCode="m/d/yyyy">
                  <c:v>44355</c:v>
                </c:pt>
                <c:pt idx="448" formatCode="m/d/yyyy">
                  <c:v>44354</c:v>
                </c:pt>
                <c:pt idx="449" formatCode="m/d/yyyy">
                  <c:v>44351</c:v>
                </c:pt>
                <c:pt idx="450" formatCode="m/d/yyyy">
                  <c:v>44350</c:v>
                </c:pt>
                <c:pt idx="451" formatCode="m/d/yyyy">
                  <c:v>44349</c:v>
                </c:pt>
                <c:pt idx="452" formatCode="m/d/yyyy">
                  <c:v>44348</c:v>
                </c:pt>
                <c:pt idx="453" formatCode="m/d/yyyy">
                  <c:v>44347</c:v>
                </c:pt>
                <c:pt idx="454" formatCode="m/d/yyyy">
                  <c:v>44344</c:v>
                </c:pt>
                <c:pt idx="455" formatCode="m/d/yyyy">
                  <c:v>44343</c:v>
                </c:pt>
                <c:pt idx="456" formatCode="m/d/yyyy">
                  <c:v>44342</c:v>
                </c:pt>
                <c:pt idx="457" formatCode="m/d/yyyy">
                  <c:v>44341</c:v>
                </c:pt>
                <c:pt idx="458" formatCode="m/d/yyyy">
                  <c:v>44340</c:v>
                </c:pt>
                <c:pt idx="459" formatCode="m/d/yyyy">
                  <c:v>44337</c:v>
                </c:pt>
                <c:pt idx="460" formatCode="m/d/yyyy">
                  <c:v>44336</c:v>
                </c:pt>
                <c:pt idx="461" formatCode="m/d/yyyy">
                  <c:v>44335</c:v>
                </c:pt>
                <c:pt idx="462" formatCode="m/d/yyyy">
                  <c:v>44334</c:v>
                </c:pt>
                <c:pt idx="463" formatCode="m/d/yyyy">
                  <c:v>44333</c:v>
                </c:pt>
                <c:pt idx="464" formatCode="m/d/yyyy">
                  <c:v>44330</c:v>
                </c:pt>
                <c:pt idx="465" formatCode="m/d/yyyy">
                  <c:v>44329</c:v>
                </c:pt>
                <c:pt idx="466" formatCode="m/d/yyyy">
                  <c:v>44328</c:v>
                </c:pt>
                <c:pt idx="467" formatCode="m/d/yyyy">
                  <c:v>44327</c:v>
                </c:pt>
                <c:pt idx="468" formatCode="m/d/yyyy">
                  <c:v>44326</c:v>
                </c:pt>
                <c:pt idx="469" formatCode="m/d/yyyy">
                  <c:v>44323</c:v>
                </c:pt>
                <c:pt idx="470" formatCode="m/d/yyyy">
                  <c:v>44322</c:v>
                </c:pt>
                <c:pt idx="471" formatCode="m/d/yyyy">
                  <c:v>44321</c:v>
                </c:pt>
                <c:pt idx="472" formatCode="m/d/yyyy">
                  <c:v>44320</c:v>
                </c:pt>
                <c:pt idx="473" formatCode="m/d/yyyy">
                  <c:v>44315</c:v>
                </c:pt>
                <c:pt idx="474" formatCode="m/d/yyyy">
                  <c:v>44314</c:v>
                </c:pt>
                <c:pt idx="475" formatCode="m/d/yyyy">
                  <c:v>44313</c:v>
                </c:pt>
                <c:pt idx="476" formatCode="m/d/yyyy">
                  <c:v>44312</c:v>
                </c:pt>
                <c:pt idx="477" formatCode="m/d/yyyy">
                  <c:v>44309</c:v>
                </c:pt>
                <c:pt idx="478" formatCode="m/d/yyyy">
                  <c:v>44308</c:v>
                </c:pt>
                <c:pt idx="479" formatCode="m/d/yyyy">
                  <c:v>44306</c:v>
                </c:pt>
                <c:pt idx="480" formatCode="m/d/yyyy">
                  <c:v>44305</c:v>
                </c:pt>
                <c:pt idx="481" formatCode="m/d/yyyy">
                  <c:v>44302</c:v>
                </c:pt>
                <c:pt idx="482" formatCode="m/d/yyyy">
                  <c:v>44301</c:v>
                </c:pt>
                <c:pt idx="483" formatCode="m/d/yyyy">
                  <c:v>44300</c:v>
                </c:pt>
                <c:pt idx="484" formatCode="m/d/yyyy">
                  <c:v>44299</c:v>
                </c:pt>
                <c:pt idx="485" formatCode="m/d/yyyy">
                  <c:v>44298</c:v>
                </c:pt>
                <c:pt idx="486" formatCode="m/d/yyyy">
                  <c:v>44295</c:v>
                </c:pt>
                <c:pt idx="487" formatCode="m/d/yyyy">
                  <c:v>44294</c:v>
                </c:pt>
                <c:pt idx="488" formatCode="m/d/yyyy">
                  <c:v>44293</c:v>
                </c:pt>
                <c:pt idx="489" formatCode="m/d/yyyy">
                  <c:v>44292</c:v>
                </c:pt>
                <c:pt idx="490" formatCode="m/d/yyyy">
                  <c:v>44291</c:v>
                </c:pt>
                <c:pt idx="491" formatCode="m/d/yyyy">
                  <c:v>44288</c:v>
                </c:pt>
                <c:pt idx="492" formatCode="m/d/yyyy">
                  <c:v>44287</c:v>
                </c:pt>
                <c:pt idx="493" formatCode="m/d/yyyy">
                  <c:v>44286</c:v>
                </c:pt>
                <c:pt idx="494" formatCode="m/d/yyyy">
                  <c:v>44285</c:v>
                </c:pt>
                <c:pt idx="495" formatCode="m/d/yyyy">
                  <c:v>44284</c:v>
                </c:pt>
                <c:pt idx="496" formatCode="m/d/yyyy">
                  <c:v>44281</c:v>
                </c:pt>
                <c:pt idx="497" formatCode="m/d/yyyy">
                  <c:v>44280</c:v>
                </c:pt>
                <c:pt idx="498" formatCode="m/d/yyyy">
                  <c:v>44279</c:v>
                </c:pt>
                <c:pt idx="499" formatCode="m/d/yyyy">
                  <c:v>44278</c:v>
                </c:pt>
                <c:pt idx="500" formatCode="m/d/yyyy">
                  <c:v>44277</c:v>
                </c:pt>
                <c:pt idx="501" formatCode="m/d/yyyy">
                  <c:v>44274</c:v>
                </c:pt>
                <c:pt idx="502" formatCode="m/d/yyyy">
                  <c:v>44273</c:v>
                </c:pt>
                <c:pt idx="503" formatCode="m/d/yyyy">
                  <c:v>44272</c:v>
                </c:pt>
                <c:pt idx="504" formatCode="m/d/yyyy">
                  <c:v>44271</c:v>
                </c:pt>
                <c:pt idx="505" formatCode="m/d/yyyy">
                  <c:v>44270</c:v>
                </c:pt>
                <c:pt idx="506" formatCode="m/d/yyyy">
                  <c:v>44267</c:v>
                </c:pt>
                <c:pt idx="507" formatCode="m/d/yyyy">
                  <c:v>44266</c:v>
                </c:pt>
                <c:pt idx="508" formatCode="m/d/yyyy">
                  <c:v>44265</c:v>
                </c:pt>
                <c:pt idx="509" formatCode="m/d/yyyy">
                  <c:v>44264</c:v>
                </c:pt>
                <c:pt idx="510" formatCode="m/d/yyyy">
                  <c:v>44263</c:v>
                </c:pt>
                <c:pt idx="511" formatCode="m/d/yyyy">
                  <c:v>44260</c:v>
                </c:pt>
                <c:pt idx="512" formatCode="m/d/yyyy">
                  <c:v>44259</c:v>
                </c:pt>
                <c:pt idx="513" formatCode="m/d/yyyy">
                  <c:v>44258</c:v>
                </c:pt>
                <c:pt idx="514" formatCode="m/d/yyyy">
                  <c:v>44257</c:v>
                </c:pt>
                <c:pt idx="515" formatCode="m/d/yyyy">
                  <c:v>44256</c:v>
                </c:pt>
                <c:pt idx="516" formatCode="m/d/yyyy">
                  <c:v>44253</c:v>
                </c:pt>
                <c:pt idx="517" formatCode="m/d/yyyy">
                  <c:v>44252</c:v>
                </c:pt>
                <c:pt idx="518" formatCode="m/d/yyyy">
                  <c:v>44251</c:v>
                </c:pt>
                <c:pt idx="519" formatCode="m/d/yyyy">
                  <c:v>44250</c:v>
                </c:pt>
                <c:pt idx="520" formatCode="m/d/yyyy">
                  <c:v>44249</c:v>
                </c:pt>
                <c:pt idx="521" formatCode="m/d/yyyy">
                  <c:v>44246</c:v>
                </c:pt>
                <c:pt idx="522" formatCode="m/d/yyyy">
                  <c:v>44245</c:v>
                </c:pt>
                <c:pt idx="523" formatCode="m/d/yyyy">
                  <c:v>44244</c:v>
                </c:pt>
                <c:pt idx="524" formatCode="m/d/yyyy">
                  <c:v>44236</c:v>
                </c:pt>
                <c:pt idx="525" formatCode="m/d/yyyy">
                  <c:v>44235</c:v>
                </c:pt>
                <c:pt idx="526" formatCode="m/d/yyyy">
                  <c:v>44232</c:v>
                </c:pt>
                <c:pt idx="527" formatCode="m/d/yyyy">
                  <c:v>44231</c:v>
                </c:pt>
                <c:pt idx="528" formatCode="m/d/yyyy">
                  <c:v>44230</c:v>
                </c:pt>
                <c:pt idx="529" formatCode="m/d/yyyy">
                  <c:v>44229</c:v>
                </c:pt>
                <c:pt idx="530" formatCode="m/d/yyyy">
                  <c:v>44228</c:v>
                </c:pt>
                <c:pt idx="531" formatCode="m/d/yyyy">
                  <c:v>44225</c:v>
                </c:pt>
                <c:pt idx="532" formatCode="m/d/yyyy">
                  <c:v>44224</c:v>
                </c:pt>
                <c:pt idx="533" formatCode="m/d/yyyy">
                  <c:v>44223</c:v>
                </c:pt>
                <c:pt idx="534" formatCode="m/d/yyyy">
                  <c:v>44222</c:v>
                </c:pt>
                <c:pt idx="535" formatCode="m/d/yyyy">
                  <c:v>44221</c:v>
                </c:pt>
                <c:pt idx="536" formatCode="m/d/yyyy">
                  <c:v>44218</c:v>
                </c:pt>
                <c:pt idx="537" formatCode="m/d/yyyy">
                  <c:v>44217</c:v>
                </c:pt>
                <c:pt idx="538" formatCode="m/d/yyyy">
                  <c:v>44216</c:v>
                </c:pt>
                <c:pt idx="539" formatCode="m/d/yyyy">
                  <c:v>44215</c:v>
                </c:pt>
                <c:pt idx="540" formatCode="m/d/yyyy">
                  <c:v>44214</c:v>
                </c:pt>
                <c:pt idx="541" formatCode="m/d/yyyy">
                  <c:v>44211</c:v>
                </c:pt>
                <c:pt idx="542" formatCode="m/d/yyyy">
                  <c:v>44210</c:v>
                </c:pt>
                <c:pt idx="543" formatCode="m/d/yyyy">
                  <c:v>44209</c:v>
                </c:pt>
                <c:pt idx="544" formatCode="m/d/yyyy">
                  <c:v>44208</c:v>
                </c:pt>
                <c:pt idx="545" formatCode="m/d/yyyy">
                  <c:v>44207</c:v>
                </c:pt>
                <c:pt idx="546" formatCode="m/d/yyyy">
                  <c:v>44204</c:v>
                </c:pt>
                <c:pt idx="547" formatCode="m/d/yyyy">
                  <c:v>44203</c:v>
                </c:pt>
                <c:pt idx="548" formatCode="m/d/yyyy">
                  <c:v>44202</c:v>
                </c:pt>
                <c:pt idx="549" formatCode="m/d/yyyy">
                  <c:v>44201</c:v>
                </c:pt>
                <c:pt idx="550" formatCode="m/d/yyyy">
                  <c:v>44200</c:v>
                </c:pt>
                <c:pt idx="551" formatCode="m/d/yyyy">
                  <c:v>44196</c:v>
                </c:pt>
                <c:pt idx="552" formatCode="m/d/yyyy">
                  <c:v>44195</c:v>
                </c:pt>
                <c:pt idx="553" formatCode="m/d/yyyy">
                  <c:v>44194</c:v>
                </c:pt>
                <c:pt idx="554" formatCode="m/d/yyyy">
                  <c:v>44193</c:v>
                </c:pt>
                <c:pt idx="555" formatCode="m/d/yyyy">
                  <c:v>44190</c:v>
                </c:pt>
                <c:pt idx="556" formatCode="m/d/yyyy">
                  <c:v>44189</c:v>
                </c:pt>
                <c:pt idx="557" formatCode="m/d/yyyy">
                  <c:v>44188</c:v>
                </c:pt>
                <c:pt idx="558" formatCode="m/d/yyyy">
                  <c:v>44187</c:v>
                </c:pt>
                <c:pt idx="559" formatCode="m/d/yyyy">
                  <c:v>44186</c:v>
                </c:pt>
                <c:pt idx="560" formatCode="m/d/yyyy">
                  <c:v>44183</c:v>
                </c:pt>
                <c:pt idx="561" formatCode="m/d/yyyy">
                  <c:v>44182</c:v>
                </c:pt>
                <c:pt idx="562" formatCode="m/d/yyyy">
                  <c:v>44181</c:v>
                </c:pt>
                <c:pt idx="563" formatCode="m/d/yyyy">
                  <c:v>44180</c:v>
                </c:pt>
                <c:pt idx="564" formatCode="m/d/yyyy">
                  <c:v>44179</c:v>
                </c:pt>
                <c:pt idx="565" formatCode="m/d/yyyy">
                  <c:v>44176</c:v>
                </c:pt>
                <c:pt idx="566" formatCode="m/d/yyyy">
                  <c:v>44175</c:v>
                </c:pt>
                <c:pt idx="567" formatCode="m/d/yyyy">
                  <c:v>44174</c:v>
                </c:pt>
                <c:pt idx="568" formatCode="m/d/yyyy">
                  <c:v>44173</c:v>
                </c:pt>
                <c:pt idx="569" formatCode="m/d/yyyy">
                  <c:v>44172</c:v>
                </c:pt>
                <c:pt idx="570" formatCode="m/d/yyyy">
                  <c:v>44169</c:v>
                </c:pt>
                <c:pt idx="571" formatCode="m/d/yyyy">
                  <c:v>44168</c:v>
                </c:pt>
                <c:pt idx="572" formatCode="m/d/yyyy">
                  <c:v>44167</c:v>
                </c:pt>
                <c:pt idx="573" formatCode="m/d/yyyy">
                  <c:v>44166</c:v>
                </c:pt>
                <c:pt idx="574" formatCode="m/d/yyyy">
                  <c:v>44165</c:v>
                </c:pt>
                <c:pt idx="575" formatCode="m/d/yyyy">
                  <c:v>44162</c:v>
                </c:pt>
                <c:pt idx="576" formatCode="m/d/yyyy">
                  <c:v>44161</c:v>
                </c:pt>
                <c:pt idx="577" formatCode="m/d/yyyy">
                  <c:v>44160</c:v>
                </c:pt>
                <c:pt idx="578" formatCode="m/d/yyyy">
                  <c:v>44159</c:v>
                </c:pt>
                <c:pt idx="579" formatCode="m/d/yyyy">
                  <c:v>44158</c:v>
                </c:pt>
                <c:pt idx="580" formatCode="m/d/yyyy">
                  <c:v>44155</c:v>
                </c:pt>
                <c:pt idx="581" formatCode="m/d/yyyy">
                  <c:v>44154</c:v>
                </c:pt>
                <c:pt idx="582" formatCode="m/d/yyyy">
                  <c:v>44153</c:v>
                </c:pt>
                <c:pt idx="583" formatCode="m/d/yyyy">
                  <c:v>44152</c:v>
                </c:pt>
                <c:pt idx="584" formatCode="m/d/yyyy">
                  <c:v>44151</c:v>
                </c:pt>
                <c:pt idx="585" formatCode="m/d/yyyy">
                  <c:v>44148</c:v>
                </c:pt>
                <c:pt idx="586" formatCode="m/d/yyyy">
                  <c:v>44147</c:v>
                </c:pt>
                <c:pt idx="587" formatCode="m/d/yyyy">
                  <c:v>44146</c:v>
                </c:pt>
                <c:pt idx="588" formatCode="m/d/yyyy">
                  <c:v>44145</c:v>
                </c:pt>
                <c:pt idx="589" formatCode="m/d/yyyy">
                  <c:v>44144</c:v>
                </c:pt>
                <c:pt idx="590" formatCode="m/d/yyyy">
                  <c:v>44141</c:v>
                </c:pt>
                <c:pt idx="591" formatCode="m/d/yyyy">
                  <c:v>44140</c:v>
                </c:pt>
                <c:pt idx="592" formatCode="m/d/yyyy">
                  <c:v>44139</c:v>
                </c:pt>
                <c:pt idx="593" formatCode="m/d/yyyy">
                  <c:v>44138</c:v>
                </c:pt>
                <c:pt idx="594" formatCode="m/d/yyyy">
                  <c:v>44137</c:v>
                </c:pt>
                <c:pt idx="595" formatCode="m/d/yyyy">
                  <c:v>44134</c:v>
                </c:pt>
                <c:pt idx="596" formatCode="m/d/yyyy">
                  <c:v>44133</c:v>
                </c:pt>
                <c:pt idx="597" formatCode="m/d/yyyy">
                  <c:v>44132</c:v>
                </c:pt>
                <c:pt idx="598" formatCode="m/d/yyyy">
                  <c:v>44131</c:v>
                </c:pt>
                <c:pt idx="599" formatCode="m/d/yyyy">
                  <c:v>44130</c:v>
                </c:pt>
                <c:pt idx="600" formatCode="m/d/yyyy">
                  <c:v>44127</c:v>
                </c:pt>
                <c:pt idx="601" formatCode="m/d/yyyy">
                  <c:v>44126</c:v>
                </c:pt>
                <c:pt idx="602" formatCode="m/d/yyyy">
                  <c:v>44125</c:v>
                </c:pt>
                <c:pt idx="603" formatCode="m/d/yyyy">
                  <c:v>44124</c:v>
                </c:pt>
                <c:pt idx="604" formatCode="m/d/yyyy">
                  <c:v>44123</c:v>
                </c:pt>
                <c:pt idx="605" formatCode="m/d/yyyy">
                  <c:v>44120</c:v>
                </c:pt>
                <c:pt idx="606" formatCode="m/d/yyyy">
                  <c:v>44119</c:v>
                </c:pt>
                <c:pt idx="607" formatCode="m/d/yyyy">
                  <c:v>44118</c:v>
                </c:pt>
                <c:pt idx="608" formatCode="m/d/yyyy">
                  <c:v>44117</c:v>
                </c:pt>
                <c:pt idx="609" formatCode="m/d/yyyy">
                  <c:v>44116</c:v>
                </c:pt>
                <c:pt idx="610" formatCode="m/d/yyyy">
                  <c:v>44113</c:v>
                </c:pt>
                <c:pt idx="611" formatCode="m/d/yyyy">
                  <c:v>44112</c:v>
                </c:pt>
                <c:pt idx="612" formatCode="m/d/yyyy">
                  <c:v>44111</c:v>
                </c:pt>
                <c:pt idx="613" formatCode="m/d/yyyy">
                  <c:v>44110</c:v>
                </c:pt>
                <c:pt idx="614" formatCode="m/d/yyyy">
                  <c:v>44109</c:v>
                </c:pt>
                <c:pt idx="615" formatCode="m/d/yyyy">
                  <c:v>44106</c:v>
                </c:pt>
                <c:pt idx="616" formatCode="m/d/yyyy">
                  <c:v>44105</c:v>
                </c:pt>
                <c:pt idx="617" formatCode="m/d/yyyy">
                  <c:v>44104</c:v>
                </c:pt>
                <c:pt idx="618" formatCode="m/d/yyyy">
                  <c:v>44103</c:v>
                </c:pt>
                <c:pt idx="619" formatCode="m/d/yyyy">
                  <c:v>44102</c:v>
                </c:pt>
                <c:pt idx="620" formatCode="m/d/yyyy">
                  <c:v>44099</c:v>
                </c:pt>
                <c:pt idx="621" formatCode="m/d/yyyy">
                  <c:v>44098</c:v>
                </c:pt>
                <c:pt idx="622" formatCode="m/d/yyyy">
                  <c:v>44097</c:v>
                </c:pt>
                <c:pt idx="623" formatCode="m/d/yyyy">
                  <c:v>44096</c:v>
                </c:pt>
                <c:pt idx="624" formatCode="m/d/yyyy">
                  <c:v>44095</c:v>
                </c:pt>
                <c:pt idx="625" formatCode="m/d/yyyy">
                  <c:v>44092</c:v>
                </c:pt>
                <c:pt idx="626" formatCode="m/d/yyyy">
                  <c:v>44091</c:v>
                </c:pt>
                <c:pt idx="627" formatCode="m/d/yyyy">
                  <c:v>44090</c:v>
                </c:pt>
                <c:pt idx="628" formatCode="m/d/yyyy">
                  <c:v>44089</c:v>
                </c:pt>
                <c:pt idx="629" formatCode="m/d/yyyy">
                  <c:v>44088</c:v>
                </c:pt>
                <c:pt idx="630" formatCode="m/d/yyyy">
                  <c:v>44085</c:v>
                </c:pt>
                <c:pt idx="631" formatCode="m/d/yyyy">
                  <c:v>44084</c:v>
                </c:pt>
                <c:pt idx="632" formatCode="m/d/yyyy">
                  <c:v>44083</c:v>
                </c:pt>
                <c:pt idx="633" formatCode="m/d/yyyy">
                  <c:v>44082</c:v>
                </c:pt>
                <c:pt idx="634" formatCode="m/d/yyyy">
                  <c:v>44081</c:v>
                </c:pt>
                <c:pt idx="635" formatCode="m/d/yyyy">
                  <c:v>44078</c:v>
                </c:pt>
                <c:pt idx="636" formatCode="m/d/yyyy">
                  <c:v>44077</c:v>
                </c:pt>
                <c:pt idx="637" formatCode="m/d/yyyy">
                  <c:v>44075</c:v>
                </c:pt>
                <c:pt idx="638" formatCode="m/d/yyyy">
                  <c:v>44074</c:v>
                </c:pt>
                <c:pt idx="639" formatCode="m/d/yyyy">
                  <c:v>44071</c:v>
                </c:pt>
                <c:pt idx="640" formatCode="m/d/yyyy">
                  <c:v>44070</c:v>
                </c:pt>
                <c:pt idx="641" formatCode="m/d/yyyy">
                  <c:v>44069</c:v>
                </c:pt>
                <c:pt idx="642" formatCode="m/d/yyyy">
                  <c:v>44068</c:v>
                </c:pt>
                <c:pt idx="643" formatCode="m/d/yyyy">
                  <c:v>44067</c:v>
                </c:pt>
                <c:pt idx="644" formatCode="m/d/yyyy">
                  <c:v>44064</c:v>
                </c:pt>
                <c:pt idx="645" formatCode="m/d/yyyy">
                  <c:v>44063</c:v>
                </c:pt>
                <c:pt idx="646" formatCode="m/d/yyyy">
                  <c:v>44062</c:v>
                </c:pt>
                <c:pt idx="647" formatCode="m/d/yyyy">
                  <c:v>44061</c:v>
                </c:pt>
                <c:pt idx="648" formatCode="m/d/yyyy">
                  <c:v>44060</c:v>
                </c:pt>
                <c:pt idx="649" formatCode="m/d/yyyy">
                  <c:v>44057</c:v>
                </c:pt>
                <c:pt idx="650" formatCode="m/d/yyyy">
                  <c:v>44056</c:v>
                </c:pt>
                <c:pt idx="651" formatCode="m/d/yyyy">
                  <c:v>44055</c:v>
                </c:pt>
                <c:pt idx="652" formatCode="m/d/yyyy">
                  <c:v>44054</c:v>
                </c:pt>
                <c:pt idx="653" formatCode="m/d/yyyy">
                  <c:v>44053</c:v>
                </c:pt>
                <c:pt idx="654" formatCode="m/d/yyyy">
                  <c:v>44050</c:v>
                </c:pt>
                <c:pt idx="655" formatCode="m/d/yyyy">
                  <c:v>44049</c:v>
                </c:pt>
                <c:pt idx="656" formatCode="m/d/yyyy">
                  <c:v>44048</c:v>
                </c:pt>
                <c:pt idx="657" formatCode="m/d/yyyy">
                  <c:v>44047</c:v>
                </c:pt>
                <c:pt idx="658" formatCode="m/d/yyyy">
                  <c:v>44046</c:v>
                </c:pt>
                <c:pt idx="659" formatCode="m/d/yyyy">
                  <c:v>44043</c:v>
                </c:pt>
                <c:pt idx="660" formatCode="m/d/yyyy">
                  <c:v>44042</c:v>
                </c:pt>
                <c:pt idx="661" formatCode="m/d/yyyy">
                  <c:v>44041</c:v>
                </c:pt>
                <c:pt idx="662" formatCode="m/d/yyyy">
                  <c:v>44040</c:v>
                </c:pt>
                <c:pt idx="663" formatCode="m/d/yyyy">
                  <c:v>44039</c:v>
                </c:pt>
                <c:pt idx="664" formatCode="m/d/yyyy">
                  <c:v>44036</c:v>
                </c:pt>
                <c:pt idx="665" formatCode="m/d/yyyy">
                  <c:v>44035</c:v>
                </c:pt>
                <c:pt idx="666" formatCode="m/d/yyyy">
                  <c:v>44034</c:v>
                </c:pt>
                <c:pt idx="667" formatCode="m/d/yyyy">
                  <c:v>44033</c:v>
                </c:pt>
                <c:pt idx="668" formatCode="m/d/yyyy">
                  <c:v>44032</c:v>
                </c:pt>
                <c:pt idx="669" formatCode="m/d/yyyy">
                  <c:v>44029</c:v>
                </c:pt>
                <c:pt idx="670" formatCode="m/d/yyyy">
                  <c:v>44028</c:v>
                </c:pt>
                <c:pt idx="671" formatCode="m/d/yyyy">
                  <c:v>44027</c:v>
                </c:pt>
                <c:pt idx="672" formatCode="m/d/yyyy">
                  <c:v>44026</c:v>
                </c:pt>
                <c:pt idx="673" formatCode="m/d/yyyy">
                  <c:v>44025</c:v>
                </c:pt>
                <c:pt idx="674" formatCode="m/d/yyyy">
                  <c:v>44022</c:v>
                </c:pt>
                <c:pt idx="675" formatCode="m/d/yyyy">
                  <c:v>44021</c:v>
                </c:pt>
                <c:pt idx="676" formatCode="m/d/yyyy">
                  <c:v>44020</c:v>
                </c:pt>
                <c:pt idx="677" formatCode="m/d/yyyy">
                  <c:v>44019</c:v>
                </c:pt>
                <c:pt idx="678" formatCode="m/d/yyyy">
                  <c:v>44018</c:v>
                </c:pt>
                <c:pt idx="679" formatCode="m/d/yyyy">
                  <c:v>44015</c:v>
                </c:pt>
                <c:pt idx="680" formatCode="m/d/yyyy">
                  <c:v>44014</c:v>
                </c:pt>
                <c:pt idx="681" formatCode="m/d/yyyy">
                  <c:v>44013</c:v>
                </c:pt>
                <c:pt idx="682" formatCode="m/d/yyyy">
                  <c:v>44012</c:v>
                </c:pt>
                <c:pt idx="683" formatCode="m/d/yyyy">
                  <c:v>44011</c:v>
                </c:pt>
                <c:pt idx="684" formatCode="m/d/yyyy">
                  <c:v>44008</c:v>
                </c:pt>
                <c:pt idx="685" formatCode="m/d/yyyy">
                  <c:v>44007</c:v>
                </c:pt>
                <c:pt idx="686" formatCode="m/d/yyyy">
                  <c:v>44006</c:v>
                </c:pt>
                <c:pt idx="687" formatCode="m/d/yyyy">
                  <c:v>44005</c:v>
                </c:pt>
                <c:pt idx="688" formatCode="m/d/yyyy">
                  <c:v>44004</c:v>
                </c:pt>
                <c:pt idx="689" formatCode="m/d/yyyy">
                  <c:v>44001</c:v>
                </c:pt>
                <c:pt idx="690" formatCode="m/d/yyyy">
                  <c:v>44000</c:v>
                </c:pt>
                <c:pt idx="691" formatCode="m/d/yyyy">
                  <c:v>43999</c:v>
                </c:pt>
                <c:pt idx="692" formatCode="m/d/yyyy">
                  <c:v>43998</c:v>
                </c:pt>
                <c:pt idx="693" formatCode="m/d/yyyy">
                  <c:v>43997</c:v>
                </c:pt>
                <c:pt idx="694" formatCode="m/d/yyyy">
                  <c:v>43994</c:v>
                </c:pt>
                <c:pt idx="695" formatCode="m/d/yyyy">
                  <c:v>43993</c:v>
                </c:pt>
                <c:pt idx="696" formatCode="m/d/yyyy">
                  <c:v>43992</c:v>
                </c:pt>
                <c:pt idx="697" formatCode="m/d/yyyy">
                  <c:v>43991</c:v>
                </c:pt>
                <c:pt idx="698" formatCode="m/d/yyyy">
                  <c:v>43990</c:v>
                </c:pt>
                <c:pt idx="699" formatCode="m/d/yyyy">
                  <c:v>43987</c:v>
                </c:pt>
                <c:pt idx="700" formatCode="m/d/yyyy">
                  <c:v>43986</c:v>
                </c:pt>
                <c:pt idx="701" formatCode="m/d/yyyy">
                  <c:v>43985</c:v>
                </c:pt>
                <c:pt idx="702" formatCode="m/d/yyyy">
                  <c:v>43984</c:v>
                </c:pt>
                <c:pt idx="703" formatCode="m/d/yyyy">
                  <c:v>43983</c:v>
                </c:pt>
                <c:pt idx="704" formatCode="m/d/yyyy">
                  <c:v>43980</c:v>
                </c:pt>
                <c:pt idx="705" formatCode="m/d/yyyy">
                  <c:v>43979</c:v>
                </c:pt>
                <c:pt idx="706" formatCode="m/d/yyyy">
                  <c:v>43978</c:v>
                </c:pt>
                <c:pt idx="707" formatCode="m/d/yyyy">
                  <c:v>43977</c:v>
                </c:pt>
                <c:pt idx="708" formatCode="m/d/yyyy">
                  <c:v>43976</c:v>
                </c:pt>
                <c:pt idx="709" formatCode="m/d/yyyy">
                  <c:v>43973</c:v>
                </c:pt>
                <c:pt idx="710" formatCode="m/d/yyyy">
                  <c:v>43972</c:v>
                </c:pt>
                <c:pt idx="711" formatCode="m/d/yyyy">
                  <c:v>43971</c:v>
                </c:pt>
                <c:pt idx="712" formatCode="m/d/yyyy">
                  <c:v>43970</c:v>
                </c:pt>
                <c:pt idx="713" formatCode="m/d/yyyy">
                  <c:v>43969</c:v>
                </c:pt>
                <c:pt idx="714" formatCode="m/d/yyyy">
                  <c:v>43966</c:v>
                </c:pt>
                <c:pt idx="715" formatCode="m/d/yyyy">
                  <c:v>43965</c:v>
                </c:pt>
                <c:pt idx="716" formatCode="m/d/yyyy">
                  <c:v>43964</c:v>
                </c:pt>
                <c:pt idx="717" formatCode="m/d/yyyy">
                  <c:v>43963</c:v>
                </c:pt>
                <c:pt idx="718" formatCode="m/d/yyyy">
                  <c:v>43962</c:v>
                </c:pt>
                <c:pt idx="719" formatCode="m/d/yyyy">
                  <c:v>43959</c:v>
                </c:pt>
                <c:pt idx="720" formatCode="m/d/yyyy">
                  <c:v>43958</c:v>
                </c:pt>
                <c:pt idx="721" formatCode="m/d/yyyy">
                  <c:v>43957</c:v>
                </c:pt>
                <c:pt idx="722" formatCode="m/d/yyyy">
                  <c:v>43956</c:v>
                </c:pt>
                <c:pt idx="723" formatCode="m/d/yyyy">
                  <c:v>43955</c:v>
                </c:pt>
                <c:pt idx="724" formatCode="m/d/yyyy">
                  <c:v>43950</c:v>
                </c:pt>
                <c:pt idx="725" formatCode="m/d/yyyy">
                  <c:v>43949</c:v>
                </c:pt>
                <c:pt idx="726" formatCode="m/d/yyyy">
                  <c:v>43948</c:v>
                </c:pt>
                <c:pt idx="727" formatCode="m/d/yyyy">
                  <c:v>43945</c:v>
                </c:pt>
                <c:pt idx="728" formatCode="m/d/yyyy">
                  <c:v>43944</c:v>
                </c:pt>
                <c:pt idx="729" formatCode="m/d/yyyy">
                  <c:v>43943</c:v>
                </c:pt>
                <c:pt idx="730" formatCode="m/d/yyyy">
                  <c:v>43942</c:v>
                </c:pt>
                <c:pt idx="731" formatCode="m/d/yyyy">
                  <c:v>43941</c:v>
                </c:pt>
                <c:pt idx="732" formatCode="m/d/yyyy">
                  <c:v>43938</c:v>
                </c:pt>
                <c:pt idx="733" formatCode="m/d/yyyy">
                  <c:v>43937</c:v>
                </c:pt>
                <c:pt idx="734" formatCode="m/d/yyyy">
                  <c:v>43936</c:v>
                </c:pt>
                <c:pt idx="735" formatCode="m/d/yyyy">
                  <c:v>43935</c:v>
                </c:pt>
                <c:pt idx="736" formatCode="m/d/yyyy">
                  <c:v>43934</c:v>
                </c:pt>
                <c:pt idx="737" formatCode="m/d/yyyy">
                  <c:v>43931</c:v>
                </c:pt>
                <c:pt idx="738" formatCode="m/d/yyyy">
                  <c:v>43930</c:v>
                </c:pt>
                <c:pt idx="739" formatCode="m/d/yyyy">
                  <c:v>43929</c:v>
                </c:pt>
                <c:pt idx="740" formatCode="m/d/yyyy">
                  <c:v>43928</c:v>
                </c:pt>
                <c:pt idx="741" formatCode="m/d/yyyy">
                  <c:v>43927</c:v>
                </c:pt>
                <c:pt idx="742" formatCode="m/d/yyyy">
                  <c:v>43924</c:v>
                </c:pt>
                <c:pt idx="743" formatCode="m/d/yyyy">
                  <c:v>43922</c:v>
                </c:pt>
                <c:pt idx="744" formatCode="m/d/yyyy">
                  <c:v>43921</c:v>
                </c:pt>
                <c:pt idx="745" formatCode="m/d/yyyy">
                  <c:v>43920</c:v>
                </c:pt>
                <c:pt idx="746" formatCode="m/d/yyyy">
                  <c:v>43917</c:v>
                </c:pt>
                <c:pt idx="747" formatCode="m/d/yyyy">
                  <c:v>43916</c:v>
                </c:pt>
                <c:pt idx="748" formatCode="m/d/yyyy">
                  <c:v>43915</c:v>
                </c:pt>
                <c:pt idx="749" formatCode="m/d/yyyy">
                  <c:v>43914</c:v>
                </c:pt>
                <c:pt idx="750" formatCode="m/d/yyyy">
                  <c:v>43913</c:v>
                </c:pt>
                <c:pt idx="751" formatCode="m/d/yyyy">
                  <c:v>43910</c:v>
                </c:pt>
                <c:pt idx="752" formatCode="m/d/yyyy">
                  <c:v>43909</c:v>
                </c:pt>
                <c:pt idx="753" formatCode="m/d/yyyy">
                  <c:v>43908</c:v>
                </c:pt>
                <c:pt idx="754" formatCode="m/d/yyyy">
                  <c:v>43907</c:v>
                </c:pt>
                <c:pt idx="755" formatCode="m/d/yyyy">
                  <c:v>43906</c:v>
                </c:pt>
                <c:pt idx="756" formatCode="m/d/yyyy">
                  <c:v>43903</c:v>
                </c:pt>
                <c:pt idx="757" formatCode="m/d/yyyy">
                  <c:v>43902</c:v>
                </c:pt>
                <c:pt idx="758" formatCode="m/d/yyyy">
                  <c:v>43901</c:v>
                </c:pt>
                <c:pt idx="759" formatCode="m/d/yyyy">
                  <c:v>43900</c:v>
                </c:pt>
                <c:pt idx="760" formatCode="m/d/yyyy">
                  <c:v>43899</c:v>
                </c:pt>
                <c:pt idx="761" formatCode="m/d/yyyy">
                  <c:v>43896</c:v>
                </c:pt>
                <c:pt idx="762" formatCode="m/d/yyyy">
                  <c:v>43895</c:v>
                </c:pt>
                <c:pt idx="763" formatCode="m/d/yyyy">
                  <c:v>43894</c:v>
                </c:pt>
                <c:pt idx="764" formatCode="m/d/yyyy">
                  <c:v>43893</c:v>
                </c:pt>
                <c:pt idx="765" formatCode="m/d/yyyy">
                  <c:v>43892</c:v>
                </c:pt>
                <c:pt idx="766" formatCode="m/d/yyyy">
                  <c:v>43889</c:v>
                </c:pt>
                <c:pt idx="767" formatCode="m/d/yyyy">
                  <c:v>43888</c:v>
                </c:pt>
                <c:pt idx="768" formatCode="m/d/yyyy">
                  <c:v>43887</c:v>
                </c:pt>
                <c:pt idx="769" formatCode="m/d/yyyy">
                  <c:v>43886</c:v>
                </c:pt>
                <c:pt idx="770" formatCode="m/d/yyyy">
                  <c:v>43885</c:v>
                </c:pt>
                <c:pt idx="771" formatCode="m/d/yyyy">
                  <c:v>43882</c:v>
                </c:pt>
                <c:pt idx="772" formatCode="m/d/yyyy">
                  <c:v>43881</c:v>
                </c:pt>
                <c:pt idx="773" formatCode="m/d/yyyy">
                  <c:v>43880</c:v>
                </c:pt>
                <c:pt idx="774" formatCode="m/d/yyyy">
                  <c:v>43879</c:v>
                </c:pt>
                <c:pt idx="775" formatCode="m/d/yyyy">
                  <c:v>43878</c:v>
                </c:pt>
                <c:pt idx="776" formatCode="m/d/yyyy">
                  <c:v>43875</c:v>
                </c:pt>
                <c:pt idx="777" formatCode="m/d/yyyy">
                  <c:v>43874</c:v>
                </c:pt>
                <c:pt idx="778" formatCode="m/d/yyyy">
                  <c:v>43873</c:v>
                </c:pt>
                <c:pt idx="779" formatCode="m/d/yyyy">
                  <c:v>43872</c:v>
                </c:pt>
                <c:pt idx="780" formatCode="m/d/yyyy">
                  <c:v>43871</c:v>
                </c:pt>
                <c:pt idx="781" formatCode="m/d/yyyy">
                  <c:v>43868</c:v>
                </c:pt>
                <c:pt idx="782" formatCode="m/d/yyyy">
                  <c:v>43867</c:v>
                </c:pt>
                <c:pt idx="783" formatCode="m/d/yyyy">
                  <c:v>43866</c:v>
                </c:pt>
                <c:pt idx="784" formatCode="m/d/yyyy">
                  <c:v>43865</c:v>
                </c:pt>
                <c:pt idx="785" formatCode="m/d/yyyy">
                  <c:v>43864</c:v>
                </c:pt>
                <c:pt idx="786" formatCode="m/d/yyyy">
                  <c:v>43861</c:v>
                </c:pt>
                <c:pt idx="787" formatCode="m/d/yyyy">
                  <c:v>43860</c:v>
                </c:pt>
                <c:pt idx="788" formatCode="m/d/yyyy">
                  <c:v>43852</c:v>
                </c:pt>
                <c:pt idx="789" formatCode="m/d/yyyy">
                  <c:v>43851</c:v>
                </c:pt>
                <c:pt idx="790" formatCode="m/d/yyyy">
                  <c:v>43850</c:v>
                </c:pt>
                <c:pt idx="791" formatCode="m/d/yyyy">
                  <c:v>43847</c:v>
                </c:pt>
                <c:pt idx="792" formatCode="m/d/yyyy">
                  <c:v>43846</c:v>
                </c:pt>
                <c:pt idx="793" formatCode="m/d/yyyy">
                  <c:v>43845</c:v>
                </c:pt>
                <c:pt idx="794" formatCode="m/d/yyyy">
                  <c:v>43844</c:v>
                </c:pt>
                <c:pt idx="795" formatCode="m/d/yyyy">
                  <c:v>43843</c:v>
                </c:pt>
                <c:pt idx="796" formatCode="m/d/yyyy">
                  <c:v>43840</c:v>
                </c:pt>
                <c:pt idx="797" formatCode="m/d/yyyy">
                  <c:v>43839</c:v>
                </c:pt>
                <c:pt idx="798" formatCode="m/d/yyyy">
                  <c:v>43838</c:v>
                </c:pt>
                <c:pt idx="799" formatCode="m/d/yyyy">
                  <c:v>43837</c:v>
                </c:pt>
                <c:pt idx="800" formatCode="m/d/yyyy">
                  <c:v>43836</c:v>
                </c:pt>
                <c:pt idx="801" formatCode="m/d/yyyy">
                  <c:v>43833</c:v>
                </c:pt>
                <c:pt idx="802" formatCode="m/d/yyyy">
                  <c:v>43832</c:v>
                </c:pt>
                <c:pt idx="803" formatCode="m/d/yyyy">
                  <c:v>43830</c:v>
                </c:pt>
                <c:pt idx="804" formatCode="m/d/yyyy">
                  <c:v>43829</c:v>
                </c:pt>
                <c:pt idx="805" formatCode="m/d/yyyy">
                  <c:v>43826</c:v>
                </c:pt>
                <c:pt idx="806" formatCode="m/d/yyyy">
                  <c:v>43825</c:v>
                </c:pt>
                <c:pt idx="807" formatCode="m/d/yyyy">
                  <c:v>43824</c:v>
                </c:pt>
                <c:pt idx="808" formatCode="m/d/yyyy">
                  <c:v>43823</c:v>
                </c:pt>
                <c:pt idx="809" formatCode="m/d/yyyy">
                  <c:v>43822</c:v>
                </c:pt>
                <c:pt idx="810" formatCode="m/d/yyyy">
                  <c:v>43819</c:v>
                </c:pt>
                <c:pt idx="811" formatCode="m/d/yyyy">
                  <c:v>43818</c:v>
                </c:pt>
                <c:pt idx="812" formatCode="m/d/yyyy">
                  <c:v>43817</c:v>
                </c:pt>
                <c:pt idx="813" formatCode="m/d/yyyy">
                  <c:v>43816</c:v>
                </c:pt>
                <c:pt idx="814" formatCode="m/d/yyyy">
                  <c:v>43815</c:v>
                </c:pt>
                <c:pt idx="815" formatCode="m/d/yyyy">
                  <c:v>43812</c:v>
                </c:pt>
                <c:pt idx="816" formatCode="m/d/yyyy">
                  <c:v>43811</c:v>
                </c:pt>
                <c:pt idx="817" formatCode="m/d/yyyy">
                  <c:v>43810</c:v>
                </c:pt>
                <c:pt idx="818" formatCode="m/d/yyyy">
                  <c:v>43809</c:v>
                </c:pt>
                <c:pt idx="819" formatCode="m/d/yyyy">
                  <c:v>43808</c:v>
                </c:pt>
                <c:pt idx="820" formatCode="m/d/yyyy">
                  <c:v>43805</c:v>
                </c:pt>
                <c:pt idx="821" formatCode="m/d/yyyy">
                  <c:v>43804</c:v>
                </c:pt>
                <c:pt idx="822" formatCode="m/d/yyyy">
                  <c:v>43803</c:v>
                </c:pt>
                <c:pt idx="823" formatCode="m/d/yyyy">
                  <c:v>43802</c:v>
                </c:pt>
                <c:pt idx="824" formatCode="m/d/yyyy">
                  <c:v>43801</c:v>
                </c:pt>
                <c:pt idx="825" formatCode="m/d/yyyy">
                  <c:v>43798</c:v>
                </c:pt>
                <c:pt idx="826" formatCode="m/d/yyyy">
                  <c:v>43797</c:v>
                </c:pt>
                <c:pt idx="827" formatCode="m/d/yyyy">
                  <c:v>43796</c:v>
                </c:pt>
                <c:pt idx="828" formatCode="m/d/yyyy">
                  <c:v>43795</c:v>
                </c:pt>
                <c:pt idx="829" formatCode="m/d/yyyy">
                  <c:v>43794</c:v>
                </c:pt>
                <c:pt idx="830" formatCode="m/d/yyyy">
                  <c:v>43791</c:v>
                </c:pt>
                <c:pt idx="831" formatCode="m/d/yyyy">
                  <c:v>43790</c:v>
                </c:pt>
                <c:pt idx="832" formatCode="m/d/yyyy">
                  <c:v>43789</c:v>
                </c:pt>
                <c:pt idx="833" formatCode="m/d/yyyy">
                  <c:v>43788</c:v>
                </c:pt>
                <c:pt idx="834" formatCode="m/d/yyyy">
                  <c:v>43787</c:v>
                </c:pt>
                <c:pt idx="835" formatCode="m/d/yyyy">
                  <c:v>43784</c:v>
                </c:pt>
                <c:pt idx="836" formatCode="m/d/yyyy">
                  <c:v>43783</c:v>
                </c:pt>
                <c:pt idx="837" formatCode="m/d/yyyy">
                  <c:v>43782</c:v>
                </c:pt>
                <c:pt idx="838" formatCode="m/d/yyyy">
                  <c:v>43781</c:v>
                </c:pt>
                <c:pt idx="839" formatCode="m/d/yyyy">
                  <c:v>43780</c:v>
                </c:pt>
                <c:pt idx="840" formatCode="m/d/yyyy">
                  <c:v>43777</c:v>
                </c:pt>
                <c:pt idx="841" formatCode="m/d/yyyy">
                  <c:v>43776</c:v>
                </c:pt>
                <c:pt idx="842" formatCode="m/d/yyyy">
                  <c:v>43775</c:v>
                </c:pt>
                <c:pt idx="843" formatCode="m/d/yyyy">
                  <c:v>43774</c:v>
                </c:pt>
                <c:pt idx="844" formatCode="m/d/yyyy">
                  <c:v>43773</c:v>
                </c:pt>
                <c:pt idx="845" formatCode="m/d/yyyy">
                  <c:v>43770</c:v>
                </c:pt>
                <c:pt idx="846" formatCode="m/d/yyyy">
                  <c:v>43769</c:v>
                </c:pt>
                <c:pt idx="847" formatCode="m/d/yyyy">
                  <c:v>43768</c:v>
                </c:pt>
                <c:pt idx="848" formatCode="m/d/yyyy">
                  <c:v>43767</c:v>
                </c:pt>
                <c:pt idx="849" formatCode="m/d/yyyy">
                  <c:v>43766</c:v>
                </c:pt>
                <c:pt idx="850" formatCode="m/d/yyyy">
                  <c:v>43763</c:v>
                </c:pt>
                <c:pt idx="851" formatCode="m/d/yyyy">
                  <c:v>43762</c:v>
                </c:pt>
                <c:pt idx="852" formatCode="m/d/yyyy">
                  <c:v>43761</c:v>
                </c:pt>
                <c:pt idx="853" formatCode="m/d/yyyy">
                  <c:v>43760</c:v>
                </c:pt>
                <c:pt idx="854" formatCode="m/d/yyyy">
                  <c:v>43759</c:v>
                </c:pt>
                <c:pt idx="855" formatCode="m/d/yyyy">
                  <c:v>43756</c:v>
                </c:pt>
                <c:pt idx="856" formatCode="m/d/yyyy">
                  <c:v>43755</c:v>
                </c:pt>
                <c:pt idx="857" formatCode="m/d/yyyy">
                  <c:v>43754</c:v>
                </c:pt>
                <c:pt idx="858" formatCode="m/d/yyyy">
                  <c:v>43753</c:v>
                </c:pt>
                <c:pt idx="859" formatCode="m/d/yyyy">
                  <c:v>43752</c:v>
                </c:pt>
                <c:pt idx="860" formatCode="m/d/yyyy">
                  <c:v>43749</c:v>
                </c:pt>
                <c:pt idx="861" formatCode="m/d/yyyy">
                  <c:v>43748</c:v>
                </c:pt>
                <c:pt idx="862" formatCode="m/d/yyyy">
                  <c:v>43747</c:v>
                </c:pt>
                <c:pt idx="863" formatCode="m/d/yyyy">
                  <c:v>43746</c:v>
                </c:pt>
                <c:pt idx="864" formatCode="m/d/yyyy">
                  <c:v>43745</c:v>
                </c:pt>
                <c:pt idx="865" formatCode="m/d/yyyy">
                  <c:v>43742</c:v>
                </c:pt>
                <c:pt idx="866" formatCode="m/d/yyyy">
                  <c:v>43741</c:v>
                </c:pt>
                <c:pt idx="867" formatCode="m/d/yyyy">
                  <c:v>43740</c:v>
                </c:pt>
                <c:pt idx="868" formatCode="m/d/yyyy">
                  <c:v>43739</c:v>
                </c:pt>
                <c:pt idx="869" formatCode="m/d/yyyy">
                  <c:v>43738</c:v>
                </c:pt>
                <c:pt idx="870" formatCode="m/d/yyyy">
                  <c:v>43735</c:v>
                </c:pt>
                <c:pt idx="871" formatCode="m/d/yyyy">
                  <c:v>43734</c:v>
                </c:pt>
                <c:pt idx="872" formatCode="m/d/yyyy">
                  <c:v>43733</c:v>
                </c:pt>
                <c:pt idx="873" formatCode="m/d/yyyy">
                  <c:v>43732</c:v>
                </c:pt>
                <c:pt idx="874" formatCode="m/d/yyyy">
                  <c:v>43731</c:v>
                </c:pt>
                <c:pt idx="875" formatCode="m/d/yyyy">
                  <c:v>43728</c:v>
                </c:pt>
                <c:pt idx="876" formatCode="m/d/yyyy">
                  <c:v>43727</c:v>
                </c:pt>
                <c:pt idx="877" formatCode="m/d/yyyy">
                  <c:v>43726</c:v>
                </c:pt>
                <c:pt idx="878" formatCode="m/d/yyyy">
                  <c:v>43725</c:v>
                </c:pt>
                <c:pt idx="879" formatCode="m/d/yyyy">
                  <c:v>43724</c:v>
                </c:pt>
                <c:pt idx="880" formatCode="m/d/yyyy">
                  <c:v>43721</c:v>
                </c:pt>
                <c:pt idx="881" formatCode="m/d/yyyy">
                  <c:v>43720</c:v>
                </c:pt>
                <c:pt idx="882" formatCode="m/d/yyyy">
                  <c:v>43719</c:v>
                </c:pt>
                <c:pt idx="883" formatCode="m/d/yyyy">
                  <c:v>43718</c:v>
                </c:pt>
                <c:pt idx="884" formatCode="m/d/yyyy">
                  <c:v>43717</c:v>
                </c:pt>
                <c:pt idx="885" formatCode="m/d/yyyy">
                  <c:v>43714</c:v>
                </c:pt>
                <c:pt idx="886" formatCode="m/d/yyyy">
                  <c:v>43713</c:v>
                </c:pt>
                <c:pt idx="887" formatCode="m/d/yyyy">
                  <c:v>43712</c:v>
                </c:pt>
                <c:pt idx="888" formatCode="m/d/yyyy">
                  <c:v>43711</c:v>
                </c:pt>
                <c:pt idx="889" formatCode="m/d/yyyy">
                  <c:v>43707</c:v>
                </c:pt>
                <c:pt idx="890" formatCode="m/d/yyyy">
                  <c:v>43706</c:v>
                </c:pt>
                <c:pt idx="891" formatCode="m/d/yyyy">
                  <c:v>43705</c:v>
                </c:pt>
                <c:pt idx="892" formatCode="m/d/yyyy">
                  <c:v>43704</c:v>
                </c:pt>
                <c:pt idx="893" formatCode="m/d/yyyy">
                  <c:v>43703</c:v>
                </c:pt>
                <c:pt idx="894" formatCode="m/d/yyyy">
                  <c:v>43700</c:v>
                </c:pt>
                <c:pt idx="895" formatCode="m/d/yyyy">
                  <c:v>43699</c:v>
                </c:pt>
                <c:pt idx="896" formatCode="m/d/yyyy">
                  <c:v>43698</c:v>
                </c:pt>
                <c:pt idx="897" formatCode="m/d/yyyy">
                  <c:v>43697</c:v>
                </c:pt>
                <c:pt idx="898" formatCode="m/d/yyyy">
                  <c:v>43696</c:v>
                </c:pt>
                <c:pt idx="899" formatCode="m/d/yyyy">
                  <c:v>43693</c:v>
                </c:pt>
                <c:pt idx="900" formatCode="m/d/yyyy">
                  <c:v>43692</c:v>
                </c:pt>
                <c:pt idx="901" formatCode="m/d/yyyy">
                  <c:v>43691</c:v>
                </c:pt>
                <c:pt idx="902" formatCode="m/d/yyyy">
                  <c:v>43690</c:v>
                </c:pt>
                <c:pt idx="903" formatCode="m/d/yyyy">
                  <c:v>43689</c:v>
                </c:pt>
                <c:pt idx="904" formatCode="m/d/yyyy">
                  <c:v>43686</c:v>
                </c:pt>
                <c:pt idx="905" formatCode="m/d/yyyy">
                  <c:v>43685</c:v>
                </c:pt>
                <c:pt idx="906" formatCode="m/d/yyyy">
                  <c:v>43684</c:v>
                </c:pt>
                <c:pt idx="907" formatCode="m/d/yyyy">
                  <c:v>43683</c:v>
                </c:pt>
                <c:pt idx="908" formatCode="m/d/yyyy">
                  <c:v>43682</c:v>
                </c:pt>
                <c:pt idx="909" formatCode="m/d/yyyy">
                  <c:v>43679</c:v>
                </c:pt>
                <c:pt idx="910" formatCode="m/d/yyyy">
                  <c:v>43678</c:v>
                </c:pt>
                <c:pt idx="911" formatCode="m/d/yyyy">
                  <c:v>43677</c:v>
                </c:pt>
                <c:pt idx="912" formatCode="m/d/yyyy">
                  <c:v>43676</c:v>
                </c:pt>
                <c:pt idx="913" formatCode="m/d/yyyy">
                  <c:v>43675</c:v>
                </c:pt>
                <c:pt idx="914" formatCode="m/d/yyyy">
                  <c:v>43672</c:v>
                </c:pt>
                <c:pt idx="915" formatCode="m/d/yyyy">
                  <c:v>43671</c:v>
                </c:pt>
                <c:pt idx="916" formatCode="m/d/yyyy">
                  <c:v>43670</c:v>
                </c:pt>
                <c:pt idx="917" formatCode="m/d/yyyy">
                  <c:v>43669</c:v>
                </c:pt>
                <c:pt idx="918" formatCode="m/d/yyyy">
                  <c:v>43668</c:v>
                </c:pt>
                <c:pt idx="919" formatCode="m/d/yyyy">
                  <c:v>43665</c:v>
                </c:pt>
                <c:pt idx="920" formatCode="m/d/yyyy">
                  <c:v>43664</c:v>
                </c:pt>
                <c:pt idx="921" formatCode="m/d/yyyy">
                  <c:v>43663</c:v>
                </c:pt>
                <c:pt idx="922" formatCode="m/d/yyyy">
                  <c:v>43662</c:v>
                </c:pt>
                <c:pt idx="923" formatCode="m/d/yyyy">
                  <c:v>43661</c:v>
                </c:pt>
                <c:pt idx="924" formatCode="m/d/yyyy">
                  <c:v>43658</c:v>
                </c:pt>
                <c:pt idx="925" formatCode="m/d/yyyy">
                  <c:v>43657</c:v>
                </c:pt>
                <c:pt idx="926" formatCode="m/d/yyyy">
                  <c:v>43656</c:v>
                </c:pt>
                <c:pt idx="927" formatCode="m/d/yyyy">
                  <c:v>43655</c:v>
                </c:pt>
                <c:pt idx="928" formatCode="m/d/yyyy">
                  <c:v>43654</c:v>
                </c:pt>
                <c:pt idx="929" formatCode="m/d/yyyy">
                  <c:v>43651</c:v>
                </c:pt>
                <c:pt idx="930" formatCode="m/d/yyyy">
                  <c:v>43650</c:v>
                </c:pt>
                <c:pt idx="931" formatCode="m/d/yyyy">
                  <c:v>43649</c:v>
                </c:pt>
                <c:pt idx="932" formatCode="m/d/yyyy">
                  <c:v>43648</c:v>
                </c:pt>
                <c:pt idx="933" formatCode="m/d/yyyy">
                  <c:v>43647</c:v>
                </c:pt>
                <c:pt idx="934" formatCode="m/d/yyyy">
                  <c:v>43644</c:v>
                </c:pt>
                <c:pt idx="935" formatCode="m/d/yyyy">
                  <c:v>43643</c:v>
                </c:pt>
                <c:pt idx="936" formatCode="m/d/yyyy">
                  <c:v>43642</c:v>
                </c:pt>
                <c:pt idx="937" formatCode="m/d/yyyy">
                  <c:v>43641</c:v>
                </c:pt>
                <c:pt idx="938" formatCode="m/d/yyyy">
                  <c:v>43640</c:v>
                </c:pt>
                <c:pt idx="939" formatCode="m/d/yyyy">
                  <c:v>43637</c:v>
                </c:pt>
                <c:pt idx="940" formatCode="m/d/yyyy">
                  <c:v>43636</c:v>
                </c:pt>
                <c:pt idx="941" formatCode="m/d/yyyy">
                  <c:v>43635</c:v>
                </c:pt>
                <c:pt idx="942" formatCode="m/d/yyyy">
                  <c:v>43634</c:v>
                </c:pt>
                <c:pt idx="943" formatCode="m/d/yyyy">
                  <c:v>43633</c:v>
                </c:pt>
                <c:pt idx="944" formatCode="m/d/yyyy">
                  <c:v>43630</c:v>
                </c:pt>
                <c:pt idx="945" formatCode="m/d/yyyy">
                  <c:v>43629</c:v>
                </c:pt>
                <c:pt idx="946" formatCode="m/d/yyyy">
                  <c:v>43628</c:v>
                </c:pt>
                <c:pt idx="947" formatCode="m/d/yyyy">
                  <c:v>43627</c:v>
                </c:pt>
                <c:pt idx="948" formatCode="m/d/yyyy">
                  <c:v>43626</c:v>
                </c:pt>
                <c:pt idx="949" formatCode="m/d/yyyy">
                  <c:v>43623</c:v>
                </c:pt>
                <c:pt idx="950" formatCode="m/d/yyyy">
                  <c:v>43622</c:v>
                </c:pt>
                <c:pt idx="951" formatCode="m/d/yyyy">
                  <c:v>43621</c:v>
                </c:pt>
                <c:pt idx="952" formatCode="m/d/yyyy">
                  <c:v>43620</c:v>
                </c:pt>
                <c:pt idx="953" formatCode="m/d/yyyy">
                  <c:v>43619</c:v>
                </c:pt>
                <c:pt idx="954" formatCode="m/d/yyyy">
                  <c:v>43616</c:v>
                </c:pt>
                <c:pt idx="955" formatCode="m/d/yyyy">
                  <c:v>43615</c:v>
                </c:pt>
                <c:pt idx="956" formatCode="m/d/yyyy">
                  <c:v>43614</c:v>
                </c:pt>
                <c:pt idx="957" formatCode="m/d/yyyy">
                  <c:v>43613</c:v>
                </c:pt>
                <c:pt idx="958" formatCode="m/d/yyyy">
                  <c:v>43612</c:v>
                </c:pt>
                <c:pt idx="959" formatCode="m/d/yyyy">
                  <c:v>43609</c:v>
                </c:pt>
                <c:pt idx="960" formatCode="m/d/yyyy">
                  <c:v>43608</c:v>
                </c:pt>
                <c:pt idx="961" formatCode="m/d/yyyy">
                  <c:v>43607</c:v>
                </c:pt>
                <c:pt idx="962" formatCode="m/d/yyyy">
                  <c:v>43606</c:v>
                </c:pt>
                <c:pt idx="963" formatCode="m/d/yyyy">
                  <c:v>43605</c:v>
                </c:pt>
                <c:pt idx="964" formatCode="m/d/yyyy">
                  <c:v>43602</c:v>
                </c:pt>
                <c:pt idx="965" formatCode="m/d/yyyy">
                  <c:v>43601</c:v>
                </c:pt>
                <c:pt idx="966" formatCode="m/d/yyyy">
                  <c:v>43600</c:v>
                </c:pt>
                <c:pt idx="967" formatCode="m/d/yyyy">
                  <c:v>43599</c:v>
                </c:pt>
                <c:pt idx="968" formatCode="m/d/yyyy">
                  <c:v>43598</c:v>
                </c:pt>
                <c:pt idx="969" formatCode="m/d/yyyy">
                  <c:v>43595</c:v>
                </c:pt>
                <c:pt idx="970" formatCode="m/d/yyyy">
                  <c:v>43594</c:v>
                </c:pt>
                <c:pt idx="971" formatCode="m/d/yyyy">
                  <c:v>43593</c:v>
                </c:pt>
                <c:pt idx="972" formatCode="m/d/yyyy">
                  <c:v>43592</c:v>
                </c:pt>
                <c:pt idx="973" formatCode="m/d/yyyy">
                  <c:v>43591</c:v>
                </c:pt>
                <c:pt idx="974" formatCode="m/d/yyyy">
                  <c:v>43588</c:v>
                </c:pt>
                <c:pt idx="975" formatCode="m/d/yyyy">
                  <c:v>43587</c:v>
                </c:pt>
                <c:pt idx="976" formatCode="m/d/yyyy">
                  <c:v>43581</c:v>
                </c:pt>
                <c:pt idx="977" formatCode="m/d/yyyy">
                  <c:v>43580</c:v>
                </c:pt>
                <c:pt idx="978" formatCode="m/d/yyyy">
                  <c:v>43579</c:v>
                </c:pt>
                <c:pt idx="979" formatCode="m/d/yyyy">
                  <c:v>43578</c:v>
                </c:pt>
                <c:pt idx="980" formatCode="m/d/yyyy">
                  <c:v>43577</c:v>
                </c:pt>
                <c:pt idx="981" formatCode="m/d/yyyy">
                  <c:v>43574</c:v>
                </c:pt>
                <c:pt idx="982" formatCode="m/d/yyyy">
                  <c:v>43573</c:v>
                </c:pt>
                <c:pt idx="983" formatCode="m/d/yyyy">
                  <c:v>43572</c:v>
                </c:pt>
                <c:pt idx="984" formatCode="m/d/yyyy">
                  <c:v>43571</c:v>
                </c:pt>
                <c:pt idx="985" formatCode="m/d/yyyy">
                  <c:v>43567</c:v>
                </c:pt>
                <c:pt idx="986" formatCode="m/d/yyyy">
                  <c:v>43566</c:v>
                </c:pt>
                <c:pt idx="987" formatCode="m/d/yyyy">
                  <c:v>43565</c:v>
                </c:pt>
                <c:pt idx="988" formatCode="m/d/yyyy">
                  <c:v>43564</c:v>
                </c:pt>
                <c:pt idx="989" formatCode="m/d/yyyy">
                  <c:v>43563</c:v>
                </c:pt>
                <c:pt idx="990" formatCode="m/d/yyyy">
                  <c:v>43560</c:v>
                </c:pt>
                <c:pt idx="991" formatCode="m/d/yyyy">
                  <c:v>43559</c:v>
                </c:pt>
                <c:pt idx="992" formatCode="m/d/yyyy">
                  <c:v>43558</c:v>
                </c:pt>
                <c:pt idx="993" formatCode="m/d/yyyy">
                  <c:v>43557</c:v>
                </c:pt>
                <c:pt idx="994" formatCode="m/d/yyyy">
                  <c:v>43556</c:v>
                </c:pt>
                <c:pt idx="995" formatCode="m/d/yyyy">
                  <c:v>43553</c:v>
                </c:pt>
                <c:pt idx="996" formatCode="m/d/yyyy">
                  <c:v>43552</c:v>
                </c:pt>
                <c:pt idx="997" formatCode="m/d/yyyy">
                  <c:v>43551</c:v>
                </c:pt>
                <c:pt idx="998" formatCode="m/d/yyyy">
                  <c:v>43550</c:v>
                </c:pt>
                <c:pt idx="999" formatCode="m/d/yyyy">
                  <c:v>43549</c:v>
                </c:pt>
                <c:pt idx="1000" formatCode="m/d/yyyy">
                  <c:v>43546</c:v>
                </c:pt>
                <c:pt idx="1001" formatCode="m/d/yyyy">
                  <c:v>43545</c:v>
                </c:pt>
                <c:pt idx="1002" formatCode="m/d/yyyy">
                  <c:v>43544</c:v>
                </c:pt>
                <c:pt idx="1003" formatCode="m/d/yyyy">
                  <c:v>43543</c:v>
                </c:pt>
                <c:pt idx="1004" formatCode="m/d/yyyy">
                  <c:v>43542</c:v>
                </c:pt>
                <c:pt idx="1005" formatCode="m/d/yyyy">
                  <c:v>43539</c:v>
                </c:pt>
                <c:pt idx="1006" formatCode="m/d/yyyy">
                  <c:v>43538</c:v>
                </c:pt>
                <c:pt idx="1007" formatCode="m/d/yyyy">
                  <c:v>43537</c:v>
                </c:pt>
                <c:pt idx="1008" formatCode="m/d/yyyy">
                  <c:v>43536</c:v>
                </c:pt>
                <c:pt idx="1009" formatCode="m/d/yyyy">
                  <c:v>43535</c:v>
                </c:pt>
                <c:pt idx="1010" formatCode="m/d/yyyy">
                  <c:v>43532</c:v>
                </c:pt>
                <c:pt idx="1011" formatCode="m/d/yyyy">
                  <c:v>43531</c:v>
                </c:pt>
                <c:pt idx="1012" formatCode="m/d/yyyy">
                  <c:v>43530</c:v>
                </c:pt>
                <c:pt idx="1013" formatCode="m/d/yyyy">
                  <c:v>43529</c:v>
                </c:pt>
                <c:pt idx="1014" formatCode="m/d/yyyy">
                  <c:v>43528</c:v>
                </c:pt>
                <c:pt idx="1015" formatCode="m/d/yyyy">
                  <c:v>43525</c:v>
                </c:pt>
                <c:pt idx="1016" formatCode="m/d/yyyy">
                  <c:v>43524</c:v>
                </c:pt>
                <c:pt idx="1017" formatCode="m/d/yyyy">
                  <c:v>43523</c:v>
                </c:pt>
                <c:pt idx="1018" formatCode="m/d/yyyy">
                  <c:v>43522</c:v>
                </c:pt>
                <c:pt idx="1019" formatCode="m/d/yyyy">
                  <c:v>43521</c:v>
                </c:pt>
                <c:pt idx="1020" formatCode="m/d/yyyy">
                  <c:v>43518</c:v>
                </c:pt>
                <c:pt idx="1021" formatCode="m/d/yyyy">
                  <c:v>43517</c:v>
                </c:pt>
                <c:pt idx="1022" formatCode="m/d/yyyy">
                  <c:v>43516</c:v>
                </c:pt>
                <c:pt idx="1023" formatCode="m/d/yyyy">
                  <c:v>43515</c:v>
                </c:pt>
                <c:pt idx="1024" formatCode="m/d/yyyy">
                  <c:v>43514</c:v>
                </c:pt>
                <c:pt idx="1025" formatCode="m/d/yyyy">
                  <c:v>43511</c:v>
                </c:pt>
                <c:pt idx="1026" formatCode="m/d/yyyy">
                  <c:v>43510</c:v>
                </c:pt>
                <c:pt idx="1027" formatCode="m/d/yyyy">
                  <c:v>43509</c:v>
                </c:pt>
                <c:pt idx="1028" formatCode="m/d/yyyy">
                  <c:v>43508</c:v>
                </c:pt>
                <c:pt idx="1029" formatCode="m/d/yyyy">
                  <c:v>43507</c:v>
                </c:pt>
                <c:pt idx="1030" formatCode="m/d/yyyy">
                  <c:v>43497</c:v>
                </c:pt>
                <c:pt idx="1031" formatCode="m/d/yyyy">
                  <c:v>43496</c:v>
                </c:pt>
                <c:pt idx="1032" formatCode="m/d/yyyy">
                  <c:v>43495</c:v>
                </c:pt>
                <c:pt idx="1033" formatCode="m/d/yyyy">
                  <c:v>43494</c:v>
                </c:pt>
                <c:pt idx="1034" formatCode="m/d/yyyy">
                  <c:v>43493</c:v>
                </c:pt>
                <c:pt idx="1035" formatCode="m/d/yyyy">
                  <c:v>43490</c:v>
                </c:pt>
                <c:pt idx="1036" formatCode="m/d/yyyy">
                  <c:v>43489</c:v>
                </c:pt>
                <c:pt idx="1037" formatCode="m/d/yyyy">
                  <c:v>43488</c:v>
                </c:pt>
                <c:pt idx="1038" formatCode="m/d/yyyy">
                  <c:v>43487</c:v>
                </c:pt>
                <c:pt idx="1039" formatCode="m/d/yyyy">
                  <c:v>43486</c:v>
                </c:pt>
                <c:pt idx="1040" formatCode="m/d/yyyy">
                  <c:v>43483</c:v>
                </c:pt>
                <c:pt idx="1041" formatCode="m/d/yyyy">
                  <c:v>43482</c:v>
                </c:pt>
                <c:pt idx="1042" formatCode="m/d/yyyy">
                  <c:v>43481</c:v>
                </c:pt>
                <c:pt idx="1043" formatCode="m/d/yyyy">
                  <c:v>43480</c:v>
                </c:pt>
                <c:pt idx="1044" formatCode="m/d/yyyy">
                  <c:v>43479</c:v>
                </c:pt>
                <c:pt idx="1045" formatCode="m/d/yyyy">
                  <c:v>43476</c:v>
                </c:pt>
                <c:pt idx="1046" formatCode="m/d/yyyy">
                  <c:v>43475</c:v>
                </c:pt>
                <c:pt idx="1047" formatCode="m/d/yyyy">
                  <c:v>43474</c:v>
                </c:pt>
                <c:pt idx="1048" formatCode="m/d/yyyy">
                  <c:v>43473</c:v>
                </c:pt>
                <c:pt idx="1049" formatCode="m/d/yyyy">
                  <c:v>43472</c:v>
                </c:pt>
                <c:pt idx="1050" formatCode="m/d/yyyy">
                  <c:v>43469</c:v>
                </c:pt>
                <c:pt idx="1051" formatCode="m/d/yyyy">
                  <c:v>43468</c:v>
                </c:pt>
                <c:pt idx="1052" formatCode="m/d/yyyy">
                  <c:v>43467</c:v>
                </c:pt>
                <c:pt idx="1053" formatCode="m/d/yyyy">
                  <c:v>43462</c:v>
                </c:pt>
                <c:pt idx="1054" formatCode="m/d/yyyy">
                  <c:v>43461</c:v>
                </c:pt>
                <c:pt idx="1055" formatCode="m/d/yyyy">
                  <c:v>43460</c:v>
                </c:pt>
                <c:pt idx="1056" formatCode="m/d/yyyy">
                  <c:v>43459</c:v>
                </c:pt>
                <c:pt idx="1057" formatCode="m/d/yyyy">
                  <c:v>43458</c:v>
                </c:pt>
                <c:pt idx="1058" formatCode="m/d/yyyy">
                  <c:v>43455</c:v>
                </c:pt>
                <c:pt idx="1059" formatCode="m/d/yyyy">
                  <c:v>43454</c:v>
                </c:pt>
                <c:pt idx="1060" formatCode="m/d/yyyy">
                  <c:v>43453</c:v>
                </c:pt>
                <c:pt idx="1061" formatCode="m/d/yyyy">
                  <c:v>43452</c:v>
                </c:pt>
                <c:pt idx="1062" formatCode="m/d/yyyy">
                  <c:v>43451</c:v>
                </c:pt>
                <c:pt idx="1063" formatCode="m/d/yyyy">
                  <c:v>43448</c:v>
                </c:pt>
                <c:pt idx="1064" formatCode="m/d/yyyy">
                  <c:v>43447</c:v>
                </c:pt>
                <c:pt idx="1065" formatCode="m/d/yyyy">
                  <c:v>43446</c:v>
                </c:pt>
                <c:pt idx="1066" formatCode="m/d/yyyy">
                  <c:v>43445</c:v>
                </c:pt>
                <c:pt idx="1067" formatCode="m/d/yyyy">
                  <c:v>43444</c:v>
                </c:pt>
                <c:pt idx="1068" formatCode="m/d/yyyy">
                  <c:v>43441</c:v>
                </c:pt>
                <c:pt idx="1069" formatCode="m/d/yyyy">
                  <c:v>43440</c:v>
                </c:pt>
                <c:pt idx="1070" formatCode="m/d/yyyy">
                  <c:v>43439</c:v>
                </c:pt>
                <c:pt idx="1071" formatCode="m/d/yyyy">
                  <c:v>43438</c:v>
                </c:pt>
                <c:pt idx="1072" formatCode="m/d/yyyy">
                  <c:v>43437</c:v>
                </c:pt>
                <c:pt idx="1073" formatCode="m/d/yyyy">
                  <c:v>43434</c:v>
                </c:pt>
                <c:pt idx="1074" formatCode="m/d/yyyy">
                  <c:v>43433</c:v>
                </c:pt>
                <c:pt idx="1075" formatCode="m/d/yyyy">
                  <c:v>43432</c:v>
                </c:pt>
                <c:pt idx="1076" formatCode="m/d/yyyy">
                  <c:v>43431</c:v>
                </c:pt>
                <c:pt idx="1077" formatCode="m/d/yyyy">
                  <c:v>43430</c:v>
                </c:pt>
                <c:pt idx="1078" formatCode="m/d/yyyy">
                  <c:v>43427</c:v>
                </c:pt>
                <c:pt idx="1079" formatCode="m/d/yyyy">
                  <c:v>43426</c:v>
                </c:pt>
                <c:pt idx="1080" formatCode="m/d/yyyy">
                  <c:v>43425</c:v>
                </c:pt>
                <c:pt idx="1081" formatCode="m/d/yyyy">
                  <c:v>43424</c:v>
                </c:pt>
                <c:pt idx="1082" formatCode="m/d/yyyy">
                  <c:v>43423</c:v>
                </c:pt>
                <c:pt idx="1083" formatCode="m/d/yyyy">
                  <c:v>43420</c:v>
                </c:pt>
                <c:pt idx="1084" formatCode="m/d/yyyy">
                  <c:v>43419</c:v>
                </c:pt>
                <c:pt idx="1085" formatCode="m/d/yyyy">
                  <c:v>43418</c:v>
                </c:pt>
                <c:pt idx="1086" formatCode="m/d/yyyy">
                  <c:v>43417</c:v>
                </c:pt>
                <c:pt idx="1087" formatCode="m/d/yyyy">
                  <c:v>43416</c:v>
                </c:pt>
                <c:pt idx="1088" formatCode="m/d/yyyy">
                  <c:v>43413</c:v>
                </c:pt>
                <c:pt idx="1089" formatCode="m/d/yyyy">
                  <c:v>43412</c:v>
                </c:pt>
                <c:pt idx="1090" formatCode="m/d/yyyy">
                  <c:v>43411</c:v>
                </c:pt>
                <c:pt idx="1091" formatCode="m/d/yyyy">
                  <c:v>43410</c:v>
                </c:pt>
                <c:pt idx="1092" formatCode="m/d/yyyy">
                  <c:v>43409</c:v>
                </c:pt>
                <c:pt idx="1093" formatCode="m/d/yyyy">
                  <c:v>43406</c:v>
                </c:pt>
                <c:pt idx="1094" formatCode="m/d/yyyy">
                  <c:v>43405</c:v>
                </c:pt>
                <c:pt idx="1095" formatCode="m/d/yyyy">
                  <c:v>43404</c:v>
                </c:pt>
                <c:pt idx="1096" formatCode="m/d/yyyy">
                  <c:v>43403</c:v>
                </c:pt>
                <c:pt idx="1097" formatCode="m/d/yyyy">
                  <c:v>43402</c:v>
                </c:pt>
                <c:pt idx="1098" formatCode="m/d/yyyy">
                  <c:v>43399</c:v>
                </c:pt>
                <c:pt idx="1099" formatCode="m/d/yyyy">
                  <c:v>43398</c:v>
                </c:pt>
                <c:pt idx="1100" formatCode="m/d/yyyy">
                  <c:v>43397</c:v>
                </c:pt>
                <c:pt idx="1101" formatCode="m/d/yyyy">
                  <c:v>43396</c:v>
                </c:pt>
                <c:pt idx="1102" formatCode="m/d/yyyy">
                  <c:v>43395</c:v>
                </c:pt>
                <c:pt idx="1103" formatCode="m/d/yyyy">
                  <c:v>43392</c:v>
                </c:pt>
                <c:pt idx="1104" formatCode="m/d/yyyy">
                  <c:v>43391</c:v>
                </c:pt>
                <c:pt idx="1105" formatCode="m/d/yyyy">
                  <c:v>43390</c:v>
                </c:pt>
                <c:pt idx="1106" formatCode="m/d/yyyy">
                  <c:v>43389</c:v>
                </c:pt>
                <c:pt idx="1107" formatCode="m/d/yyyy">
                  <c:v>43388</c:v>
                </c:pt>
                <c:pt idx="1108" formatCode="m/d/yyyy">
                  <c:v>43385</c:v>
                </c:pt>
                <c:pt idx="1109" formatCode="m/d/yyyy">
                  <c:v>43384</c:v>
                </c:pt>
                <c:pt idx="1110" formatCode="m/d/yyyy">
                  <c:v>43383</c:v>
                </c:pt>
                <c:pt idx="1111" formatCode="m/d/yyyy">
                  <c:v>43382</c:v>
                </c:pt>
                <c:pt idx="1112" formatCode="m/d/yyyy">
                  <c:v>43381</c:v>
                </c:pt>
                <c:pt idx="1113" formatCode="m/d/yyyy">
                  <c:v>43378</c:v>
                </c:pt>
                <c:pt idx="1114" formatCode="m/d/yyyy">
                  <c:v>43377</c:v>
                </c:pt>
                <c:pt idx="1115" formatCode="m/d/yyyy">
                  <c:v>43376</c:v>
                </c:pt>
                <c:pt idx="1116" formatCode="m/d/yyyy">
                  <c:v>43375</c:v>
                </c:pt>
                <c:pt idx="1117" formatCode="m/d/yyyy">
                  <c:v>43374</c:v>
                </c:pt>
                <c:pt idx="1118" formatCode="m/d/yyyy">
                  <c:v>43371</c:v>
                </c:pt>
                <c:pt idx="1119" formatCode="m/d/yyyy">
                  <c:v>43370</c:v>
                </c:pt>
                <c:pt idx="1120" formatCode="m/d/yyyy">
                  <c:v>43369</c:v>
                </c:pt>
                <c:pt idx="1121" formatCode="m/d/yyyy">
                  <c:v>43368</c:v>
                </c:pt>
                <c:pt idx="1122" formatCode="m/d/yyyy">
                  <c:v>43367</c:v>
                </c:pt>
                <c:pt idx="1123" formatCode="m/d/yyyy">
                  <c:v>43364</c:v>
                </c:pt>
                <c:pt idx="1124" formatCode="m/d/yyyy">
                  <c:v>43363</c:v>
                </c:pt>
                <c:pt idx="1125" formatCode="m/d/yyyy">
                  <c:v>43362</c:v>
                </c:pt>
                <c:pt idx="1126" formatCode="m/d/yyyy">
                  <c:v>43361</c:v>
                </c:pt>
                <c:pt idx="1127" formatCode="m/d/yyyy">
                  <c:v>43360</c:v>
                </c:pt>
                <c:pt idx="1128" formatCode="m/d/yyyy">
                  <c:v>43357</c:v>
                </c:pt>
                <c:pt idx="1129" formatCode="m/d/yyyy">
                  <c:v>43356</c:v>
                </c:pt>
                <c:pt idx="1130" formatCode="m/d/yyyy">
                  <c:v>43355</c:v>
                </c:pt>
                <c:pt idx="1131" formatCode="m/d/yyyy">
                  <c:v>43354</c:v>
                </c:pt>
                <c:pt idx="1132" formatCode="m/d/yyyy">
                  <c:v>43353</c:v>
                </c:pt>
                <c:pt idx="1133" formatCode="m/d/yyyy">
                  <c:v>43350</c:v>
                </c:pt>
                <c:pt idx="1134" formatCode="m/d/yyyy">
                  <c:v>43349</c:v>
                </c:pt>
                <c:pt idx="1135" formatCode="m/d/yyyy">
                  <c:v>43348</c:v>
                </c:pt>
                <c:pt idx="1136" formatCode="m/d/yyyy">
                  <c:v>43347</c:v>
                </c:pt>
                <c:pt idx="1137" formatCode="m/d/yyyy">
                  <c:v>43343</c:v>
                </c:pt>
                <c:pt idx="1138" formatCode="m/d/yyyy">
                  <c:v>43342</c:v>
                </c:pt>
                <c:pt idx="1139" formatCode="m/d/yyyy">
                  <c:v>43341</c:v>
                </c:pt>
                <c:pt idx="1140" formatCode="m/d/yyyy">
                  <c:v>43340</c:v>
                </c:pt>
                <c:pt idx="1141" formatCode="m/d/yyyy">
                  <c:v>43339</c:v>
                </c:pt>
                <c:pt idx="1142" formatCode="m/d/yyyy">
                  <c:v>43336</c:v>
                </c:pt>
                <c:pt idx="1143" formatCode="m/d/yyyy">
                  <c:v>43335</c:v>
                </c:pt>
                <c:pt idx="1144" formatCode="m/d/yyyy">
                  <c:v>43334</c:v>
                </c:pt>
                <c:pt idx="1145" formatCode="m/d/yyyy">
                  <c:v>43333</c:v>
                </c:pt>
                <c:pt idx="1146" formatCode="m/d/yyyy">
                  <c:v>43332</c:v>
                </c:pt>
                <c:pt idx="1147" formatCode="m/d/yyyy">
                  <c:v>43329</c:v>
                </c:pt>
                <c:pt idx="1148" formatCode="m/d/yyyy">
                  <c:v>43328</c:v>
                </c:pt>
                <c:pt idx="1149" formatCode="m/d/yyyy">
                  <c:v>43327</c:v>
                </c:pt>
                <c:pt idx="1150" formatCode="m/d/yyyy">
                  <c:v>43326</c:v>
                </c:pt>
                <c:pt idx="1151" formatCode="m/d/yyyy">
                  <c:v>43325</c:v>
                </c:pt>
                <c:pt idx="1152" formatCode="m/d/yyyy">
                  <c:v>43322</c:v>
                </c:pt>
                <c:pt idx="1153" formatCode="m/d/yyyy">
                  <c:v>43321</c:v>
                </c:pt>
                <c:pt idx="1154" formatCode="m/d/yyyy">
                  <c:v>43320</c:v>
                </c:pt>
                <c:pt idx="1155" formatCode="m/d/yyyy">
                  <c:v>43319</c:v>
                </c:pt>
                <c:pt idx="1156" formatCode="m/d/yyyy">
                  <c:v>43318</c:v>
                </c:pt>
                <c:pt idx="1157" formatCode="m/d/yyyy">
                  <c:v>43315</c:v>
                </c:pt>
                <c:pt idx="1158" formatCode="m/d/yyyy">
                  <c:v>43314</c:v>
                </c:pt>
                <c:pt idx="1159" formatCode="m/d/yyyy">
                  <c:v>43313</c:v>
                </c:pt>
                <c:pt idx="1160" formatCode="m/d/yyyy">
                  <c:v>43312</c:v>
                </c:pt>
                <c:pt idx="1161" formatCode="m/d/yyyy">
                  <c:v>43311</c:v>
                </c:pt>
                <c:pt idx="1162" formatCode="m/d/yyyy">
                  <c:v>43308</c:v>
                </c:pt>
                <c:pt idx="1163" formatCode="m/d/yyyy">
                  <c:v>43307</c:v>
                </c:pt>
                <c:pt idx="1164" formatCode="m/d/yyyy">
                  <c:v>43306</c:v>
                </c:pt>
                <c:pt idx="1165" formatCode="m/d/yyyy">
                  <c:v>43305</c:v>
                </c:pt>
                <c:pt idx="1166" formatCode="m/d/yyyy">
                  <c:v>43304</c:v>
                </c:pt>
                <c:pt idx="1167" formatCode="m/d/yyyy">
                  <c:v>43301</c:v>
                </c:pt>
                <c:pt idx="1168" formatCode="m/d/yyyy">
                  <c:v>43300</c:v>
                </c:pt>
                <c:pt idx="1169" formatCode="m/d/yyyy">
                  <c:v>43299</c:v>
                </c:pt>
                <c:pt idx="1170" formatCode="m/d/yyyy">
                  <c:v>43298</c:v>
                </c:pt>
                <c:pt idx="1171" formatCode="m/d/yyyy">
                  <c:v>43297</c:v>
                </c:pt>
                <c:pt idx="1172" formatCode="m/d/yyyy">
                  <c:v>43294</c:v>
                </c:pt>
                <c:pt idx="1173" formatCode="m/d/yyyy">
                  <c:v>43293</c:v>
                </c:pt>
                <c:pt idx="1174" formatCode="m/d/yyyy">
                  <c:v>43292</c:v>
                </c:pt>
                <c:pt idx="1175" formatCode="m/d/yyyy">
                  <c:v>43291</c:v>
                </c:pt>
                <c:pt idx="1176" formatCode="m/d/yyyy">
                  <c:v>43290</c:v>
                </c:pt>
                <c:pt idx="1177" formatCode="m/d/yyyy">
                  <c:v>43287</c:v>
                </c:pt>
                <c:pt idx="1178" formatCode="m/d/yyyy">
                  <c:v>43286</c:v>
                </c:pt>
                <c:pt idx="1179" formatCode="m/d/yyyy">
                  <c:v>43285</c:v>
                </c:pt>
                <c:pt idx="1180" formatCode="m/d/yyyy">
                  <c:v>43284</c:v>
                </c:pt>
                <c:pt idx="1181" formatCode="m/d/yyyy">
                  <c:v>43283</c:v>
                </c:pt>
                <c:pt idx="1182" formatCode="m/d/yyyy">
                  <c:v>43280</c:v>
                </c:pt>
                <c:pt idx="1183" formatCode="m/d/yyyy">
                  <c:v>43279</c:v>
                </c:pt>
                <c:pt idx="1184" formatCode="m/d/yyyy">
                  <c:v>43278</c:v>
                </c:pt>
                <c:pt idx="1185" formatCode="m/d/yyyy">
                  <c:v>43277</c:v>
                </c:pt>
                <c:pt idx="1186" formatCode="m/d/yyyy">
                  <c:v>43276</c:v>
                </c:pt>
                <c:pt idx="1187" formatCode="m/d/yyyy">
                  <c:v>43273</c:v>
                </c:pt>
                <c:pt idx="1188" formatCode="m/d/yyyy">
                  <c:v>43272</c:v>
                </c:pt>
                <c:pt idx="1189" formatCode="m/d/yyyy">
                  <c:v>43271</c:v>
                </c:pt>
                <c:pt idx="1190" formatCode="m/d/yyyy">
                  <c:v>43270</c:v>
                </c:pt>
                <c:pt idx="1191" formatCode="m/d/yyyy">
                  <c:v>43269</c:v>
                </c:pt>
                <c:pt idx="1192" formatCode="m/d/yyyy">
                  <c:v>43266</c:v>
                </c:pt>
                <c:pt idx="1193" formatCode="m/d/yyyy">
                  <c:v>43265</c:v>
                </c:pt>
                <c:pt idx="1194" formatCode="m/d/yyyy">
                  <c:v>43264</c:v>
                </c:pt>
                <c:pt idx="1195" formatCode="m/d/yyyy">
                  <c:v>43263</c:v>
                </c:pt>
                <c:pt idx="1196" formatCode="m/d/yyyy">
                  <c:v>43262</c:v>
                </c:pt>
                <c:pt idx="1197" formatCode="m/d/yyyy">
                  <c:v>43259</c:v>
                </c:pt>
                <c:pt idx="1198" formatCode="m/d/yyyy">
                  <c:v>43258</c:v>
                </c:pt>
                <c:pt idx="1199" formatCode="m/d/yyyy">
                  <c:v>43257</c:v>
                </c:pt>
                <c:pt idx="1200" formatCode="m/d/yyyy">
                  <c:v>43256</c:v>
                </c:pt>
                <c:pt idx="1201" formatCode="m/d/yyyy">
                  <c:v>43255</c:v>
                </c:pt>
                <c:pt idx="1202" formatCode="m/d/yyyy">
                  <c:v>43252</c:v>
                </c:pt>
                <c:pt idx="1203" formatCode="m/d/yyyy">
                  <c:v>43251</c:v>
                </c:pt>
                <c:pt idx="1204" formatCode="m/d/yyyy">
                  <c:v>43250</c:v>
                </c:pt>
                <c:pt idx="1205" formatCode="m/d/yyyy">
                  <c:v>43249</c:v>
                </c:pt>
                <c:pt idx="1206" formatCode="m/d/yyyy">
                  <c:v>43248</c:v>
                </c:pt>
                <c:pt idx="1207" formatCode="m/d/yyyy">
                  <c:v>43245</c:v>
                </c:pt>
                <c:pt idx="1208" formatCode="m/d/yyyy">
                  <c:v>43244</c:v>
                </c:pt>
                <c:pt idx="1209" formatCode="m/d/yyyy">
                  <c:v>43243</c:v>
                </c:pt>
                <c:pt idx="1210" formatCode="m/d/yyyy">
                  <c:v>43242</c:v>
                </c:pt>
                <c:pt idx="1211" formatCode="m/d/yyyy">
                  <c:v>43241</c:v>
                </c:pt>
                <c:pt idx="1212" formatCode="m/d/yyyy">
                  <c:v>43238</c:v>
                </c:pt>
                <c:pt idx="1213" formatCode="m/d/yyyy">
                  <c:v>43237</c:v>
                </c:pt>
                <c:pt idx="1214" formatCode="m/d/yyyy">
                  <c:v>43236</c:v>
                </c:pt>
                <c:pt idx="1215" formatCode="m/d/yyyy">
                  <c:v>43235</c:v>
                </c:pt>
                <c:pt idx="1216" formatCode="m/d/yyyy">
                  <c:v>43234</c:v>
                </c:pt>
                <c:pt idx="1217" formatCode="m/d/yyyy">
                  <c:v>43231</c:v>
                </c:pt>
                <c:pt idx="1218" formatCode="m/d/yyyy">
                  <c:v>43230</c:v>
                </c:pt>
                <c:pt idx="1219" formatCode="m/d/yyyy">
                  <c:v>43229</c:v>
                </c:pt>
                <c:pt idx="1220" formatCode="m/d/yyyy">
                  <c:v>43228</c:v>
                </c:pt>
                <c:pt idx="1221" formatCode="m/d/yyyy">
                  <c:v>43227</c:v>
                </c:pt>
                <c:pt idx="1222" formatCode="m/d/yyyy">
                  <c:v>43224</c:v>
                </c:pt>
                <c:pt idx="1223" formatCode="m/d/yyyy">
                  <c:v>43223</c:v>
                </c:pt>
                <c:pt idx="1224" formatCode="m/d/yyyy">
                  <c:v>43222</c:v>
                </c:pt>
                <c:pt idx="1225" formatCode="m/d/yyyy">
                  <c:v>43217</c:v>
                </c:pt>
                <c:pt idx="1226" formatCode="m/d/yyyy">
                  <c:v>43216</c:v>
                </c:pt>
                <c:pt idx="1227" formatCode="m/d/yyyy">
                  <c:v>43214</c:v>
                </c:pt>
                <c:pt idx="1228" formatCode="m/d/yyyy">
                  <c:v>43213</c:v>
                </c:pt>
                <c:pt idx="1229" formatCode="m/d/yyyy">
                  <c:v>43210</c:v>
                </c:pt>
                <c:pt idx="1230" formatCode="m/d/yyyy">
                  <c:v>43209</c:v>
                </c:pt>
                <c:pt idx="1231" formatCode="m/d/yyyy">
                  <c:v>43208</c:v>
                </c:pt>
                <c:pt idx="1232" formatCode="m/d/yyyy">
                  <c:v>43207</c:v>
                </c:pt>
                <c:pt idx="1233" formatCode="m/d/yyyy">
                  <c:v>43206</c:v>
                </c:pt>
                <c:pt idx="1234" formatCode="m/d/yyyy">
                  <c:v>43203</c:v>
                </c:pt>
                <c:pt idx="1235" formatCode="m/d/yyyy">
                  <c:v>43202</c:v>
                </c:pt>
                <c:pt idx="1236" formatCode="m/d/yyyy">
                  <c:v>43201</c:v>
                </c:pt>
                <c:pt idx="1237" formatCode="m/d/yyyy">
                  <c:v>43200</c:v>
                </c:pt>
                <c:pt idx="1238" formatCode="m/d/yyyy">
                  <c:v>43199</c:v>
                </c:pt>
                <c:pt idx="1239" formatCode="m/d/yyyy">
                  <c:v>43196</c:v>
                </c:pt>
                <c:pt idx="1240" formatCode="m/d/yyyy">
                  <c:v>43195</c:v>
                </c:pt>
                <c:pt idx="1241" formatCode="m/d/yyyy">
                  <c:v>43194</c:v>
                </c:pt>
                <c:pt idx="1242" formatCode="m/d/yyyy">
                  <c:v>43193</c:v>
                </c:pt>
                <c:pt idx="1243" formatCode="m/d/yyyy">
                  <c:v>43192</c:v>
                </c:pt>
                <c:pt idx="1244" formatCode="m/d/yyyy">
                  <c:v>43189</c:v>
                </c:pt>
                <c:pt idx="1245" formatCode="m/d/yyyy">
                  <c:v>43188</c:v>
                </c:pt>
                <c:pt idx="1246" formatCode="m/d/yyyy">
                  <c:v>43187</c:v>
                </c:pt>
                <c:pt idx="1247" formatCode="m/d/yyyy">
                  <c:v>43186</c:v>
                </c:pt>
                <c:pt idx="1248" formatCode="m/d/yyyy">
                  <c:v>43185</c:v>
                </c:pt>
                <c:pt idx="1249" formatCode="m/d/yyyy">
                  <c:v>43182</c:v>
                </c:pt>
                <c:pt idx="1250" formatCode="m/d/yyyy">
                  <c:v>43181</c:v>
                </c:pt>
                <c:pt idx="1251" formatCode="m/d/yyyy">
                  <c:v>43180</c:v>
                </c:pt>
                <c:pt idx="1252" formatCode="m/d/yyyy">
                  <c:v>43179</c:v>
                </c:pt>
                <c:pt idx="1253" formatCode="m/d/yyyy">
                  <c:v>43178</c:v>
                </c:pt>
                <c:pt idx="1254" formatCode="m/d/yyyy">
                  <c:v>43175</c:v>
                </c:pt>
                <c:pt idx="1255" formatCode="m/d/yyyy">
                  <c:v>43174</c:v>
                </c:pt>
                <c:pt idx="1256" formatCode="m/d/yyyy">
                  <c:v>43173</c:v>
                </c:pt>
                <c:pt idx="1257" formatCode="m/d/yyyy">
                  <c:v>43172</c:v>
                </c:pt>
                <c:pt idx="1258" formatCode="m/d/yyyy">
                  <c:v>43171</c:v>
                </c:pt>
                <c:pt idx="1259" formatCode="m/d/yyyy">
                  <c:v>43168</c:v>
                </c:pt>
                <c:pt idx="1260" formatCode="m/d/yyyy">
                  <c:v>43167</c:v>
                </c:pt>
                <c:pt idx="1261" formatCode="m/d/yyyy">
                  <c:v>43166</c:v>
                </c:pt>
                <c:pt idx="1262" formatCode="m/d/yyyy">
                  <c:v>43165</c:v>
                </c:pt>
                <c:pt idx="1263" formatCode="m/d/yyyy">
                  <c:v>43164</c:v>
                </c:pt>
                <c:pt idx="1264" formatCode="m/d/yyyy">
                  <c:v>43161</c:v>
                </c:pt>
                <c:pt idx="1265" formatCode="m/d/yyyy">
                  <c:v>43160</c:v>
                </c:pt>
                <c:pt idx="1266" formatCode="m/d/yyyy">
                  <c:v>43159</c:v>
                </c:pt>
                <c:pt idx="1267" formatCode="m/d/yyyy">
                  <c:v>43158</c:v>
                </c:pt>
                <c:pt idx="1268" formatCode="m/d/yyyy">
                  <c:v>43157</c:v>
                </c:pt>
                <c:pt idx="1269" formatCode="m/d/yyyy">
                  <c:v>43154</c:v>
                </c:pt>
                <c:pt idx="1270" formatCode="m/d/yyyy">
                  <c:v>43153</c:v>
                </c:pt>
                <c:pt idx="1271" formatCode="m/d/yyyy">
                  <c:v>43152</c:v>
                </c:pt>
                <c:pt idx="1272" formatCode="m/d/yyyy">
                  <c:v>43144</c:v>
                </c:pt>
                <c:pt idx="1273" formatCode="m/d/yyyy">
                  <c:v>43143</c:v>
                </c:pt>
                <c:pt idx="1274" formatCode="m/d/yyyy">
                  <c:v>43140</c:v>
                </c:pt>
                <c:pt idx="1275" formatCode="m/d/yyyy">
                  <c:v>43139</c:v>
                </c:pt>
                <c:pt idx="1276" formatCode="m/d/yyyy">
                  <c:v>43138</c:v>
                </c:pt>
                <c:pt idx="1277" formatCode="m/d/yyyy">
                  <c:v>43137</c:v>
                </c:pt>
                <c:pt idx="1278" formatCode="m/d/yyyy">
                  <c:v>43136</c:v>
                </c:pt>
                <c:pt idx="1279" formatCode="m/d/yyyy">
                  <c:v>43133</c:v>
                </c:pt>
                <c:pt idx="1280" formatCode="m/d/yyyy">
                  <c:v>43132</c:v>
                </c:pt>
                <c:pt idx="1281" formatCode="m/d/yyyy">
                  <c:v>43131</c:v>
                </c:pt>
                <c:pt idx="1282" formatCode="m/d/yyyy">
                  <c:v>43130</c:v>
                </c:pt>
                <c:pt idx="1283" formatCode="m/d/yyyy">
                  <c:v>43129</c:v>
                </c:pt>
                <c:pt idx="1284" formatCode="m/d/yyyy">
                  <c:v>43126</c:v>
                </c:pt>
                <c:pt idx="1285" formatCode="m/d/yyyy">
                  <c:v>43125</c:v>
                </c:pt>
                <c:pt idx="1286" formatCode="m/d/yyyy">
                  <c:v>43124</c:v>
                </c:pt>
                <c:pt idx="1287" formatCode="m/d/yyyy">
                  <c:v>43123</c:v>
                </c:pt>
                <c:pt idx="1288" formatCode="m/d/yyyy">
                  <c:v>43122</c:v>
                </c:pt>
                <c:pt idx="1289" formatCode="m/d/yyyy">
                  <c:v>43119</c:v>
                </c:pt>
                <c:pt idx="1290" formatCode="m/d/yyyy">
                  <c:v>43118</c:v>
                </c:pt>
                <c:pt idx="1291" formatCode="m/d/yyyy">
                  <c:v>43117</c:v>
                </c:pt>
                <c:pt idx="1292" formatCode="m/d/yyyy">
                  <c:v>43116</c:v>
                </c:pt>
                <c:pt idx="1293" formatCode="m/d/yyyy">
                  <c:v>43115</c:v>
                </c:pt>
                <c:pt idx="1294" formatCode="m/d/yyyy">
                  <c:v>43112</c:v>
                </c:pt>
                <c:pt idx="1295" formatCode="m/d/yyyy">
                  <c:v>43111</c:v>
                </c:pt>
                <c:pt idx="1296" formatCode="m/d/yyyy">
                  <c:v>43110</c:v>
                </c:pt>
                <c:pt idx="1297" formatCode="m/d/yyyy">
                  <c:v>43109</c:v>
                </c:pt>
                <c:pt idx="1298" formatCode="m/d/yyyy">
                  <c:v>43108</c:v>
                </c:pt>
                <c:pt idx="1299" formatCode="m/d/yyyy">
                  <c:v>43105</c:v>
                </c:pt>
                <c:pt idx="1300" formatCode="m/d/yyyy">
                  <c:v>43104</c:v>
                </c:pt>
                <c:pt idx="1301" formatCode="m/d/yyyy">
                  <c:v>43103</c:v>
                </c:pt>
                <c:pt idx="1302" formatCode="m/d/yyyy">
                  <c:v>43102</c:v>
                </c:pt>
                <c:pt idx="1303" formatCode="m/d/yyyy">
                  <c:v>43098</c:v>
                </c:pt>
                <c:pt idx="1304" formatCode="m/d/yyyy">
                  <c:v>43097</c:v>
                </c:pt>
                <c:pt idx="1305" formatCode="m/d/yyyy">
                  <c:v>43096</c:v>
                </c:pt>
                <c:pt idx="1306" formatCode="m/d/yyyy">
                  <c:v>43095</c:v>
                </c:pt>
                <c:pt idx="1307" formatCode="m/d/yyyy">
                  <c:v>43094</c:v>
                </c:pt>
                <c:pt idx="1308" formatCode="m/d/yyyy">
                  <c:v>43091</c:v>
                </c:pt>
                <c:pt idx="1309" formatCode="m/d/yyyy">
                  <c:v>43090</c:v>
                </c:pt>
                <c:pt idx="1310" formatCode="m/d/yyyy">
                  <c:v>43089</c:v>
                </c:pt>
                <c:pt idx="1311" formatCode="m/d/yyyy">
                  <c:v>43088</c:v>
                </c:pt>
                <c:pt idx="1312" formatCode="m/d/yyyy">
                  <c:v>43087</c:v>
                </c:pt>
                <c:pt idx="1313" formatCode="m/d/yyyy">
                  <c:v>43084</c:v>
                </c:pt>
                <c:pt idx="1314" formatCode="m/d/yyyy">
                  <c:v>43083</c:v>
                </c:pt>
                <c:pt idx="1315" formatCode="m/d/yyyy">
                  <c:v>43082</c:v>
                </c:pt>
                <c:pt idx="1316" formatCode="m/d/yyyy">
                  <c:v>43081</c:v>
                </c:pt>
                <c:pt idx="1317" formatCode="m/d/yyyy">
                  <c:v>43080</c:v>
                </c:pt>
                <c:pt idx="1318" formatCode="m/d/yyyy">
                  <c:v>43077</c:v>
                </c:pt>
                <c:pt idx="1319" formatCode="m/d/yyyy">
                  <c:v>43076</c:v>
                </c:pt>
                <c:pt idx="1320" formatCode="m/d/yyyy">
                  <c:v>43075</c:v>
                </c:pt>
                <c:pt idx="1321" formatCode="m/d/yyyy">
                  <c:v>43074</c:v>
                </c:pt>
                <c:pt idx="1322" formatCode="m/d/yyyy">
                  <c:v>43073</c:v>
                </c:pt>
                <c:pt idx="1323" formatCode="m/d/yyyy">
                  <c:v>43070</c:v>
                </c:pt>
                <c:pt idx="1324" formatCode="m/d/yyyy">
                  <c:v>43069</c:v>
                </c:pt>
                <c:pt idx="1325" formatCode="m/d/yyyy">
                  <c:v>43068</c:v>
                </c:pt>
                <c:pt idx="1326" formatCode="m/d/yyyy">
                  <c:v>43067</c:v>
                </c:pt>
                <c:pt idx="1327" formatCode="m/d/yyyy">
                  <c:v>43066</c:v>
                </c:pt>
                <c:pt idx="1328" formatCode="m/d/yyyy">
                  <c:v>43063</c:v>
                </c:pt>
                <c:pt idx="1329" formatCode="m/d/yyyy">
                  <c:v>43062</c:v>
                </c:pt>
                <c:pt idx="1330" formatCode="m/d/yyyy">
                  <c:v>43061</c:v>
                </c:pt>
                <c:pt idx="1331" formatCode="m/d/yyyy">
                  <c:v>43060</c:v>
                </c:pt>
                <c:pt idx="1332" formatCode="m/d/yyyy">
                  <c:v>43059</c:v>
                </c:pt>
                <c:pt idx="1333" formatCode="m/d/yyyy">
                  <c:v>43056</c:v>
                </c:pt>
                <c:pt idx="1334" formatCode="m/d/yyyy">
                  <c:v>43055</c:v>
                </c:pt>
                <c:pt idx="1335" formatCode="m/d/yyyy">
                  <c:v>43054</c:v>
                </c:pt>
                <c:pt idx="1336" formatCode="m/d/yyyy">
                  <c:v>43053</c:v>
                </c:pt>
                <c:pt idx="1337" formatCode="m/d/yyyy">
                  <c:v>43052</c:v>
                </c:pt>
                <c:pt idx="1338" formatCode="m/d/yyyy">
                  <c:v>43049</c:v>
                </c:pt>
                <c:pt idx="1339" formatCode="m/d/yyyy">
                  <c:v>43048</c:v>
                </c:pt>
                <c:pt idx="1340" formatCode="m/d/yyyy">
                  <c:v>43047</c:v>
                </c:pt>
                <c:pt idx="1341" formatCode="m/d/yyyy">
                  <c:v>43046</c:v>
                </c:pt>
                <c:pt idx="1342" formatCode="m/d/yyyy">
                  <c:v>43045</c:v>
                </c:pt>
                <c:pt idx="1343" formatCode="m/d/yyyy">
                  <c:v>43042</c:v>
                </c:pt>
                <c:pt idx="1344" formatCode="m/d/yyyy">
                  <c:v>43041</c:v>
                </c:pt>
                <c:pt idx="1345" formatCode="m/d/yyyy">
                  <c:v>43040</c:v>
                </c:pt>
                <c:pt idx="1346" formatCode="m/d/yyyy">
                  <c:v>43039</c:v>
                </c:pt>
                <c:pt idx="1347" formatCode="m/d/yyyy">
                  <c:v>43038</c:v>
                </c:pt>
                <c:pt idx="1348" formatCode="m/d/yyyy">
                  <c:v>43035</c:v>
                </c:pt>
                <c:pt idx="1349" formatCode="m/d/yyyy">
                  <c:v>43034</c:v>
                </c:pt>
                <c:pt idx="1350" formatCode="m/d/yyyy">
                  <c:v>43033</c:v>
                </c:pt>
                <c:pt idx="1351" formatCode="m/d/yyyy">
                  <c:v>43032</c:v>
                </c:pt>
                <c:pt idx="1352" formatCode="m/d/yyyy">
                  <c:v>43031</c:v>
                </c:pt>
                <c:pt idx="1353" formatCode="m/d/yyyy">
                  <c:v>43028</c:v>
                </c:pt>
                <c:pt idx="1354" formatCode="m/d/yyyy">
                  <c:v>43027</c:v>
                </c:pt>
                <c:pt idx="1355" formatCode="m/d/yyyy">
                  <c:v>43026</c:v>
                </c:pt>
                <c:pt idx="1356" formatCode="m/d/yyyy">
                  <c:v>43025</c:v>
                </c:pt>
                <c:pt idx="1357" formatCode="m/d/yyyy">
                  <c:v>43024</c:v>
                </c:pt>
                <c:pt idx="1358" formatCode="m/d/yyyy">
                  <c:v>43021</c:v>
                </c:pt>
                <c:pt idx="1359" formatCode="m/d/yyyy">
                  <c:v>43020</c:v>
                </c:pt>
                <c:pt idx="1360" formatCode="m/d/yyyy">
                  <c:v>43019</c:v>
                </c:pt>
                <c:pt idx="1361" formatCode="m/d/yyyy">
                  <c:v>43018</c:v>
                </c:pt>
                <c:pt idx="1362" formatCode="m/d/yyyy">
                  <c:v>43017</c:v>
                </c:pt>
                <c:pt idx="1363" formatCode="m/d/yyyy">
                  <c:v>43014</c:v>
                </c:pt>
                <c:pt idx="1364" formatCode="m/d/yyyy">
                  <c:v>43013</c:v>
                </c:pt>
                <c:pt idx="1365" formatCode="m/d/yyyy">
                  <c:v>43012</c:v>
                </c:pt>
                <c:pt idx="1366" formatCode="m/d/yyyy">
                  <c:v>43011</c:v>
                </c:pt>
                <c:pt idx="1367" formatCode="m/d/yyyy">
                  <c:v>43010</c:v>
                </c:pt>
                <c:pt idx="1368" formatCode="m/d/yyyy">
                  <c:v>43007</c:v>
                </c:pt>
                <c:pt idx="1369" formatCode="m/d/yyyy">
                  <c:v>43006</c:v>
                </c:pt>
                <c:pt idx="1370" formatCode="m/d/yyyy">
                  <c:v>43005</c:v>
                </c:pt>
                <c:pt idx="1371" formatCode="m/d/yyyy">
                  <c:v>43004</c:v>
                </c:pt>
                <c:pt idx="1372" formatCode="m/d/yyyy">
                  <c:v>43003</c:v>
                </c:pt>
                <c:pt idx="1373" formatCode="m/d/yyyy">
                  <c:v>43000</c:v>
                </c:pt>
                <c:pt idx="1374" formatCode="m/d/yyyy">
                  <c:v>42999</c:v>
                </c:pt>
                <c:pt idx="1375" formatCode="m/d/yyyy">
                  <c:v>42998</c:v>
                </c:pt>
                <c:pt idx="1376" formatCode="m/d/yyyy">
                  <c:v>42997</c:v>
                </c:pt>
                <c:pt idx="1377" formatCode="m/d/yyyy">
                  <c:v>42996</c:v>
                </c:pt>
                <c:pt idx="1378" formatCode="m/d/yyyy">
                  <c:v>42993</c:v>
                </c:pt>
                <c:pt idx="1379" formatCode="m/d/yyyy">
                  <c:v>42992</c:v>
                </c:pt>
                <c:pt idx="1380" formatCode="m/d/yyyy">
                  <c:v>42991</c:v>
                </c:pt>
                <c:pt idx="1381" formatCode="m/d/yyyy">
                  <c:v>42990</c:v>
                </c:pt>
                <c:pt idx="1382" formatCode="m/d/yyyy">
                  <c:v>42989</c:v>
                </c:pt>
                <c:pt idx="1383" formatCode="m/d/yyyy">
                  <c:v>42986</c:v>
                </c:pt>
                <c:pt idx="1384" formatCode="m/d/yyyy">
                  <c:v>42985</c:v>
                </c:pt>
                <c:pt idx="1385" formatCode="m/d/yyyy">
                  <c:v>42984</c:v>
                </c:pt>
                <c:pt idx="1386" formatCode="m/d/yyyy">
                  <c:v>42983</c:v>
                </c:pt>
                <c:pt idx="1387" formatCode="m/d/yyyy">
                  <c:v>42979</c:v>
                </c:pt>
                <c:pt idx="1388" formatCode="m/d/yyyy">
                  <c:v>42978</c:v>
                </c:pt>
                <c:pt idx="1389" formatCode="m/d/yyyy">
                  <c:v>42977</c:v>
                </c:pt>
                <c:pt idx="1390" formatCode="m/d/yyyy">
                  <c:v>42976</c:v>
                </c:pt>
                <c:pt idx="1391" formatCode="m/d/yyyy">
                  <c:v>42975</c:v>
                </c:pt>
                <c:pt idx="1392" formatCode="m/d/yyyy">
                  <c:v>42972</c:v>
                </c:pt>
                <c:pt idx="1393" formatCode="m/d/yyyy">
                  <c:v>42971</c:v>
                </c:pt>
                <c:pt idx="1394" formatCode="m/d/yyyy">
                  <c:v>42970</c:v>
                </c:pt>
                <c:pt idx="1395" formatCode="m/d/yyyy">
                  <c:v>42969</c:v>
                </c:pt>
                <c:pt idx="1396" formatCode="m/d/yyyy">
                  <c:v>42968</c:v>
                </c:pt>
                <c:pt idx="1397" formatCode="m/d/yyyy">
                  <c:v>42965</c:v>
                </c:pt>
                <c:pt idx="1398" formatCode="m/d/yyyy">
                  <c:v>42964</c:v>
                </c:pt>
                <c:pt idx="1399" formatCode="m/d/yyyy">
                  <c:v>42963</c:v>
                </c:pt>
                <c:pt idx="1400" formatCode="m/d/yyyy">
                  <c:v>42962</c:v>
                </c:pt>
                <c:pt idx="1401" formatCode="m/d/yyyy">
                  <c:v>42961</c:v>
                </c:pt>
                <c:pt idx="1402" formatCode="m/d/yyyy">
                  <c:v>42958</c:v>
                </c:pt>
                <c:pt idx="1403" formatCode="m/d/yyyy">
                  <c:v>42957</c:v>
                </c:pt>
                <c:pt idx="1404" formatCode="m/d/yyyy">
                  <c:v>42956</c:v>
                </c:pt>
                <c:pt idx="1405" formatCode="m/d/yyyy">
                  <c:v>42955</c:v>
                </c:pt>
                <c:pt idx="1406" formatCode="m/d/yyyy">
                  <c:v>42954</c:v>
                </c:pt>
                <c:pt idx="1407" formatCode="m/d/yyyy">
                  <c:v>42951</c:v>
                </c:pt>
                <c:pt idx="1408" formatCode="m/d/yyyy">
                  <c:v>42950</c:v>
                </c:pt>
                <c:pt idx="1409" formatCode="m/d/yyyy">
                  <c:v>42949</c:v>
                </c:pt>
                <c:pt idx="1410" formatCode="m/d/yyyy">
                  <c:v>42948</c:v>
                </c:pt>
                <c:pt idx="1411" formatCode="m/d/yyyy">
                  <c:v>42947</c:v>
                </c:pt>
                <c:pt idx="1412" formatCode="m/d/yyyy">
                  <c:v>42944</c:v>
                </c:pt>
                <c:pt idx="1413" formatCode="m/d/yyyy">
                  <c:v>42943</c:v>
                </c:pt>
                <c:pt idx="1414" formatCode="m/d/yyyy">
                  <c:v>42942</c:v>
                </c:pt>
                <c:pt idx="1415" formatCode="m/d/yyyy">
                  <c:v>42941</c:v>
                </c:pt>
                <c:pt idx="1416" formatCode="m/d/yyyy">
                  <c:v>42940</c:v>
                </c:pt>
                <c:pt idx="1417" formatCode="m/d/yyyy">
                  <c:v>42937</c:v>
                </c:pt>
                <c:pt idx="1418" formatCode="m/d/yyyy">
                  <c:v>42936</c:v>
                </c:pt>
                <c:pt idx="1419" formatCode="m/d/yyyy">
                  <c:v>42935</c:v>
                </c:pt>
                <c:pt idx="1420" formatCode="m/d/yyyy">
                  <c:v>42934</c:v>
                </c:pt>
                <c:pt idx="1421" formatCode="m/d/yyyy">
                  <c:v>42933</c:v>
                </c:pt>
                <c:pt idx="1422" formatCode="m/d/yyyy">
                  <c:v>42930</c:v>
                </c:pt>
                <c:pt idx="1423" formatCode="m/d/yyyy">
                  <c:v>42929</c:v>
                </c:pt>
                <c:pt idx="1424" formatCode="m/d/yyyy">
                  <c:v>42928</c:v>
                </c:pt>
                <c:pt idx="1425" formatCode="m/d/yyyy">
                  <c:v>42927</c:v>
                </c:pt>
                <c:pt idx="1426" formatCode="m/d/yyyy">
                  <c:v>42926</c:v>
                </c:pt>
                <c:pt idx="1427" formatCode="m/d/yyyy">
                  <c:v>42923</c:v>
                </c:pt>
                <c:pt idx="1428" formatCode="m/d/yyyy">
                  <c:v>42922</c:v>
                </c:pt>
                <c:pt idx="1429" formatCode="m/d/yyyy">
                  <c:v>42921</c:v>
                </c:pt>
                <c:pt idx="1430" formatCode="m/d/yyyy">
                  <c:v>42920</c:v>
                </c:pt>
                <c:pt idx="1431" formatCode="m/d/yyyy">
                  <c:v>42919</c:v>
                </c:pt>
                <c:pt idx="1432" formatCode="m/d/yyyy">
                  <c:v>42916</c:v>
                </c:pt>
                <c:pt idx="1433" formatCode="m/d/yyyy">
                  <c:v>42915</c:v>
                </c:pt>
                <c:pt idx="1434" formatCode="m/d/yyyy">
                  <c:v>42914</c:v>
                </c:pt>
                <c:pt idx="1435" formatCode="m/d/yyyy">
                  <c:v>42913</c:v>
                </c:pt>
                <c:pt idx="1436" formatCode="m/d/yyyy">
                  <c:v>42912</c:v>
                </c:pt>
                <c:pt idx="1437" formatCode="m/d/yyyy">
                  <c:v>42909</c:v>
                </c:pt>
                <c:pt idx="1438" formatCode="m/d/yyyy">
                  <c:v>42908</c:v>
                </c:pt>
                <c:pt idx="1439" formatCode="m/d/yyyy">
                  <c:v>42907</c:v>
                </c:pt>
                <c:pt idx="1440" formatCode="m/d/yyyy">
                  <c:v>42906</c:v>
                </c:pt>
                <c:pt idx="1441" formatCode="m/d/yyyy">
                  <c:v>42905</c:v>
                </c:pt>
                <c:pt idx="1442" formatCode="m/d/yyyy">
                  <c:v>42902</c:v>
                </c:pt>
                <c:pt idx="1443" formatCode="m/d/yyyy">
                  <c:v>42901</c:v>
                </c:pt>
                <c:pt idx="1444" formatCode="m/d/yyyy">
                  <c:v>42900</c:v>
                </c:pt>
                <c:pt idx="1445" formatCode="m/d/yyyy">
                  <c:v>42899</c:v>
                </c:pt>
                <c:pt idx="1446" formatCode="m/d/yyyy">
                  <c:v>42898</c:v>
                </c:pt>
                <c:pt idx="1447" formatCode="m/d/yyyy">
                  <c:v>42895</c:v>
                </c:pt>
                <c:pt idx="1448" formatCode="m/d/yyyy">
                  <c:v>42894</c:v>
                </c:pt>
                <c:pt idx="1449" formatCode="m/d/yyyy">
                  <c:v>42893</c:v>
                </c:pt>
                <c:pt idx="1450" formatCode="m/d/yyyy">
                  <c:v>42892</c:v>
                </c:pt>
                <c:pt idx="1451" formatCode="m/d/yyyy">
                  <c:v>42891</c:v>
                </c:pt>
                <c:pt idx="1452" formatCode="m/d/yyyy">
                  <c:v>42888</c:v>
                </c:pt>
                <c:pt idx="1453" formatCode="m/d/yyyy">
                  <c:v>42887</c:v>
                </c:pt>
                <c:pt idx="1454" formatCode="m/d/yyyy">
                  <c:v>42886</c:v>
                </c:pt>
                <c:pt idx="1455" formatCode="m/d/yyyy">
                  <c:v>42885</c:v>
                </c:pt>
                <c:pt idx="1456" formatCode="m/d/yyyy">
                  <c:v>42884</c:v>
                </c:pt>
                <c:pt idx="1457" formatCode="m/d/yyyy">
                  <c:v>42881</c:v>
                </c:pt>
                <c:pt idx="1458" formatCode="m/d/yyyy">
                  <c:v>42880</c:v>
                </c:pt>
                <c:pt idx="1459" formatCode="m/d/yyyy">
                  <c:v>42879</c:v>
                </c:pt>
                <c:pt idx="1460" formatCode="m/d/yyyy">
                  <c:v>42878</c:v>
                </c:pt>
                <c:pt idx="1461" formatCode="m/d/yyyy">
                  <c:v>42877</c:v>
                </c:pt>
                <c:pt idx="1462" formatCode="m/d/yyyy">
                  <c:v>42874</c:v>
                </c:pt>
                <c:pt idx="1463" formatCode="m/d/yyyy">
                  <c:v>42873</c:v>
                </c:pt>
                <c:pt idx="1464" formatCode="m/d/yyyy">
                  <c:v>42872</c:v>
                </c:pt>
                <c:pt idx="1465" formatCode="m/d/yyyy">
                  <c:v>42871</c:v>
                </c:pt>
                <c:pt idx="1466" formatCode="m/d/yyyy">
                  <c:v>42870</c:v>
                </c:pt>
                <c:pt idx="1467" formatCode="m/d/yyyy">
                  <c:v>42867</c:v>
                </c:pt>
                <c:pt idx="1468" formatCode="m/d/yyyy">
                  <c:v>42866</c:v>
                </c:pt>
                <c:pt idx="1469" formatCode="m/d/yyyy">
                  <c:v>42865</c:v>
                </c:pt>
                <c:pt idx="1470" formatCode="m/d/yyyy">
                  <c:v>42864</c:v>
                </c:pt>
                <c:pt idx="1471" formatCode="m/d/yyyy">
                  <c:v>42863</c:v>
                </c:pt>
                <c:pt idx="1472" formatCode="m/d/yyyy">
                  <c:v>42860</c:v>
                </c:pt>
                <c:pt idx="1473" formatCode="m/d/yyyy">
                  <c:v>42859</c:v>
                </c:pt>
                <c:pt idx="1474" formatCode="m/d/yyyy">
                  <c:v>42858</c:v>
                </c:pt>
                <c:pt idx="1475" formatCode="m/d/yyyy">
                  <c:v>42853</c:v>
                </c:pt>
                <c:pt idx="1476" formatCode="m/d/yyyy">
                  <c:v>42852</c:v>
                </c:pt>
                <c:pt idx="1477" formatCode="m/d/yyyy">
                  <c:v>42851</c:v>
                </c:pt>
                <c:pt idx="1478" formatCode="m/d/yyyy">
                  <c:v>42850</c:v>
                </c:pt>
                <c:pt idx="1479" formatCode="m/d/yyyy">
                  <c:v>42849</c:v>
                </c:pt>
                <c:pt idx="1480" formatCode="m/d/yyyy">
                  <c:v>42846</c:v>
                </c:pt>
                <c:pt idx="1481" formatCode="m/d/yyyy">
                  <c:v>42845</c:v>
                </c:pt>
                <c:pt idx="1482" formatCode="m/d/yyyy">
                  <c:v>42844</c:v>
                </c:pt>
                <c:pt idx="1483" formatCode="m/d/yyyy">
                  <c:v>42843</c:v>
                </c:pt>
                <c:pt idx="1484" formatCode="m/d/yyyy">
                  <c:v>42842</c:v>
                </c:pt>
                <c:pt idx="1485" formatCode="m/d/yyyy">
                  <c:v>42839</c:v>
                </c:pt>
                <c:pt idx="1486" formatCode="m/d/yyyy">
                  <c:v>42838</c:v>
                </c:pt>
                <c:pt idx="1487" formatCode="m/d/yyyy">
                  <c:v>42837</c:v>
                </c:pt>
                <c:pt idx="1488" formatCode="m/d/yyyy">
                  <c:v>42836</c:v>
                </c:pt>
                <c:pt idx="1489" formatCode="m/d/yyyy">
                  <c:v>42835</c:v>
                </c:pt>
                <c:pt idx="1490" formatCode="m/d/yyyy">
                  <c:v>42832</c:v>
                </c:pt>
                <c:pt idx="1491" formatCode="m/d/yyyy">
                  <c:v>42830</c:v>
                </c:pt>
                <c:pt idx="1492" formatCode="m/d/yyyy">
                  <c:v>42829</c:v>
                </c:pt>
                <c:pt idx="1493" formatCode="m/d/yyyy">
                  <c:v>42828</c:v>
                </c:pt>
                <c:pt idx="1494" formatCode="m/d/yyyy">
                  <c:v>42825</c:v>
                </c:pt>
                <c:pt idx="1495" formatCode="m/d/yyyy">
                  <c:v>42824</c:v>
                </c:pt>
                <c:pt idx="1496" formatCode="m/d/yyyy">
                  <c:v>42823</c:v>
                </c:pt>
                <c:pt idx="1497" formatCode="m/d/yyyy">
                  <c:v>42822</c:v>
                </c:pt>
                <c:pt idx="1498" formatCode="m/d/yyyy">
                  <c:v>42821</c:v>
                </c:pt>
                <c:pt idx="1499" formatCode="m/d/yyyy">
                  <c:v>42818</c:v>
                </c:pt>
                <c:pt idx="1500" formatCode="m/d/yyyy">
                  <c:v>42817</c:v>
                </c:pt>
                <c:pt idx="1501" formatCode="m/d/yyyy">
                  <c:v>42816</c:v>
                </c:pt>
                <c:pt idx="1502" formatCode="m/d/yyyy">
                  <c:v>42815</c:v>
                </c:pt>
                <c:pt idx="1503" formatCode="m/d/yyyy">
                  <c:v>42814</c:v>
                </c:pt>
                <c:pt idx="1504" formatCode="m/d/yyyy">
                  <c:v>42811</c:v>
                </c:pt>
                <c:pt idx="1505" formatCode="m/d/yyyy">
                  <c:v>42810</c:v>
                </c:pt>
                <c:pt idx="1506" formatCode="m/d/yyyy">
                  <c:v>42809</c:v>
                </c:pt>
                <c:pt idx="1507" formatCode="m/d/yyyy">
                  <c:v>42808</c:v>
                </c:pt>
                <c:pt idx="1508" formatCode="m/d/yyyy">
                  <c:v>42807</c:v>
                </c:pt>
                <c:pt idx="1509" formatCode="m/d/yyyy">
                  <c:v>42804</c:v>
                </c:pt>
                <c:pt idx="1510" formatCode="m/d/yyyy">
                  <c:v>42803</c:v>
                </c:pt>
                <c:pt idx="1511" formatCode="m/d/yyyy">
                  <c:v>42802</c:v>
                </c:pt>
                <c:pt idx="1512" formatCode="m/d/yyyy">
                  <c:v>42801</c:v>
                </c:pt>
                <c:pt idx="1513" formatCode="m/d/yyyy">
                  <c:v>42800</c:v>
                </c:pt>
                <c:pt idx="1514" formatCode="m/d/yyyy">
                  <c:v>42797</c:v>
                </c:pt>
                <c:pt idx="1515" formatCode="m/d/yyyy">
                  <c:v>42796</c:v>
                </c:pt>
                <c:pt idx="1516" formatCode="m/d/yyyy">
                  <c:v>42795</c:v>
                </c:pt>
                <c:pt idx="1517" formatCode="m/d/yyyy">
                  <c:v>42794</c:v>
                </c:pt>
                <c:pt idx="1518" formatCode="m/d/yyyy">
                  <c:v>42793</c:v>
                </c:pt>
                <c:pt idx="1519" formatCode="m/d/yyyy">
                  <c:v>42790</c:v>
                </c:pt>
                <c:pt idx="1520" formatCode="m/d/yyyy">
                  <c:v>42789</c:v>
                </c:pt>
                <c:pt idx="1521" formatCode="m/d/yyyy">
                  <c:v>42788</c:v>
                </c:pt>
                <c:pt idx="1522" formatCode="m/d/yyyy">
                  <c:v>42787</c:v>
                </c:pt>
                <c:pt idx="1523" formatCode="m/d/yyyy">
                  <c:v>42786</c:v>
                </c:pt>
                <c:pt idx="1524" formatCode="m/d/yyyy">
                  <c:v>42783</c:v>
                </c:pt>
                <c:pt idx="1525" formatCode="m/d/yyyy">
                  <c:v>42782</c:v>
                </c:pt>
                <c:pt idx="1526" formatCode="m/d/yyyy">
                  <c:v>42781</c:v>
                </c:pt>
                <c:pt idx="1527" formatCode="m/d/yyyy">
                  <c:v>42780</c:v>
                </c:pt>
                <c:pt idx="1528" formatCode="m/d/yyyy">
                  <c:v>42779</c:v>
                </c:pt>
                <c:pt idx="1529" formatCode="m/d/yyyy">
                  <c:v>42776</c:v>
                </c:pt>
                <c:pt idx="1530" formatCode="m/d/yyyy">
                  <c:v>42775</c:v>
                </c:pt>
                <c:pt idx="1531" formatCode="m/d/yyyy">
                  <c:v>42774</c:v>
                </c:pt>
                <c:pt idx="1532" formatCode="m/d/yyyy">
                  <c:v>42773</c:v>
                </c:pt>
                <c:pt idx="1533" formatCode="m/d/yyyy">
                  <c:v>42772</c:v>
                </c:pt>
                <c:pt idx="1534" formatCode="m/d/yyyy">
                  <c:v>42769</c:v>
                </c:pt>
                <c:pt idx="1535" formatCode="m/d/yyyy">
                  <c:v>42768</c:v>
                </c:pt>
                <c:pt idx="1536" formatCode="m/d/yyyy">
                  <c:v>42760</c:v>
                </c:pt>
                <c:pt idx="1537" formatCode="m/d/yyyy">
                  <c:v>42759</c:v>
                </c:pt>
                <c:pt idx="1538" formatCode="m/d/yyyy">
                  <c:v>42758</c:v>
                </c:pt>
                <c:pt idx="1539" formatCode="m/d/yyyy">
                  <c:v>42755</c:v>
                </c:pt>
                <c:pt idx="1540" formatCode="m/d/yyyy">
                  <c:v>42754</c:v>
                </c:pt>
                <c:pt idx="1541" formatCode="m/d/yyyy">
                  <c:v>42753</c:v>
                </c:pt>
                <c:pt idx="1542" formatCode="m/d/yyyy">
                  <c:v>42752</c:v>
                </c:pt>
                <c:pt idx="1543" formatCode="m/d/yyyy">
                  <c:v>42751</c:v>
                </c:pt>
                <c:pt idx="1544" formatCode="m/d/yyyy">
                  <c:v>42748</c:v>
                </c:pt>
                <c:pt idx="1545" formatCode="m/d/yyyy">
                  <c:v>42747</c:v>
                </c:pt>
                <c:pt idx="1546" formatCode="m/d/yyyy">
                  <c:v>42746</c:v>
                </c:pt>
                <c:pt idx="1547" formatCode="m/d/yyyy">
                  <c:v>42745</c:v>
                </c:pt>
                <c:pt idx="1548" formatCode="m/d/yyyy">
                  <c:v>42744</c:v>
                </c:pt>
                <c:pt idx="1549" formatCode="m/d/yyyy">
                  <c:v>42741</c:v>
                </c:pt>
                <c:pt idx="1550" formatCode="m/d/yyyy">
                  <c:v>42740</c:v>
                </c:pt>
                <c:pt idx="1551" formatCode="m/d/yyyy">
                  <c:v>42739</c:v>
                </c:pt>
                <c:pt idx="1552" formatCode="m/d/yyyy">
                  <c:v>42738</c:v>
                </c:pt>
                <c:pt idx="1553" formatCode="m/d/yyyy">
                  <c:v>42734</c:v>
                </c:pt>
                <c:pt idx="1554" formatCode="m/d/yyyy">
                  <c:v>42733</c:v>
                </c:pt>
                <c:pt idx="1555" formatCode="m/d/yyyy">
                  <c:v>42732</c:v>
                </c:pt>
                <c:pt idx="1556" formatCode="m/d/yyyy">
                  <c:v>42731</c:v>
                </c:pt>
                <c:pt idx="1557" formatCode="m/d/yyyy">
                  <c:v>42730</c:v>
                </c:pt>
                <c:pt idx="1558" formatCode="m/d/yyyy">
                  <c:v>42727</c:v>
                </c:pt>
                <c:pt idx="1559" formatCode="m/d/yyyy">
                  <c:v>42726</c:v>
                </c:pt>
                <c:pt idx="1560" formatCode="m/d/yyyy">
                  <c:v>42725</c:v>
                </c:pt>
                <c:pt idx="1561" formatCode="m/d/yyyy">
                  <c:v>42724</c:v>
                </c:pt>
                <c:pt idx="1562" formatCode="m/d/yyyy">
                  <c:v>42723</c:v>
                </c:pt>
                <c:pt idx="1563" formatCode="m/d/yyyy">
                  <c:v>42720</c:v>
                </c:pt>
                <c:pt idx="1564" formatCode="m/d/yyyy">
                  <c:v>42719</c:v>
                </c:pt>
                <c:pt idx="1565" formatCode="m/d/yyyy">
                  <c:v>42718</c:v>
                </c:pt>
                <c:pt idx="1566" formatCode="m/d/yyyy">
                  <c:v>42717</c:v>
                </c:pt>
                <c:pt idx="1567" formatCode="m/d/yyyy">
                  <c:v>42716</c:v>
                </c:pt>
                <c:pt idx="1568" formatCode="m/d/yyyy">
                  <c:v>42713</c:v>
                </c:pt>
                <c:pt idx="1569" formatCode="m/d/yyyy">
                  <c:v>42712</c:v>
                </c:pt>
                <c:pt idx="1570" formatCode="m/d/yyyy">
                  <c:v>42711</c:v>
                </c:pt>
                <c:pt idx="1571" formatCode="m/d/yyyy">
                  <c:v>42710</c:v>
                </c:pt>
                <c:pt idx="1572" formatCode="m/d/yyyy">
                  <c:v>42709</c:v>
                </c:pt>
                <c:pt idx="1573" formatCode="m/d/yyyy">
                  <c:v>42706</c:v>
                </c:pt>
                <c:pt idx="1574" formatCode="m/d/yyyy">
                  <c:v>42705</c:v>
                </c:pt>
                <c:pt idx="1575" formatCode="m/d/yyyy">
                  <c:v>42704</c:v>
                </c:pt>
                <c:pt idx="1576" formatCode="m/d/yyyy">
                  <c:v>42703</c:v>
                </c:pt>
                <c:pt idx="1577" formatCode="m/d/yyyy">
                  <c:v>42702</c:v>
                </c:pt>
                <c:pt idx="1578" formatCode="m/d/yyyy">
                  <c:v>42699</c:v>
                </c:pt>
                <c:pt idx="1579" formatCode="m/d/yyyy">
                  <c:v>42698</c:v>
                </c:pt>
                <c:pt idx="1580" formatCode="m/d/yyyy">
                  <c:v>42697</c:v>
                </c:pt>
                <c:pt idx="1581" formatCode="m/d/yyyy">
                  <c:v>42696</c:v>
                </c:pt>
                <c:pt idx="1582" formatCode="m/d/yyyy">
                  <c:v>42695</c:v>
                </c:pt>
                <c:pt idx="1583" formatCode="m/d/yyyy">
                  <c:v>42692</c:v>
                </c:pt>
                <c:pt idx="1584" formatCode="m/d/yyyy">
                  <c:v>42691</c:v>
                </c:pt>
                <c:pt idx="1585" formatCode="m/d/yyyy">
                  <c:v>42690</c:v>
                </c:pt>
                <c:pt idx="1586" formatCode="m/d/yyyy">
                  <c:v>42689</c:v>
                </c:pt>
                <c:pt idx="1587" formatCode="m/d/yyyy">
                  <c:v>42688</c:v>
                </c:pt>
                <c:pt idx="1588" formatCode="m/d/yyyy">
                  <c:v>42685</c:v>
                </c:pt>
                <c:pt idx="1589" formatCode="m/d/yyyy">
                  <c:v>42684</c:v>
                </c:pt>
                <c:pt idx="1590" formatCode="m/d/yyyy">
                  <c:v>42683</c:v>
                </c:pt>
                <c:pt idx="1591" formatCode="m/d/yyyy">
                  <c:v>42682</c:v>
                </c:pt>
                <c:pt idx="1592" formatCode="m/d/yyyy">
                  <c:v>42681</c:v>
                </c:pt>
                <c:pt idx="1593" formatCode="m/d/yyyy">
                  <c:v>42678</c:v>
                </c:pt>
                <c:pt idx="1594" formatCode="m/d/yyyy">
                  <c:v>42677</c:v>
                </c:pt>
                <c:pt idx="1595" formatCode="m/d/yyyy">
                  <c:v>42676</c:v>
                </c:pt>
                <c:pt idx="1596" formatCode="m/d/yyyy">
                  <c:v>42675</c:v>
                </c:pt>
                <c:pt idx="1597" formatCode="m/d/yyyy">
                  <c:v>42674</c:v>
                </c:pt>
                <c:pt idx="1598" formatCode="m/d/yyyy">
                  <c:v>42671</c:v>
                </c:pt>
                <c:pt idx="1599" formatCode="m/d/yyyy">
                  <c:v>42670</c:v>
                </c:pt>
                <c:pt idx="1600" formatCode="m/d/yyyy">
                  <c:v>42669</c:v>
                </c:pt>
                <c:pt idx="1601" formatCode="m/d/yyyy">
                  <c:v>42668</c:v>
                </c:pt>
                <c:pt idx="1602" formatCode="m/d/yyyy">
                  <c:v>42667</c:v>
                </c:pt>
                <c:pt idx="1603" formatCode="m/d/yyyy">
                  <c:v>42664</c:v>
                </c:pt>
                <c:pt idx="1604" formatCode="m/d/yyyy">
                  <c:v>42663</c:v>
                </c:pt>
                <c:pt idx="1605" formatCode="m/d/yyyy">
                  <c:v>42662</c:v>
                </c:pt>
                <c:pt idx="1606" formatCode="m/d/yyyy">
                  <c:v>42661</c:v>
                </c:pt>
                <c:pt idx="1607" formatCode="m/d/yyyy">
                  <c:v>42660</c:v>
                </c:pt>
                <c:pt idx="1608" formatCode="m/d/yyyy">
                  <c:v>42657</c:v>
                </c:pt>
                <c:pt idx="1609" formatCode="m/d/yyyy">
                  <c:v>42656</c:v>
                </c:pt>
                <c:pt idx="1610" formatCode="m/d/yyyy">
                  <c:v>42655</c:v>
                </c:pt>
                <c:pt idx="1611" formatCode="m/d/yyyy">
                  <c:v>42654</c:v>
                </c:pt>
                <c:pt idx="1612" formatCode="m/d/yyyy">
                  <c:v>42653</c:v>
                </c:pt>
                <c:pt idx="1613" formatCode="m/d/yyyy">
                  <c:v>42650</c:v>
                </c:pt>
                <c:pt idx="1614" formatCode="m/d/yyyy">
                  <c:v>42649</c:v>
                </c:pt>
                <c:pt idx="1615" formatCode="m/d/yyyy">
                  <c:v>42648</c:v>
                </c:pt>
                <c:pt idx="1616" formatCode="m/d/yyyy">
                  <c:v>42647</c:v>
                </c:pt>
                <c:pt idx="1617" formatCode="m/d/yyyy">
                  <c:v>42646</c:v>
                </c:pt>
                <c:pt idx="1618" formatCode="m/d/yyyy">
                  <c:v>42643</c:v>
                </c:pt>
                <c:pt idx="1619" formatCode="m/d/yyyy">
                  <c:v>42642</c:v>
                </c:pt>
                <c:pt idx="1620" formatCode="m/d/yyyy">
                  <c:v>42641</c:v>
                </c:pt>
                <c:pt idx="1621" formatCode="m/d/yyyy">
                  <c:v>42640</c:v>
                </c:pt>
                <c:pt idx="1622" formatCode="m/d/yyyy">
                  <c:v>42639</c:v>
                </c:pt>
                <c:pt idx="1623" formatCode="m/d/yyyy">
                  <c:v>42636</c:v>
                </c:pt>
                <c:pt idx="1624" formatCode="m/d/yyyy">
                  <c:v>42635</c:v>
                </c:pt>
                <c:pt idx="1625" formatCode="m/d/yyyy">
                  <c:v>42634</c:v>
                </c:pt>
                <c:pt idx="1626" formatCode="m/d/yyyy">
                  <c:v>42633</c:v>
                </c:pt>
                <c:pt idx="1627" formatCode="m/d/yyyy">
                  <c:v>42632</c:v>
                </c:pt>
                <c:pt idx="1628" formatCode="m/d/yyyy">
                  <c:v>42629</c:v>
                </c:pt>
                <c:pt idx="1629" formatCode="m/d/yyyy">
                  <c:v>42628</c:v>
                </c:pt>
                <c:pt idx="1630" formatCode="m/d/yyyy">
                  <c:v>42627</c:v>
                </c:pt>
                <c:pt idx="1631" formatCode="m/d/yyyy">
                  <c:v>42626</c:v>
                </c:pt>
                <c:pt idx="1632" formatCode="m/d/yyyy">
                  <c:v>42625</c:v>
                </c:pt>
                <c:pt idx="1633" formatCode="m/d/yyyy">
                  <c:v>42622</c:v>
                </c:pt>
                <c:pt idx="1634" formatCode="m/d/yyyy">
                  <c:v>42621</c:v>
                </c:pt>
                <c:pt idx="1635" formatCode="m/d/yyyy">
                  <c:v>42620</c:v>
                </c:pt>
                <c:pt idx="1636" formatCode="m/d/yyyy">
                  <c:v>42619</c:v>
                </c:pt>
                <c:pt idx="1637" formatCode="m/d/yyyy">
                  <c:v>42618</c:v>
                </c:pt>
                <c:pt idx="1638" formatCode="m/d/yyyy">
                  <c:v>42614</c:v>
                </c:pt>
                <c:pt idx="1639" formatCode="m/d/yyyy">
                  <c:v>42613</c:v>
                </c:pt>
                <c:pt idx="1640" formatCode="m/d/yyyy">
                  <c:v>42612</c:v>
                </c:pt>
                <c:pt idx="1641" formatCode="m/d/yyyy">
                  <c:v>42611</c:v>
                </c:pt>
                <c:pt idx="1642" formatCode="m/d/yyyy">
                  <c:v>42608</c:v>
                </c:pt>
                <c:pt idx="1643" formatCode="m/d/yyyy">
                  <c:v>42607</c:v>
                </c:pt>
                <c:pt idx="1644" formatCode="m/d/yyyy">
                  <c:v>42606</c:v>
                </c:pt>
                <c:pt idx="1645" formatCode="m/d/yyyy">
                  <c:v>42605</c:v>
                </c:pt>
                <c:pt idx="1646" formatCode="m/d/yyyy">
                  <c:v>42604</c:v>
                </c:pt>
                <c:pt idx="1647" formatCode="m/d/yyyy">
                  <c:v>42601</c:v>
                </c:pt>
                <c:pt idx="1648" formatCode="m/d/yyyy">
                  <c:v>42600</c:v>
                </c:pt>
                <c:pt idx="1649" formatCode="m/d/yyyy">
                  <c:v>42599</c:v>
                </c:pt>
                <c:pt idx="1650" formatCode="m/d/yyyy">
                  <c:v>42598</c:v>
                </c:pt>
                <c:pt idx="1651" formatCode="m/d/yyyy">
                  <c:v>42597</c:v>
                </c:pt>
                <c:pt idx="1652" formatCode="m/d/yyyy">
                  <c:v>42594</c:v>
                </c:pt>
                <c:pt idx="1653" formatCode="m/d/yyyy">
                  <c:v>42593</c:v>
                </c:pt>
                <c:pt idx="1654" formatCode="m/d/yyyy">
                  <c:v>42592</c:v>
                </c:pt>
                <c:pt idx="1655" formatCode="m/d/yyyy">
                  <c:v>42591</c:v>
                </c:pt>
                <c:pt idx="1656" formatCode="m/d/yyyy">
                  <c:v>42590</c:v>
                </c:pt>
                <c:pt idx="1657" formatCode="m/d/yyyy">
                  <c:v>42587</c:v>
                </c:pt>
                <c:pt idx="1658" formatCode="m/d/yyyy">
                  <c:v>42586</c:v>
                </c:pt>
                <c:pt idx="1659" formatCode="m/d/yyyy">
                  <c:v>42585</c:v>
                </c:pt>
                <c:pt idx="1660" formatCode="m/d/yyyy">
                  <c:v>42584</c:v>
                </c:pt>
                <c:pt idx="1661" formatCode="m/d/yyyy">
                  <c:v>42583</c:v>
                </c:pt>
                <c:pt idx="1662" formatCode="m/d/yyyy">
                  <c:v>42580</c:v>
                </c:pt>
                <c:pt idx="1663" formatCode="m/d/yyyy">
                  <c:v>42579</c:v>
                </c:pt>
                <c:pt idx="1664" formatCode="m/d/yyyy">
                  <c:v>42578</c:v>
                </c:pt>
                <c:pt idx="1665" formatCode="m/d/yyyy">
                  <c:v>42577</c:v>
                </c:pt>
                <c:pt idx="1666" formatCode="m/d/yyyy">
                  <c:v>42576</c:v>
                </c:pt>
                <c:pt idx="1667" formatCode="m/d/yyyy">
                  <c:v>42573</c:v>
                </c:pt>
                <c:pt idx="1668" formatCode="m/d/yyyy">
                  <c:v>42572</c:v>
                </c:pt>
                <c:pt idx="1669" formatCode="m/d/yyyy">
                  <c:v>42571</c:v>
                </c:pt>
                <c:pt idx="1670" formatCode="m/d/yyyy">
                  <c:v>42570</c:v>
                </c:pt>
                <c:pt idx="1671" formatCode="m/d/yyyy">
                  <c:v>42569</c:v>
                </c:pt>
                <c:pt idx="1672" formatCode="m/d/yyyy">
                  <c:v>42566</c:v>
                </c:pt>
                <c:pt idx="1673" formatCode="m/d/yyyy">
                  <c:v>42565</c:v>
                </c:pt>
                <c:pt idx="1674" formatCode="m/d/yyyy">
                  <c:v>42564</c:v>
                </c:pt>
                <c:pt idx="1675" formatCode="m/d/yyyy">
                  <c:v>42563</c:v>
                </c:pt>
                <c:pt idx="1676" formatCode="m/d/yyyy">
                  <c:v>42562</c:v>
                </c:pt>
                <c:pt idx="1677" formatCode="m/d/yyyy">
                  <c:v>42559</c:v>
                </c:pt>
                <c:pt idx="1678" formatCode="m/d/yyyy">
                  <c:v>42558</c:v>
                </c:pt>
                <c:pt idx="1679" formatCode="m/d/yyyy">
                  <c:v>42557</c:v>
                </c:pt>
                <c:pt idx="1680" formatCode="m/d/yyyy">
                  <c:v>42556</c:v>
                </c:pt>
                <c:pt idx="1681" formatCode="m/d/yyyy">
                  <c:v>42555</c:v>
                </c:pt>
                <c:pt idx="1682" formatCode="m/d/yyyy">
                  <c:v>42552</c:v>
                </c:pt>
                <c:pt idx="1683" formatCode="m/d/yyyy">
                  <c:v>42551</c:v>
                </c:pt>
                <c:pt idx="1684" formatCode="m/d/yyyy">
                  <c:v>42550</c:v>
                </c:pt>
                <c:pt idx="1685" formatCode="m/d/yyyy">
                  <c:v>42549</c:v>
                </c:pt>
                <c:pt idx="1686" formatCode="m/d/yyyy">
                  <c:v>42548</c:v>
                </c:pt>
                <c:pt idx="1687" formatCode="m/d/yyyy">
                  <c:v>42545</c:v>
                </c:pt>
                <c:pt idx="1688" formatCode="m/d/yyyy">
                  <c:v>42544</c:v>
                </c:pt>
                <c:pt idx="1689" formatCode="m/d/yyyy">
                  <c:v>42543</c:v>
                </c:pt>
                <c:pt idx="1690" formatCode="m/d/yyyy">
                  <c:v>42542</c:v>
                </c:pt>
                <c:pt idx="1691" formatCode="m/d/yyyy">
                  <c:v>42541</c:v>
                </c:pt>
                <c:pt idx="1692" formatCode="m/d/yyyy">
                  <c:v>42538</c:v>
                </c:pt>
                <c:pt idx="1693" formatCode="m/d/yyyy">
                  <c:v>42537</c:v>
                </c:pt>
                <c:pt idx="1694" formatCode="m/d/yyyy">
                  <c:v>42536</c:v>
                </c:pt>
                <c:pt idx="1695" formatCode="m/d/yyyy">
                  <c:v>42535</c:v>
                </c:pt>
                <c:pt idx="1696" formatCode="m/d/yyyy">
                  <c:v>42534</c:v>
                </c:pt>
                <c:pt idx="1697" formatCode="m/d/yyyy">
                  <c:v>42531</c:v>
                </c:pt>
                <c:pt idx="1698" formatCode="m/d/yyyy">
                  <c:v>42530</c:v>
                </c:pt>
                <c:pt idx="1699" formatCode="m/d/yyyy">
                  <c:v>42529</c:v>
                </c:pt>
                <c:pt idx="1700" formatCode="m/d/yyyy">
                  <c:v>42528</c:v>
                </c:pt>
                <c:pt idx="1701" formatCode="m/d/yyyy">
                  <c:v>42527</c:v>
                </c:pt>
                <c:pt idx="1702" formatCode="m/d/yyyy">
                  <c:v>42524</c:v>
                </c:pt>
                <c:pt idx="1703" formatCode="m/d/yyyy">
                  <c:v>42523</c:v>
                </c:pt>
                <c:pt idx="1704" formatCode="m/d/yyyy">
                  <c:v>42522</c:v>
                </c:pt>
                <c:pt idx="1705" formatCode="m/d/yyyy">
                  <c:v>42521</c:v>
                </c:pt>
                <c:pt idx="1706" formatCode="m/d/yyyy">
                  <c:v>42520</c:v>
                </c:pt>
                <c:pt idx="1707" formatCode="m/d/yyyy">
                  <c:v>42517</c:v>
                </c:pt>
                <c:pt idx="1708" formatCode="m/d/yyyy">
                  <c:v>42516</c:v>
                </c:pt>
                <c:pt idx="1709" formatCode="m/d/yyyy">
                  <c:v>42515</c:v>
                </c:pt>
                <c:pt idx="1710" formatCode="m/d/yyyy">
                  <c:v>42514</c:v>
                </c:pt>
                <c:pt idx="1711" formatCode="m/d/yyyy">
                  <c:v>42513</c:v>
                </c:pt>
                <c:pt idx="1712" formatCode="m/d/yyyy">
                  <c:v>42510</c:v>
                </c:pt>
                <c:pt idx="1713" formatCode="m/d/yyyy">
                  <c:v>42509</c:v>
                </c:pt>
                <c:pt idx="1714" formatCode="m/d/yyyy">
                  <c:v>42508</c:v>
                </c:pt>
                <c:pt idx="1715" formatCode="m/d/yyyy">
                  <c:v>42507</c:v>
                </c:pt>
                <c:pt idx="1716" formatCode="m/d/yyyy">
                  <c:v>42506</c:v>
                </c:pt>
                <c:pt idx="1717" formatCode="m/d/yyyy">
                  <c:v>42503</c:v>
                </c:pt>
                <c:pt idx="1718" formatCode="m/d/yyyy">
                  <c:v>42502</c:v>
                </c:pt>
                <c:pt idx="1719" formatCode="m/d/yyyy">
                  <c:v>42501</c:v>
                </c:pt>
                <c:pt idx="1720" formatCode="m/d/yyyy">
                  <c:v>42500</c:v>
                </c:pt>
                <c:pt idx="1721" formatCode="m/d/yyyy">
                  <c:v>42499</c:v>
                </c:pt>
                <c:pt idx="1722" formatCode="m/d/yyyy">
                  <c:v>42496</c:v>
                </c:pt>
                <c:pt idx="1723" formatCode="m/d/yyyy">
                  <c:v>42495</c:v>
                </c:pt>
                <c:pt idx="1724" formatCode="m/d/yyyy">
                  <c:v>42494</c:v>
                </c:pt>
                <c:pt idx="1725" formatCode="m/d/yyyy">
                  <c:v>42489</c:v>
                </c:pt>
                <c:pt idx="1726" formatCode="m/d/yyyy">
                  <c:v>42488</c:v>
                </c:pt>
                <c:pt idx="1727" formatCode="m/d/yyyy">
                  <c:v>42487</c:v>
                </c:pt>
                <c:pt idx="1728" formatCode="m/d/yyyy">
                  <c:v>42486</c:v>
                </c:pt>
                <c:pt idx="1729" formatCode="m/d/yyyy">
                  <c:v>42485</c:v>
                </c:pt>
                <c:pt idx="1730" formatCode="m/d/yyyy">
                  <c:v>42482</c:v>
                </c:pt>
                <c:pt idx="1731" formatCode="m/d/yyyy">
                  <c:v>42481</c:v>
                </c:pt>
                <c:pt idx="1732" formatCode="m/d/yyyy">
                  <c:v>42480</c:v>
                </c:pt>
                <c:pt idx="1733" formatCode="m/d/yyyy">
                  <c:v>42479</c:v>
                </c:pt>
                <c:pt idx="1734" formatCode="m/d/yyyy">
                  <c:v>42475</c:v>
                </c:pt>
                <c:pt idx="1735" formatCode="m/d/yyyy">
                  <c:v>42474</c:v>
                </c:pt>
                <c:pt idx="1736" formatCode="m/d/yyyy">
                  <c:v>42473</c:v>
                </c:pt>
                <c:pt idx="1737" formatCode="m/d/yyyy">
                  <c:v>42472</c:v>
                </c:pt>
                <c:pt idx="1738" formatCode="m/d/yyyy">
                  <c:v>42471</c:v>
                </c:pt>
                <c:pt idx="1739" formatCode="m/d/yyyy">
                  <c:v>42468</c:v>
                </c:pt>
                <c:pt idx="1740" formatCode="m/d/yyyy">
                  <c:v>42467</c:v>
                </c:pt>
                <c:pt idx="1741" formatCode="m/d/yyyy">
                  <c:v>42466</c:v>
                </c:pt>
                <c:pt idx="1742" formatCode="m/d/yyyy">
                  <c:v>42465</c:v>
                </c:pt>
                <c:pt idx="1743" formatCode="m/d/yyyy">
                  <c:v>42464</c:v>
                </c:pt>
                <c:pt idx="1744" formatCode="m/d/yyyy">
                  <c:v>42461</c:v>
                </c:pt>
                <c:pt idx="1745" formatCode="m/d/yyyy">
                  <c:v>42460</c:v>
                </c:pt>
                <c:pt idx="1746" formatCode="m/d/yyyy">
                  <c:v>42459</c:v>
                </c:pt>
                <c:pt idx="1747" formatCode="m/d/yyyy">
                  <c:v>42458</c:v>
                </c:pt>
                <c:pt idx="1748" formatCode="m/d/yyyy">
                  <c:v>42457</c:v>
                </c:pt>
                <c:pt idx="1749" formatCode="m/d/yyyy">
                  <c:v>42454</c:v>
                </c:pt>
                <c:pt idx="1750" formatCode="m/d/yyyy">
                  <c:v>42453</c:v>
                </c:pt>
                <c:pt idx="1751" formatCode="m/d/yyyy">
                  <c:v>42452</c:v>
                </c:pt>
                <c:pt idx="1752" formatCode="m/d/yyyy">
                  <c:v>42451</c:v>
                </c:pt>
                <c:pt idx="1753" formatCode="m/d/yyyy">
                  <c:v>42450</c:v>
                </c:pt>
                <c:pt idx="1754" formatCode="m/d/yyyy">
                  <c:v>42447</c:v>
                </c:pt>
                <c:pt idx="1755" formatCode="m/d/yyyy">
                  <c:v>42446</c:v>
                </c:pt>
                <c:pt idx="1756" formatCode="m/d/yyyy">
                  <c:v>42445</c:v>
                </c:pt>
                <c:pt idx="1757" formatCode="m/d/yyyy">
                  <c:v>42444</c:v>
                </c:pt>
                <c:pt idx="1758" formatCode="m/d/yyyy">
                  <c:v>42443</c:v>
                </c:pt>
                <c:pt idx="1759" formatCode="m/d/yyyy">
                  <c:v>42440</c:v>
                </c:pt>
                <c:pt idx="1760" formatCode="m/d/yyyy">
                  <c:v>42439</c:v>
                </c:pt>
                <c:pt idx="1761" formatCode="m/d/yyyy">
                  <c:v>42438</c:v>
                </c:pt>
                <c:pt idx="1762" formatCode="m/d/yyyy">
                  <c:v>42437</c:v>
                </c:pt>
                <c:pt idx="1763" formatCode="m/d/yyyy">
                  <c:v>42436</c:v>
                </c:pt>
                <c:pt idx="1764" formatCode="m/d/yyyy">
                  <c:v>42433</c:v>
                </c:pt>
                <c:pt idx="1765" formatCode="m/d/yyyy">
                  <c:v>42432</c:v>
                </c:pt>
                <c:pt idx="1766" formatCode="m/d/yyyy">
                  <c:v>42431</c:v>
                </c:pt>
                <c:pt idx="1767" formatCode="m/d/yyyy">
                  <c:v>42430</c:v>
                </c:pt>
                <c:pt idx="1768" formatCode="m/d/yyyy">
                  <c:v>42429</c:v>
                </c:pt>
                <c:pt idx="1769" formatCode="m/d/yyyy">
                  <c:v>42426</c:v>
                </c:pt>
                <c:pt idx="1770" formatCode="m/d/yyyy">
                  <c:v>42425</c:v>
                </c:pt>
                <c:pt idx="1771" formatCode="m/d/yyyy">
                  <c:v>42424</c:v>
                </c:pt>
                <c:pt idx="1772" formatCode="m/d/yyyy">
                  <c:v>42423</c:v>
                </c:pt>
                <c:pt idx="1773" formatCode="m/d/yyyy">
                  <c:v>42422</c:v>
                </c:pt>
                <c:pt idx="1774" formatCode="m/d/yyyy">
                  <c:v>42419</c:v>
                </c:pt>
                <c:pt idx="1775" formatCode="m/d/yyyy">
                  <c:v>42418</c:v>
                </c:pt>
                <c:pt idx="1776" formatCode="m/d/yyyy">
                  <c:v>42417</c:v>
                </c:pt>
                <c:pt idx="1777" formatCode="m/d/yyyy">
                  <c:v>42416</c:v>
                </c:pt>
                <c:pt idx="1778" formatCode="m/d/yyyy">
                  <c:v>42415</c:v>
                </c:pt>
                <c:pt idx="1779" formatCode="m/d/yyyy">
                  <c:v>42405</c:v>
                </c:pt>
                <c:pt idx="1780" formatCode="m/d/yyyy">
                  <c:v>42404</c:v>
                </c:pt>
                <c:pt idx="1781" formatCode="m/d/yyyy">
                  <c:v>42403</c:v>
                </c:pt>
                <c:pt idx="1782" formatCode="m/d/yyyy">
                  <c:v>42402</c:v>
                </c:pt>
                <c:pt idx="1783" formatCode="m/d/yyyy">
                  <c:v>42401</c:v>
                </c:pt>
                <c:pt idx="1784" formatCode="m/d/yyyy">
                  <c:v>42398</c:v>
                </c:pt>
                <c:pt idx="1785" formatCode="m/d/yyyy">
                  <c:v>42397</c:v>
                </c:pt>
                <c:pt idx="1786" formatCode="m/d/yyyy">
                  <c:v>42396</c:v>
                </c:pt>
                <c:pt idx="1787" formatCode="m/d/yyyy">
                  <c:v>42395</c:v>
                </c:pt>
                <c:pt idx="1788" formatCode="m/d/yyyy">
                  <c:v>42394</c:v>
                </c:pt>
                <c:pt idx="1789" formatCode="m/d/yyyy">
                  <c:v>42391</c:v>
                </c:pt>
                <c:pt idx="1790" formatCode="m/d/yyyy">
                  <c:v>42390</c:v>
                </c:pt>
                <c:pt idx="1791" formatCode="m/d/yyyy">
                  <c:v>42389</c:v>
                </c:pt>
                <c:pt idx="1792" formatCode="m/d/yyyy">
                  <c:v>42388</c:v>
                </c:pt>
                <c:pt idx="1793" formatCode="m/d/yyyy">
                  <c:v>42387</c:v>
                </c:pt>
                <c:pt idx="1794" formatCode="m/d/yyyy">
                  <c:v>42384</c:v>
                </c:pt>
                <c:pt idx="1795" formatCode="m/d/yyyy">
                  <c:v>42383</c:v>
                </c:pt>
                <c:pt idx="1796" formatCode="m/d/yyyy">
                  <c:v>42382</c:v>
                </c:pt>
                <c:pt idx="1797" formatCode="m/d/yyyy">
                  <c:v>42381</c:v>
                </c:pt>
                <c:pt idx="1798" formatCode="m/d/yyyy">
                  <c:v>42380</c:v>
                </c:pt>
                <c:pt idx="1799" formatCode="m/d/yyyy">
                  <c:v>42377</c:v>
                </c:pt>
                <c:pt idx="1800" formatCode="m/d/yyyy">
                  <c:v>42376</c:v>
                </c:pt>
                <c:pt idx="1801" formatCode="m/d/yyyy">
                  <c:v>42375</c:v>
                </c:pt>
                <c:pt idx="1802" formatCode="m/d/yyyy">
                  <c:v>42374</c:v>
                </c:pt>
                <c:pt idx="1803" formatCode="m/d/yyyy">
                  <c:v>42373</c:v>
                </c:pt>
                <c:pt idx="1804" formatCode="m/d/yyyy">
                  <c:v>42369</c:v>
                </c:pt>
                <c:pt idx="1805" formatCode="m/d/yyyy">
                  <c:v>42368</c:v>
                </c:pt>
                <c:pt idx="1806" formatCode="m/d/yyyy">
                  <c:v>42367</c:v>
                </c:pt>
                <c:pt idx="1807" formatCode="m/d/yyyy">
                  <c:v>42366</c:v>
                </c:pt>
                <c:pt idx="1808" formatCode="m/d/yyyy">
                  <c:v>42363</c:v>
                </c:pt>
                <c:pt idx="1809" formatCode="m/d/yyyy">
                  <c:v>42362</c:v>
                </c:pt>
                <c:pt idx="1810" formatCode="m/d/yyyy">
                  <c:v>42361</c:v>
                </c:pt>
                <c:pt idx="1811" formatCode="m/d/yyyy">
                  <c:v>42360</c:v>
                </c:pt>
                <c:pt idx="1812" formatCode="m/d/yyyy">
                  <c:v>42359</c:v>
                </c:pt>
                <c:pt idx="1813" formatCode="m/d/yyyy">
                  <c:v>42356</c:v>
                </c:pt>
                <c:pt idx="1814" formatCode="m/d/yyyy">
                  <c:v>42355</c:v>
                </c:pt>
                <c:pt idx="1815" formatCode="m/d/yyyy">
                  <c:v>42354</c:v>
                </c:pt>
                <c:pt idx="1816" formatCode="m/d/yyyy">
                  <c:v>42353</c:v>
                </c:pt>
                <c:pt idx="1817" formatCode="m/d/yyyy">
                  <c:v>42352</c:v>
                </c:pt>
                <c:pt idx="1818" formatCode="m/d/yyyy">
                  <c:v>42349</c:v>
                </c:pt>
                <c:pt idx="1819" formatCode="m/d/yyyy">
                  <c:v>42348</c:v>
                </c:pt>
                <c:pt idx="1820" formatCode="m/d/yyyy">
                  <c:v>42347</c:v>
                </c:pt>
                <c:pt idx="1821" formatCode="m/d/yyyy">
                  <c:v>42346</c:v>
                </c:pt>
                <c:pt idx="1822" formatCode="m/d/yyyy">
                  <c:v>42345</c:v>
                </c:pt>
                <c:pt idx="1823" formatCode="m/d/yyyy">
                  <c:v>42342</c:v>
                </c:pt>
                <c:pt idx="1824" formatCode="m/d/yyyy">
                  <c:v>42341</c:v>
                </c:pt>
                <c:pt idx="1825" formatCode="m/d/yyyy">
                  <c:v>42340</c:v>
                </c:pt>
                <c:pt idx="1826" formatCode="m/d/yyyy">
                  <c:v>42339</c:v>
                </c:pt>
                <c:pt idx="1827" formatCode="m/d/yyyy">
                  <c:v>42338</c:v>
                </c:pt>
                <c:pt idx="1828" formatCode="m/d/yyyy">
                  <c:v>42335</c:v>
                </c:pt>
                <c:pt idx="1829" formatCode="m/d/yyyy">
                  <c:v>42334</c:v>
                </c:pt>
                <c:pt idx="1830" formatCode="m/d/yyyy">
                  <c:v>42333</c:v>
                </c:pt>
                <c:pt idx="1831" formatCode="m/d/yyyy">
                  <c:v>42332</c:v>
                </c:pt>
                <c:pt idx="1832" formatCode="m/d/yyyy">
                  <c:v>42331</c:v>
                </c:pt>
                <c:pt idx="1833" formatCode="m/d/yyyy">
                  <c:v>42328</c:v>
                </c:pt>
                <c:pt idx="1834" formatCode="m/d/yyyy">
                  <c:v>42327</c:v>
                </c:pt>
                <c:pt idx="1835" formatCode="m/d/yyyy">
                  <c:v>42326</c:v>
                </c:pt>
                <c:pt idx="1836" formatCode="m/d/yyyy">
                  <c:v>42325</c:v>
                </c:pt>
                <c:pt idx="1837" formatCode="m/d/yyyy">
                  <c:v>42324</c:v>
                </c:pt>
                <c:pt idx="1838" formatCode="m/d/yyyy">
                  <c:v>42321</c:v>
                </c:pt>
                <c:pt idx="1839" formatCode="m/d/yyyy">
                  <c:v>42320</c:v>
                </c:pt>
                <c:pt idx="1840" formatCode="m/d/yyyy">
                  <c:v>42319</c:v>
                </c:pt>
                <c:pt idx="1841" formatCode="m/d/yyyy">
                  <c:v>42318</c:v>
                </c:pt>
                <c:pt idx="1842" formatCode="m/d/yyyy">
                  <c:v>42317</c:v>
                </c:pt>
                <c:pt idx="1843" formatCode="m/d/yyyy">
                  <c:v>42314</c:v>
                </c:pt>
                <c:pt idx="1844" formatCode="m/d/yyyy">
                  <c:v>42313</c:v>
                </c:pt>
                <c:pt idx="1845" formatCode="m/d/yyyy">
                  <c:v>42312</c:v>
                </c:pt>
                <c:pt idx="1846" formatCode="m/d/yyyy">
                  <c:v>42311</c:v>
                </c:pt>
                <c:pt idx="1847" formatCode="m/d/yyyy">
                  <c:v>42310</c:v>
                </c:pt>
                <c:pt idx="1848" formatCode="m/d/yyyy">
                  <c:v>42307</c:v>
                </c:pt>
                <c:pt idx="1849" formatCode="m/d/yyyy">
                  <c:v>42306</c:v>
                </c:pt>
                <c:pt idx="1850" formatCode="m/d/yyyy">
                  <c:v>42305</c:v>
                </c:pt>
                <c:pt idx="1851" formatCode="m/d/yyyy">
                  <c:v>42304</c:v>
                </c:pt>
                <c:pt idx="1852" formatCode="m/d/yyyy">
                  <c:v>42303</c:v>
                </c:pt>
                <c:pt idx="1853" formatCode="m/d/yyyy">
                  <c:v>42300</c:v>
                </c:pt>
                <c:pt idx="1854" formatCode="m/d/yyyy">
                  <c:v>42299</c:v>
                </c:pt>
                <c:pt idx="1855" formatCode="m/d/yyyy">
                  <c:v>42298</c:v>
                </c:pt>
                <c:pt idx="1856" formatCode="m/d/yyyy">
                  <c:v>42297</c:v>
                </c:pt>
                <c:pt idx="1857" formatCode="m/d/yyyy">
                  <c:v>42296</c:v>
                </c:pt>
                <c:pt idx="1858" formatCode="m/d/yyyy">
                  <c:v>42293</c:v>
                </c:pt>
                <c:pt idx="1859" formatCode="m/d/yyyy">
                  <c:v>42292</c:v>
                </c:pt>
                <c:pt idx="1860" formatCode="m/d/yyyy">
                  <c:v>42291</c:v>
                </c:pt>
                <c:pt idx="1861" formatCode="m/d/yyyy">
                  <c:v>42290</c:v>
                </c:pt>
                <c:pt idx="1862" formatCode="m/d/yyyy">
                  <c:v>42289</c:v>
                </c:pt>
                <c:pt idx="1863" formatCode="m/d/yyyy">
                  <c:v>42286</c:v>
                </c:pt>
                <c:pt idx="1864" formatCode="m/d/yyyy">
                  <c:v>42285</c:v>
                </c:pt>
                <c:pt idx="1865" formatCode="m/d/yyyy">
                  <c:v>42284</c:v>
                </c:pt>
                <c:pt idx="1866" formatCode="m/d/yyyy">
                  <c:v>42283</c:v>
                </c:pt>
                <c:pt idx="1867" formatCode="m/d/yyyy">
                  <c:v>42282</c:v>
                </c:pt>
                <c:pt idx="1868" formatCode="m/d/yyyy">
                  <c:v>42279</c:v>
                </c:pt>
                <c:pt idx="1869" formatCode="m/d/yyyy">
                  <c:v>42278</c:v>
                </c:pt>
                <c:pt idx="1870" formatCode="m/d/yyyy">
                  <c:v>42277</c:v>
                </c:pt>
                <c:pt idx="1871" formatCode="m/d/yyyy">
                  <c:v>42276</c:v>
                </c:pt>
                <c:pt idx="1872" formatCode="m/d/yyyy">
                  <c:v>42275</c:v>
                </c:pt>
                <c:pt idx="1873" formatCode="m/d/yyyy">
                  <c:v>42272</c:v>
                </c:pt>
                <c:pt idx="1874" formatCode="m/d/yyyy">
                  <c:v>42271</c:v>
                </c:pt>
                <c:pt idx="1875" formatCode="m/d/yyyy">
                  <c:v>42270</c:v>
                </c:pt>
                <c:pt idx="1876" formatCode="m/d/yyyy">
                  <c:v>42269</c:v>
                </c:pt>
                <c:pt idx="1877" formatCode="m/d/yyyy">
                  <c:v>42268</c:v>
                </c:pt>
                <c:pt idx="1878" formatCode="m/d/yyyy">
                  <c:v>42265</c:v>
                </c:pt>
                <c:pt idx="1879" formatCode="m/d/yyyy">
                  <c:v>42264</c:v>
                </c:pt>
                <c:pt idx="1880" formatCode="m/d/yyyy">
                  <c:v>42263</c:v>
                </c:pt>
                <c:pt idx="1881" formatCode="m/d/yyyy">
                  <c:v>42262</c:v>
                </c:pt>
                <c:pt idx="1882" formatCode="m/d/yyyy">
                  <c:v>42261</c:v>
                </c:pt>
                <c:pt idx="1883" formatCode="m/d/yyyy">
                  <c:v>42258</c:v>
                </c:pt>
                <c:pt idx="1884" formatCode="m/d/yyyy">
                  <c:v>42257</c:v>
                </c:pt>
                <c:pt idx="1885" formatCode="m/d/yyyy">
                  <c:v>42256</c:v>
                </c:pt>
                <c:pt idx="1886" formatCode="m/d/yyyy">
                  <c:v>42255</c:v>
                </c:pt>
                <c:pt idx="1887" formatCode="m/d/yyyy">
                  <c:v>42254</c:v>
                </c:pt>
                <c:pt idx="1888" formatCode="m/d/yyyy">
                  <c:v>42251</c:v>
                </c:pt>
                <c:pt idx="1889" formatCode="m/d/yyyy">
                  <c:v>42250</c:v>
                </c:pt>
                <c:pt idx="1890" formatCode="m/d/yyyy">
                  <c:v>42248</c:v>
                </c:pt>
                <c:pt idx="1891" formatCode="m/d/yyyy">
                  <c:v>42247</c:v>
                </c:pt>
                <c:pt idx="1892" formatCode="m/d/yyyy">
                  <c:v>42244</c:v>
                </c:pt>
                <c:pt idx="1893" formatCode="m/d/yyyy">
                  <c:v>42243</c:v>
                </c:pt>
                <c:pt idx="1894" formatCode="m/d/yyyy">
                  <c:v>42242</c:v>
                </c:pt>
                <c:pt idx="1895" formatCode="m/d/yyyy">
                  <c:v>42241</c:v>
                </c:pt>
                <c:pt idx="1896" formatCode="m/d/yyyy">
                  <c:v>42240</c:v>
                </c:pt>
                <c:pt idx="1897" formatCode="m/d/yyyy">
                  <c:v>42237</c:v>
                </c:pt>
                <c:pt idx="1898" formatCode="m/d/yyyy">
                  <c:v>42236</c:v>
                </c:pt>
                <c:pt idx="1899" formatCode="m/d/yyyy">
                  <c:v>42235</c:v>
                </c:pt>
                <c:pt idx="1900" formatCode="m/d/yyyy">
                  <c:v>42234</c:v>
                </c:pt>
                <c:pt idx="1901" formatCode="m/d/yyyy">
                  <c:v>42233</c:v>
                </c:pt>
                <c:pt idx="1902" formatCode="m/d/yyyy">
                  <c:v>42230</c:v>
                </c:pt>
                <c:pt idx="1903" formatCode="m/d/yyyy">
                  <c:v>42229</c:v>
                </c:pt>
                <c:pt idx="1904" formatCode="m/d/yyyy">
                  <c:v>42228</c:v>
                </c:pt>
                <c:pt idx="1905" formatCode="m/d/yyyy">
                  <c:v>42227</c:v>
                </c:pt>
                <c:pt idx="1906" formatCode="m/d/yyyy">
                  <c:v>42226</c:v>
                </c:pt>
                <c:pt idx="1907" formatCode="m/d/yyyy">
                  <c:v>42223</c:v>
                </c:pt>
                <c:pt idx="1908" formatCode="m/d/yyyy">
                  <c:v>42222</c:v>
                </c:pt>
                <c:pt idx="1909" formatCode="m/d/yyyy">
                  <c:v>42221</c:v>
                </c:pt>
                <c:pt idx="1910" formatCode="m/d/yyyy">
                  <c:v>42220</c:v>
                </c:pt>
                <c:pt idx="1911" formatCode="m/d/yyyy">
                  <c:v>42219</c:v>
                </c:pt>
                <c:pt idx="1912" formatCode="m/d/yyyy">
                  <c:v>42216</c:v>
                </c:pt>
                <c:pt idx="1913" formatCode="m/d/yyyy">
                  <c:v>42215</c:v>
                </c:pt>
                <c:pt idx="1914" formatCode="m/d/yyyy">
                  <c:v>42214</c:v>
                </c:pt>
                <c:pt idx="1915" formatCode="m/d/yyyy">
                  <c:v>42213</c:v>
                </c:pt>
                <c:pt idx="1916" formatCode="m/d/yyyy">
                  <c:v>42212</c:v>
                </c:pt>
                <c:pt idx="1917" formatCode="m/d/yyyy">
                  <c:v>42209</c:v>
                </c:pt>
                <c:pt idx="1918" formatCode="m/d/yyyy">
                  <c:v>42208</c:v>
                </c:pt>
                <c:pt idx="1919" formatCode="m/d/yyyy">
                  <c:v>42207</c:v>
                </c:pt>
                <c:pt idx="1920" formatCode="m/d/yyyy">
                  <c:v>42206</c:v>
                </c:pt>
                <c:pt idx="1921" formatCode="m/d/yyyy">
                  <c:v>42205</c:v>
                </c:pt>
                <c:pt idx="1922" formatCode="m/d/yyyy">
                  <c:v>42202</c:v>
                </c:pt>
                <c:pt idx="1923" formatCode="m/d/yyyy">
                  <c:v>42201</c:v>
                </c:pt>
                <c:pt idx="1924" formatCode="m/d/yyyy">
                  <c:v>42200</c:v>
                </c:pt>
                <c:pt idx="1925" formatCode="m/d/yyyy">
                  <c:v>42199</c:v>
                </c:pt>
                <c:pt idx="1926" formatCode="m/d/yyyy">
                  <c:v>42198</c:v>
                </c:pt>
                <c:pt idx="1927" formatCode="m/d/yyyy">
                  <c:v>42195</c:v>
                </c:pt>
                <c:pt idx="1928" formatCode="m/d/yyyy">
                  <c:v>42194</c:v>
                </c:pt>
                <c:pt idx="1929" formatCode="m/d/yyyy">
                  <c:v>42193</c:v>
                </c:pt>
                <c:pt idx="1930" formatCode="m/d/yyyy">
                  <c:v>42192</c:v>
                </c:pt>
                <c:pt idx="1931" formatCode="m/d/yyyy">
                  <c:v>42191</c:v>
                </c:pt>
                <c:pt idx="1932" formatCode="m/d/yyyy">
                  <c:v>42188</c:v>
                </c:pt>
                <c:pt idx="1933" formatCode="m/d/yyyy">
                  <c:v>42187</c:v>
                </c:pt>
                <c:pt idx="1934" formatCode="m/d/yyyy">
                  <c:v>42186</c:v>
                </c:pt>
                <c:pt idx="1935" formatCode="m/d/yyyy">
                  <c:v>42185</c:v>
                </c:pt>
                <c:pt idx="1936" formatCode="m/d/yyyy">
                  <c:v>42184</c:v>
                </c:pt>
                <c:pt idx="1937" formatCode="m/d/yyyy">
                  <c:v>42181</c:v>
                </c:pt>
                <c:pt idx="1938" formatCode="m/d/yyyy">
                  <c:v>42180</c:v>
                </c:pt>
                <c:pt idx="1939" formatCode="m/d/yyyy">
                  <c:v>42179</c:v>
                </c:pt>
                <c:pt idx="1940" formatCode="m/d/yyyy">
                  <c:v>42178</c:v>
                </c:pt>
                <c:pt idx="1941" formatCode="m/d/yyyy">
                  <c:v>42177</c:v>
                </c:pt>
                <c:pt idx="1942" formatCode="m/d/yyyy">
                  <c:v>42174</c:v>
                </c:pt>
                <c:pt idx="1943" formatCode="m/d/yyyy">
                  <c:v>42173</c:v>
                </c:pt>
                <c:pt idx="1944" formatCode="m/d/yyyy">
                  <c:v>42172</c:v>
                </c:pt>
                <c:pt idx="1945" formatCode="m/d/yyyy">
                  <c:v>42171</c:v>
                </c:pt>
                <c:pt idx="1946" formatCode="m/d/yyyy">
                  <c:v>42170</c:v>
                </c:pt>
                <c:pt idx="1947" formatCode="m/d/yyyy">
                  <c:v>42167</c:v>
                </c:pt>
                <c:pt idx="1948" formatCode="m/d/yyyy">
                  <c:v>42166</c:v>
                </c:pt>
                <c:pt idx="1949" formatCode="m/d/yyyy">
                  <c:v>42165</c:v>
                </c:pt>
                <c:pt idx="1950" formatCode="m/d/yyyy">
                  <c:v>42164</c:v>
                </c:pt>
                <c:pt idx="1951" formatCode="m/d/yyyy">
                  <c:v>42163</c:v>
                </c:pt>
                <c:pt idx="1952" formatCode="m/d/yyyy">
                  <c:v>42160</c:v>
                </c:pt>
                <c:pt idx="1953" formatCode="m/d/yyyy">
                  <c:v>42159</c:v>
                </c:pt>
                <c:pt idx="1954" formatCode="m/d/yyyy">
                  <c:v>42158</c:v>
                </c:pt>
                <c:pt idx="1955" formatCode="m/d/yyyy">
                  <c:v>42157</c:v>
                </c:pt>
                <c:pt idx="1956" formatCode="m/d/yyyy">
                  <c:v>42156</c:v>
                </c:pt>
                <c:pt idx="1957" formatCode="m/d/yyyy">
                  <c:v>42153</c:v>
                </c:pt>
                <c:pt idx="1958" formatCode="m/d/yyyy">
                  <c:v>42152</c:v>
                </c:pt>
                <c:pt idx="1959" formatCode="m/d/yyyy">
                  <c:v>42151</c:v>
                </c:pt>
                <c:pt idx="1960" formatCode="m/d/yyyy">
                  <c:v>42150</c:v>
                </c:pt>
                <c:pt idx="1961" formatCode="m/d/yyyy">
                  <c:v>42149</c:v>
                </c:pt>
                <c:pt idx="1962" formatCode="m/d/yyyy">
                  <c:v>42146</c:v>
                </c:pt>
                <c:pt idx="1963" formatCode="m/d/yyyy">
                  <c:v>42145</c:v>
                </c:pt>
                <c:pt idx="1964" formatCode="m/d/yyyy">
                  <c:v>42144</c:v>
                </c:pt>
                <c:pt idx="1965" formatCode="m/d/yyyy">
                  <c:v>42143</c:v>
                </c:pt>
                <c:pt idx="1966" formatCode="m/d/yyyy">
                  <c:v>42142</c:v>
                </c:pt>
                <c:pt idx="1967" formatCode="m/d/yyyy">
                  <c:v>42139</c:v>
                </c:pt>
                <c:pt idx="1968" formatCode="m/d/yyyy">
                  <c:v>42138</c:v>
                </c:pt>
                <c:pt idx="1969" formatCode="m/d/yyyy">
                  <c:v>42137</c:v>
                </c:pt>
                <c:pt idx="1970" formatCode="m/d/yyyy">
                  <c:v>42136</c:v>
                </c:pt>
                <c:pt idx="1971" formatCode="m/d/yyyy">
                  <c:v>42135</c:v>
                </c:pt>
                <c:pt idx="1972" formatCode="m/d/yyyy">
                  <c:v>42132</c:v>
                </c:pt>
                <c:pt idx="1973" formatCode="m/d/yyyy">
                  <c:v>42131</c:v>
                </c:pt>
                <c:pt idx="1974" formatCode="m/d/yyyy">
                  <c:v>42130</c:v>
                </c:pt>
                <c:pt idx="1975" formatCode="m/d/yyyy">
                  <c:v>42129</c:v>
                </c:pt>
                <c:pt idx="1976" formatCode="m/d/yyyy">
                  <c:v>42128</c:v>
                </c:pt>
                <c:pt idx="1977" formatCode="m/d/yyyy">
                  <c:v>42121</c:v>
                </c:pt>
                <c:pt idx="1978" formatCode="m/d/yyyy">
                  <c:v>42118</c:v>
                </c:pt>
                <c:pt idx="1979" formatCode="m/d/yyyy">
                  <c:v>42117</c:v>
                </c:pt>
                <c:pt idx="1980" formatCode="m/d/yyyy">
                  <c:v>42116</c:v>
                </c:pt>
                <c:pt idx="1981" formatCode="m/d/yyyy">
                  <c:v>42115</c:v>
                </c:pt>
                <c:pt idx="1982" formatCode="m/d/yyyy">
                  <c:v>42114</c:v>
                </c:pt>
                <c:pt idx="1983" formatCode="m/d/yyyy">
                  <c:v>42111</c:v>
                </c:pt>
                <c:pt idx="1984" formatCode="m/d/yyyy">
                  <c:v>42110</c:v>
                </c:pt>
                <c:pt idx="1985" formatCode="m/d/yyyy">
                  <c:v>42109</c:v>
                </c:pt>
                <c:pt idx="1986" formatCode="m/d/yyyy">
                  <c:v>42108</c:v>
                </c:pt>
                <c:pt idx="1987" formatCode="m/d/yyyy">
                  <c:v>42107</c:v>
                </c:pt>
                <c:pt idx="1988" formatCode="m/d/yyyy">
                  <c:v>42104</c:v>
                </c:pt>
                <c:pt idx="1989" formatCode="m/d/yyyy">
                  <c:v>42103</c:v>
                </c:pt>
                <c:pt idx="1990" formatCode="m/d/yyyy">
                  <c:v>42102</c:v>
                </c:pt>
                <c:pt idx="1991" formatCode="m/d/yyyy">
                  <c:v>42101</c:v>
                </c:pt>
                <c:pt idx="1992" formatCode="m/d/yyyy">
                  <c:v>42100</c:v>
                </c:pt>
                <c:pt idx="1993" formatCode="m/d/yyyy">
                  <c:v>42097</c:v>
                </c:pt>
                <c:pt idx="1994" formatCode="m/d/yyyy">
                  <c:v>42096</c:v>
                </c:pt>
                <c:pt idx="1995" formatCode="m/d/yyyy">
                  <c:v>42095</c:v>
                </c:pt>
                <c:pt idx="1996" formatCode="m/d/yyyy">
                  <c:v>42094</c:v>
                </c:pt>
                <c:pt idx="1997" formatCode="m/d/yyyy">
                  <c:v>42093</c:v>
                </c:pt>
                <c:pt idx="1998" formatCode="m/d/yyyy">
                  <c:v>42090</c:v>
                </c:pt>
                <c:pt idx="1999" formatCode="m/d/yyyy">
                  <c:v>42089</c:v>
                </c:pt>
                <c:pt idx="2000" formatCode="m/d/yyyy">
                  <c:v>42088</c:v>
                </c:pt>
                <c:pt idx="2001" formatCode="m/d/yyyy">
                  <c:v>42087</c:v>
                </c:pt>
                <c:pt idx="2002" formatCode="m/d/yyyy">
                  <c:v>42086</c:v>
                </c:pt>
                <c:pt idx="2003" formatCode="m/d/yyyy">
                  <c:v>42083</c:v>
                </c:pt>
                <c:pt idx="2004" formatCode="m/d/yyyy">
                  <c:v>42082</c:v>
                </c:pt>
                <c:pt idx="2005" formatCode="m/d/yyyy">
                  <c:v>42081</c:v>
                </c:pt>
                <c:pt idx="2006" formatCode="m/d/yyyy">
                  <c:v>42080</c:v>
                </c:pt>
                <c:pt idx="2007" formatCode="m/d/yyyy">
                  <c:v>42079</c:v>
                </c:pt>
                <c:pt idx="2008" formatCode="m/d/yyyy">
                  <c:v>42076</c:v>
                </c:pt>
                <c:pt idx="2009" formatCode="m/d/yyyy">
                  <c:v>42075</c:v>
                </c:pt>
                <c:pt idx="2010" formatCode="m/d/yyyy">
                  <c:v>42074</c:v>
                </c:pt>
                <c:pt idx="2011" formatCode="m/d/yyyy">
                  <c:v>42073</c:v>
                </c:pt>
                <c:pt idx="2012" formatCode="m/d/yyyy">
                  <c:v>42072</c:v>
                </c:pt>
                <c:pt idx="2013" formatCode="m/d/yyyy">
                  <c:v>42069</c:v>
                </c:pt>
                <c:pt idx="2014" formatCode="m/d/yyyy">
                  <c:v>42068</c:v>
                </c:pt>
                <c:pt idx="2015" formatCode="m/d/yyyy">
                  <c:v>42067</c:v>
                </c:pt>
                <c:pt idx="2016" formatCode="m/d/yyyy">
                  <c:v>42066</c:v>
                </c:pt>
                <c:pt idx="2017" formatCode="m/d/yyyy">
                  <c:v>42065</c:v>
                </c:pt>
                <c:pt idx="2018" formatCode="m/d/yyyy">
                  <c:v>42062</c:v>
                </c:pt>
                <c:pt idx="2019" formatCode="m/d/yyyy">
                  <c:v>42061</c:v>
                </c:pt>
                <c:pt idx="2020" formatCode="m/d/yyyy">
                  <c:v>42060</c:v>
                </c:pt>
                <c:pt idx="2021" formatCode="m/d/yyyy">
                  <c:v>42059</c:v>
                </c:pt>
                <c:pt idx="2022" formatCode="m/d/yyyy">
                  <c:v>42048</c:v>
                </c:pt>
                <c:pt idx="2023" formatCode="m/d/yyyy">
                  <c:v>42047</c:v>
                </c:pt>
                <c:pt idx="2024" formatCode="m/d/yyyy">
                  <c:v>42046</c:v>
                </c:pt>
                <c:pt idx="2025" formatCode="m/d/yyyy">
                  <c:v>42045</c:v>
                </c:pt>
                <c:pt idx="2026" formatCode="m/d/yyyy">
                  <c:v>42044</c:v>
                </c:pt>
                <c:pt idx="2027" formatCode="m/d/yyyy">
                  <c:v>42041</c:v>
                </c:pt>
                <c:pt idx="2028" formatCode="m/d/yyyy">
                  <c:v>42040</c:v>
                </c:pt>
                <c:pt idx="2029" formatCode="m/d/yyyy">
                  <c:v>42039</c:v>
                </c:pt>
                <c:pt idx="2030" formatCode="m/d/yyyy">
                  <c:v>42038</c:v>
                </c:pt>
                <c:pt idx="2031" formatCode="m/d/yyyy">
                  <c:v>42037</c:v>
                </c:pt>
                <c:pt idx="2032" formatCode="m/d/yyyy">
                  <c:v>42034</c:v>
                </c:pt>
                <c:pt idx="2033" formatCode="m/d/yyyy">
                  <c:v>42033</c:v>
                </c:pt>
                <c:pt idx="2034" formatCode="m/d/yyyy">
                  <c:v>42032</c:v>
                </c:pt>
                <c:pt idx="2035" formatCode="m/d/yyyy">
                  <c:v>42031</c:v>
                </c:pt>
                <c:pt idx="2036" formatCode="m/d/yyyy">
                  <c:v>42030</c:v>
                </c:pt>
                <c:pt idx="2037" formatCode="m/d/yyyy">
                  <c:v>42027</c:v>
                </c:pt>
                <c:pt idx="2038" formatCode="m/d/yyyy">
                  <c:v>42026</c:v>
                </c:pt>
                <c:pt idx="2039" formatCode="m/d/yyyy">
                  <c:v>42025</c:v>
                </c:pt>
                <c:pt idx="2040" formatCode="m/d/yyyy">
                  <c:v>42024</c:v>
                </c:pt>
                <c:pt idx="2041" formatCode="m/d/yyyy">
                  <c:v>42023</c:v>
                </c:pt>
                <c:pt idx="2042" formatCode="m/d/yyyy">
                  <c:v>42020</c:v>
                </c:pt>
                <c:pt idx="2043" formatCode="m/d/yyyy">
                  <c:v>42019</c:v>
                </c:pt>
                <c:pt idx="2044" formatCode="m/d/yyyy">
                  <c:v>42018</c:v>
                </c:pt>
                <c:pt idx="2045" formatCode="m/d/yyyy">
                  <c:v>42017</c:v>
                </c:pt>
                <c:pt idx="2046" formatCode="m/d/yyyy">
                  <c:v>42016</c:v>
                </c:pt>
                <c:pt idx="2047" formatCode="m/d/yyyy">
                  <c:v>42013</c:v>
                </c:pt>
                <c:pt idx="2048" formatCode="m/d/yyyy">
                  <c:v>42012</c:v>
                </c:pt>
                <c:pt idx="2049" formatCode="m/d/yyyy">
                  <c:v>42011</c:v>
                </c:pt>
                <c:pt idx="2050" formatCode="m/d/yyyy">
                  <c:v>42010</c:v>
                </c:pt>
                <c:pt idx="2051" formatCode="m/d/yyyy">
                  <c:v>42009</c:v>
                </c:pt>
                <c:pt idx="2052" formatCode="m/d/yyyy">
                  <c:v>42004</c:v>
                </c:pt>
                <c:pt idx="2053" formatCode="m/d/yyyy">
                  <c:v>42003</c:v>
                </c:pt>
                <c:pt idx="2054" formatCode="m/d/yyyy">
                  <c:v>42002</c:v>
                </c:pt>
                <c:pt idx="2055" formatCode="m/d/yyyy">
                  <c:v>41999</c:v>
                </c:pt>
                <c:pt idx="2056" formatCode="m/d/yyyy">
                  <c:v>41998</c:v>
                </c:pt>
                <c:pt idx="2057" formatCode="m/d/yyyy">
                  <c:v>41997</c:v>
                </c:pt>
                <c:pt idx="2058" formatCode="m/d/yyyy">
                  <c:v>41996</c:v>
                </c:pt>
                <c:pt idx="2059" formatCode="m/d/yyyy">
                  <c:v>41995</c:v>
                </c:pt>
                <c:pt idx="2060" formatCode="m/d/yyyy">
                  <c:v>41992</c:v>
                </c:pt>
                <c:pt idx="2061" formatCode="m/d/yyyy">
                  <c:v>41991</c:v>
                </c:pt>
                <c:pt idx="2062" formatCode="m/d/yyyy">
                  <c:v>41990</c:v>
                </c:pt>
                <c:pt idx="2063" formatCode="m/d/yyyy">
                  <c:v>41989</c:v>
                </c:pt>
                <c:pt idx="2064" formatCode="m/d/yyyy">
                  <c:v>41988</c:v>
                </c:pt>
                <c:pt idx="2065" formatCode="m/d/yyyy">
                  <c:v>41985</c:v>
                </c:pt>
                <c:pt idx="2066" formatCode="m/d/yyyy">
                  <c:v>41984</c:v>
                </c:pt>
                <c:pt idx="2067" formatCode="m/d/yyyy">
                  <c:v>41983</c:v>
                </c:pt>
                <c:pt idx="2068" formatCode="m/d/yyyy">
                  <c:v>41982</c:v>
                </c:pt>
                <c:pt idx="2069" formatCode="m/d/yyyy">
                  <c:v>41981</c:v>
                </c:pt>
                <c:pt idx="2070" formatCode="m/d/yyyy">
                  <c:v>41978</c:v>
                </c:pt>
                <c:pt idx="2071" formatCode="m/d/yyyy">
                  <c:v>41977</c:v>
                </c:pt>
                <c:pt idx="2072" formatCode="m/d/yyyy">
                  <c:v>41976</c:v>
                </c:pt>
                <c:pt idx="2073" formatCode="m/d/yyyy">
                  <c:v>41975</c:v>
                </c:pt>
                <c:pt idx="2074" formatCode="m/d/yyyy">
                  <c:v>41974</c:v>
                </c:pt>
                <c:pt idx="2075" formatCode="m/d/yyyy">
                  <c:v>41971</c:v>
                </c:pt>
                <c:pt idx="2076" formatCode="m/d/yyyy">
                  <c:v>41970</c:v>
                </c:pt>
                <c:pt idx="2077" formatCode="m/d/yyyy">
                  <c:v>41969</c:v>
                </c:pt>
                <c:pt idx="2078" formatCode="m/d/yyyy">
                  <c:v>41968</c:v>
                </c:pt>
                <c:pt idx="2079" formatCode="m/d/yyyy">
                  <c:v>41967</c:v>
                </c:pt>
                <c:pt idx="2080" formatCode="m/d/yyyy">
                  <c:v>41964</c:v>
                </c:pt>
                <c:pt idx="2081" formatCode="m/d/yyyy">
                  <c:v>41963</c:v>
                </c:pt>
                <c:pt idx="2082" formatCode="m/d/yyyy">
                  <c:v>41962</c:v>
                </c:pt>
                <c:pt idx="2083" formatCode="m/d/yyyy">
                  <c:v>41961</c:v>
                </c:pt>
                <c:pt idx="2084" formatCode="m/d/yyyy">
                  <c:v>41960</c:v>
                </c:pt>
                <c:pt idx="2085" formatCode="m/d/yyyy">
                  <c:v>41957</c:v>
                </c:pt>
                <c:pt idx="2086" formatCode="m/d/yyyy">
                  <c:v>41956</c:v>
                </c:pt>
                <c:pt idx="2087" formatCode="m/d/yyyy">
                  <c:v>41955</c:v>
                </c:pt>
                <c:pt idx="2088" formatCode="m/d/yyyy">
                  <c:v>41954</c:v>
                </c:pt>
                <c:pt idx="2089" formatCode="m/d/yyyy">
                  <c:v>41953</c:v>
                </c:pt>
                <c:pt idx="2090" formatCode="m/d/yyyy">
                  <c:v>41950</c:v>
                </c:pt>
                <c:pt idx="2091" formatCode="m/d/yyyy">
                  <c:v>41949</c:v>
                </c:pt>
                <c:pt idx="2092" formatCode="m/d/yyyy">
                  <c:v>41948</c:v>
                </c:pt>
                <c:pt idx="2093" formatCode="m/d/yyyy">
                  <c:v>41947</c:v>
                </c:pt>
                <c:pt idx="2094" formatCode="m/d/yyyy">
                  <c:v>41946</c:v>
                </c:pt>
                <c:pt idx="2095" formatCode="m/d/yyyy">
                  <c:v>41943</c:v>
                </c:pt>
                <c:pt idx="2096" formatCode="m/d/yyyy">
                  <c:v>41942</c:v>
                </c:pt>
                <c:pt idx="2097" formatCode="m/d/yyyy">
                  <c:v>41941</c:v>
                </c:pt>
                <c:pt idx="2098" formatCode="m/d/yyyy">
                  <c:v>41940</c:v>
                </c:pt>
                <c:pt idx="2099" formatCode="m/d/yyyy">
                  <c:v>41939</c:v>
                </c:pt>
                <c:pt idx="2100" formatCode="m/d/yyyy">
                  <c:v>41936</c:v>
                </c:pt>
                <c:pt idx="2101" formatCode="m/d/yyyy">
                  <c:v>41935</c:v>
                </c:pt>
                <c:pt idx="2102" formatCode="m/d/yyyy">
                  <c:v>41934</c:v>
                </c:pt>
                <c:pt idx="2103" formatCode="m/d/yyyy">
                  <c:v>41933</c:v>
                </c:pt>
                <c:pt idx="2104" formatCode="m/d/yyyy">
                  <c:v>41932</c:v>
                </c:pt>
                <c:pt idx="2105" formatCode="m/d/yyyy">
                  <c:v>41929</c:v>
                </c:pt>
                <c:pt idx="2106" formatCode="m/d/yyyy">
                  <c:v>41928</c:v>
                </c:pt>
                <c:pt idx="2107" formatCode="m/d/yyyy">
                  <c:v>41927</c:v>
                </c:pt>
                <c:pt idx="2108" formatCode="m/d/yyyy">
                  <c:v>41926</c:v>
                </c:pt>
                <c:pt idx="2109" formatCode="m/d/yyyy">
                  <c:v>41925</c:v>
                </c:pt>
                <c:pt idx="2110" formatCode="m/d/yyyy">
                  <c:v>41922</c:v>
                </c:pt>
                <c:pt idx="2111" formatCode="m/d/yyyy">
                  <c:v>41921</c:v>
                </c:pt>
                <c:pt idx="2112" formatCode="m/d/yyyy">
                  <c:v>41920</c:v>
                </c:pt>
                <c:pt idx="2113" formatCode="m/d/yyyy">
                  <c:v>41919</c:v>
                </c:pt>
                <c:pt idx="2114" formatCode="m/d/yyyy">
                  <c:v>41918</c:v>
                </c:pt>
                <c:pt idx="2115" formatCode="m/d/yyyy">
                  <c:v>41915</c:v>
                </c:pt>
                <c:pt idx="2116" formatCode="m/d/yyyy">
                  <c:v>41914</c:v>
                </c:pt>
                <c:pt idx="2117" formatCode="m/d/yyyy">
                  <c:v>41913</c:v>
                </c:pt>
                <c:pt idx="2118" formatCode="m/d/yyyy">
                  <c:v>41912</c:v>
                </c:pt>
                <c:pt idx="2119" formatCode="m/d/yyyy">
                  <c:v>41911</c:v>
                </c:pt>
                <c:pt idx="2120" formatCode="m/d/yyyy">
                  <c:v>41908</c:v>
                </c:pt>
                <c:pt idx="2121" formatCode="m/d/yyyy">
                  <c:v>41907</c:v>
                </c:pt>
                <c:pt idx="2122" formatCode="m/d/yyyy">
                  <c:v>41906</c:v>
                </c:pt>
                <c:pt idx="2123" formatCode="m/d/yyyy">
                  <c:v>41905</c:v>
                </c:pt>
                <c:pt idx="2124" formatCode="m/d/yyyy">
                  <c:v>41904</c:v>
                </c:pt>
                <c:pt idx="2125" formatCode="m/d/yyyy">
                  <c:v>41901</c:v>
                </c:pt>
                <c:pt idx="2126" formatCode="m/d/yyyy">
                  <c:v>41900</c:v>
                </c:pt>
                <c:pt idx="2127" formatCode="m/d/yyyy">
                  <c:v>41899</c:v>
                </c:pt>
                <c:pt idx="2128" formatCode="m/d/yyyy">
                  <c:v>41898</c:v>
                </c:pt>
                <c:pt idx="2129" formatCode="m/d/yyyy">
                  <c:v>41897</c:v>
                </c:pt>
                <c:pt idx="2130" formatCode="m/d/yyyy">
                  <c:v>41894</c:v>
                </c:pt>
                <c:pt idx="2131" formatCode="m/d/yyyy">
                  <c:v>41893</c:v>
                </c:pt>
                <c:pt idx="2132" formatCode="m/d/yyyy">
                  <c:v>41892</c:v>
                </c:pt>
                <c:pt idx="2133" formatCode="m/d/yyyy">
                  <c:v>41891</c:v>
                </c:pt>
                <c:pt idx="2134" formatCode="m/d/yyyy">
                  <c:v>41890</c:v>
                </c:pt>
                <c:pt idx="2135" formatCode="m/d/yyyy">
                  <c:v>41887</c:v>
                </c:pt>
                <c:pt idx="2136" formatCode="m/d/yyyy">
                  <c:v>41886</c:v>
                </c:pt>
                <c:pt idx="2137" formatCode="m/d/yyyy">
                  <c:v>41885</c:v>
                </c:pt>
                <c:pt idx="2138" formatCode="m/d/yyyy">
                  <c:v>41880</c:v>
                </c:pt>
                <c:pt idx="2139" formatCode="m/d/yyyy">
                  <c:v>41879</c:v>
                </c:pt>
                <c:pt idx="2140" formatCode="m/d/yyyy">
                  <c:v>41878</c:v>
                </c:pt>
                <c:pt idx="2141" formatCode="m/d/yyyy">
                  <c:v>41877</c:v>
                </c:pt>
                <c:pt idx="2142" formatCode="m/d/yyyy">
                  <c:v>41876</c:v>
                </c:pt>
                <c:pt idx="2143" formatCode="m/d/yyyy">
                  <c:v>41873</c:v>
                </c:pt>
                <c:pt idx="2144" formatCode="m/d/yyyy">
                  <c:v>41872</c:v>
                </c:pt>
                <c:pt idx="2145" formatCode="m/d/yyyy">
                  <c:v>41871</c:v>
                </c:pt>
                <c:pt idx="2146" formatCode="m/d/yyyy">
                  <c:v>41870</c:v>
                </c:pt>
                <c:pt idx="2147" formatCode="m/d/yyyy">
                  <c:v>41869</c:v>
                </c:pt>
                <c:pt idx="2148" formatCode="m/d/yyyy">
                  <c:v>41866</c:v>
                </c:pt>
                <c:pt idx="2149" formatCode="m/d/yyyy">
                  <c:v>41865</c:v>
                </c:pt>
                <c:pt idx="2150" formatCode="m/d/yyyy">
                  <c:v>41864</c:v>
                </c:pt>
                <c:pt idx="2151" formatCode="m/d/yyyy">
                  <c:v>41863</c:v>
                </c:pt>
                <c:pt idx="2152" formatCode="m/d/yyyy">
                  <c:v>41862</c:v>
                </c:pt>
                <c:pt idx="2153" formatCode="m/d/yyyy">
                  <c:v>41859</c:v>
                </c:pt>
                <c:pt idx="2154" formatCode="m/d/yyyy">
                  <c:v>41858</c:v>
                </c:pt>
                <c:pt idx="2155" formatCode="m/d/yyyy">
                  <c:v>41857</c:v>
                </c:pt>
                <c:pt idx="2156" formatCode="m/d/yyyy">
                  <c:v>41856</c:v>
                </c:pt>
                <c:pt idx="2157" formatCode="m/d/yyyy">
                  <c:v>41855</c:v>
                </c:pt>
                <c:pt idx="2158" formatCode="m/d/yyyy">
                  <c:v>41852</c:v>
                </c:pt>
                <c:pt idx="2159" formatCode="m/d/yyyy">
                  <c:v>41851</c:v>
                </c:pt>
                <c:pt idx="2160" formatCode="m/d/yyyy">
                  <c:v>41850</c:v>
                </c:pt>
                <c:pt idx="2161" formatCode="m/d/yyyy">
                  <c:v>41849</c:v>
                </c:pt>
                <c:pt idx="2162" formatCode="m/d/yyyy">
                  <c:v>41848</c:v>
                </c:pt>
                <c:pt idx="2163" formatCode="m/d/yyyy">
                  <c:v>41845</c:v>
                </c:pt>
                <c:pt idx="2164" formatCode="m/d/yyyy">
                  <c:v>41844</c:v>
                </c:pt>
                <c:pt idx="2165" formatCode="m/d/yyyy">
                  <c:v>41843</c:v>
                </c:pt>
                <c:pt idx="2166" formatCode="m/d/yyyy">
                  <c:v>41842</c:v>
                </c:pt>
                <c:pt idx="2167" formatCode="m/d/yyyy">
                  <c:v>41841</c:v>
                </c:pt>
                <c:pt idx="2168" formatCode="m/d/yyyy">
                  <c:v>41838</c:v>
                </c:pt>
                <c:pt idx="2169" formatCode="m/d/yyyy">
                  <c:v>41837</c:v>
                </c:pt>
                <c:pt idx="2170" formatCode="m/d/yyyy">
                  <c:v>41836</c:v>
                </c:pt>
                <c:pt idx="2171" formatCode="m/d/yyyy">
                  <c:v>41835</c:v>
                </c:pt>
                <c:pt idx="2172" formatCode="m/d/yyyy">
                  <c:v>41834</c:v>
                </c:pt>
                <c:pt idx="2173" formatCode="m/d/yyyy">
                  <c:v>41831</c:v>
                </c:pt>
                <c:pt idx="2174" formatCode="m/d/yyyy">
                  <c:v>41830</c:v>
                </c:pt>
                <c:pt idx="2175" formatCode="m/d/yyyy">
                  <c:v>41829</c:v>
                </c:pt>
                <c:pt idx="2176" formatCode="m/d/yyyy">
                  <c:v>41828</c:v>
                </c:pt>
                <c:pt idx="2177" formatCode="m/d/yyyy">
                  <c:v>41827</c:v>
                </c:pt>
                <c:pt idx="2178" formatCode="m/d/yyyy">
                  <c:v>41824</c:v>
                </c:pt>
                <c:pt idx="2179" formatCode="m/d/yyyy">
                  <c:v>41823</c:v>
                </c:pt>
                <c:pt idx="2180" formatCode="m/d/yyyy">
                  <c:v>41822</c:v>
                </c:pt>
                <c:pt idx="2181" formatCode="m/d/yyyy">
                  <c:v>41821</c:v>
                </c:pt>
                <c:pt idx="2182" formatCode="m/d/yyyy">
                  <c:v>41820</c:v>
                </c:pt>
                <c:pt idx="2183" formatCode="m/d/yyyy">
                  <c:v>41817</c:v>
                </c:pt>
                <c:pt idx="2184" formatCode="m/d/yyyy">
                  <c:v>41816</c:v>
                </c:pt>
                <c:pt idx="2185" formatCode="m/d/yyyy">
                  <c:v>41815</c:v>
                </c:pt>
                <c:pt idx="2186" formatCode="m/d/yyyy">
                  <c:v>41814</c:v>
                </c:pt>
                <c:pt idx="2187" formatCode="m/d/yyyy">
                  <c:v>41813</c:v>
                </c:pt>
                <c:pt idx="2188" formatCode="m/d/yyyy">
                  <c:v>41810</c:v>
                </c:pt>
                <c:pt idx="2189" formatCode="m/d/yyyy">
                  <c:v>41809</c:v>
                </c:pt>
                <c:pt idx="2190" formatCode="m/d/yyyy">
                  <c:v>41808</c:v>
                </c:pt>
                <c:pt idx="2191" formatCode="m/d/yyyy">
                  <c:v>41807</c:v>
                </c:pt>
                <c:pt idx="2192" formatCode="m/d/yyyy">
                  <c:v>41806</c:v>
                </c:pt>
                <c:pt idx="2193" formatCode="m/d/yyyy">
                  <c:v>41803</c:v>
                </c:pt>
                <c:pt idx="2194" formatCode="m/d/yyyy">
                  <c:v>41802</c:v>
                </c:pt>
                <c:pt idx="2195" formatCode="m/d/yyyy">
                  <c:v>41801</c:v>
                </c:pt>
                <c:pt idx="2196" formatCode="m/d/yyyy">
                  <c:v>41800</c:v>
                </c:pt>
                <c:pt idx="2197" formatCode="m/d/yyyy">
                  <c:v>41799</c:v>
                </c:pt>
                <c:pt idx="2198" formatCode="m/d/yyyy">
                  <c:v>41796</c:v>
                </c:pt>
                <c:pt idx="2199" formatCode="m/d/yyyy">
                  <c:v>41795</c:v>
                </c:pt>
                <c:pt idx="2200" formatCode="m/d/yyyy">
                  <c:v>41794</c:v>
                </c:pt>
                <c:pt idx="2201" formatCode="m/d/yyyy">
                  <c:v>41793</c:v>
                </c:pt>
                <c:pt idx="2202" formatCode="m/d/yyyy">
                  <c:v>41792</c:v>
                </c:pt>
                <c:pt idx="2203" formatCode="m/d/yyyy">
                  <c:v>41789</c:v>
                </c:pt>
                <c:pt idx="2204" formatCode="m/d/yyyy">
                  <c:v>41788</c:v>
                </c:pt>
                <c:pt idx="2205" formatCode="m/d/yyyy">
                  <c:v>41787</c:v>
                </c:pt>
                <c:pt idx="2206" formatCode="m/d/yyyy">
                  <c:v>41786</c:v>
                </c:pt>
                <c:pt idx="2207" formatCode="m/d/yyyy">
                  <c:v>41785</c:v>
                </c:pt>
                <c:pt idx="2208" formatCode="m/d/yyyy">
                  <c:v>41782</c:v>
                </c:pt>
                <c:pt idx="2209" formatCode="m/d/yyyy">
                  <c:v>41781</c:v>
                </c:pt>
                <c:pt idx="2210" formatCode="m/d/yyyy">
                  <c:v>41780</c:v>
                </c:pt>
                <c:pt idx="2211" formatCode="m/d/yyyy">
                  <c:v>41779</c:v>
                </c:pt>
                <c:pt idx="2212" formatCode="m/d/yyyy">
                  <c:v>41778</c:v>
                </c:pt>
                <c:pt idx="2213" formatCode="m/d/yyyy">
                  <c:v>41775</c:v>
                </c:pt>
                <c:pt idx="2214" formatCode="m/d/yyyy">
                  <c:v>41774</c:v>
                </c:pt>
                <c:pt idx="2215" formatCode="m/d/yyyy">
                  <c:v>41773</c:v>
                </c:pt>
                <c:pt idx="2216" formatCode="m/d/yyyy">
                  <c:v>41772</c:v>
                </c:pt>
                <c:pt idx="2217" formatCode="m/d/yyyy">
                  <c:v>41771</c:v>
                </c:pt>
                <c:pt idx="2218" formatCode="m/d/yyyy">
                  <c:v>41768</c:v>
                </c:pt>
                <c:pt idx="2219" formatCode="m/d/yyyy">
                  <c:v>41767</c:v>
                </c:pt>
                <c:pt idx="2220" formatCode="m/d/yyyy">
                  <c:v>41766</c:v>
                </c:pt>
                <c:pt idx="2221" formatCode="m/d/yyyy">
                  <c:v>41765</c:v>
                </c:pt>
                <c:pt idx="2222" formatCode="m/d/yyyy">
                  <c:v>41764</c:v>
                </c:pt>
                <c:pt idx="2223" formatCode="m/d/yyyy">
                  <c:v>41758</c:v>
                </c:pt>
                <c:pt idx="2224" formatCode="m/d/yyyy">
                  <c:v>41757</c:v>
                </c:pt>
                <c:pt idx="2225" formatCode="m/d/yyyy">
                  <c:v>41754</c:v>
                </c:pt>
                <c:pt idx="2226" formatCode="m/d/yyyy">
                  <c:v>41753</c:v>
                </c:pt>
                <c:pt idx="2227" formatCode="m/d/yyyy">
                  <c:v>41752</c:v>
                </c:pt>
                <c:pt idx="2228" formatCode="m/d/yyyy">
                  <c:v>41751</c:v>
                </c:pt>
                <c:pt idx="2229" formatCode="m/d/yyyy">
                  <c:v>41750</c:v>
                </c:pt>
                <c:pt idx="2230" formatCode="m/d/yyyy">
                  <c:v>41747</c:v>
                </c:pt>
                <c:pt idx="2231" formatCode="m/d/yyyy">
                  <c:v>41746</c:v>
                </c:pt>
                <c:pt idx="2232" formatCode="m/d/yyyy">
                  <c:v>41745</c:v>
                </c:pt>
                <c:pt idx="2233" formatCode="m/d/yyyy">
                  <c:v>41744</c:v>
                </c:pt>
                <c:pt idx="2234" formatCode="m/d/yyyy">
                  <c:v>41743</c:v>
                </c:pt>
                <c:pt idx="2235" formatCode="m/d/yyyy">
                  <c:v>41740</c:v>
                </c:pt>
                <c:pt idx="2236" formatCode="m/d/yyyy">
                  <c:v>41739</c:v>
                </c:pt>
                <c:pt idx="2237" formatCode="m/d/yyyy">
                  <c:v>41737</c:v>
                </c:pt>
                <c:pt idx="2238" formatCode="m/d/yyyy">
                  <c:v>41736</c:v>
                </c:pt>
                <c:pt idx="2239" formatCode="m/d/yyyy">
                  <c:v>41733</c:v>
                </c:pt>
                <c:pt idx="2240" formatCode="m/d/yyyy">
                  <c:v>41732</c:v>
                </c:pt>
                <c:pt idx="2241" formatCode="m/d/yyyy">
                  <c:v>41731</c:v>
                </c:pt>
                <c:pt idx="2242" formatCode="m/d/yyyy">
                  <c:v>41730</c:v>
                </c:pt>
                <c:pt idx="2243" formatCode="m/d/yyyy">
                  <c:v>41729</c:v>
                </c:pt>
                <c:pt idx="2244" formatCode="m/d/yyyy">
                  <c:v>41726</c:v>
                </c:pt>
                <c:pt idx="2245" formatCode="m/d/yyyy">
                  <c:v>41725</c:v>
                </c:pt>
                <c:pt idx="2246" formatCode="m/d/yyyy">
                  <c:v>41724</c:v>
                </c:pt>
                <c:pt idx="2247" formatCode="m/d/yyyy">
                  <c:v>41723</c:v>
                </c:pt>
                <c:pt idx="2248" formatCode="m/d/yyyy">
                  <c:v>41722</c:v>
                </c:pt>
                <c:pt idx="2249" formatCode="m/d/yyyy">
                  <c:v>41719</c:v>
                </c:pt>
                <c:pt idx="2250" formatCode="m/d/yyyy">
                  <c:v>41718</c:v>
                </c:pt>
                <c:pt idx="2251" formatCode="m/d/yyyy">
                  <c:v>41717</c:v>
                </c:pt>
                <c:pt idx="2252" formatCode="m/d/yyyy">
                  <c:v>41716</c:v>
                </c:pt>
                <c:pt idx="2253" formatCode="m/d/yyyy">
                  <c:v>41715</c:v>
                </c:pt>
                <c:pt idx="2254" formatCode="m/d/yyyy">
                  <c:v>41712</c:v>
                </c:pt>
                <c:pt idx="2255" formatCode="m/d/yyyy">
                  <c:v>41711</c:v>
                </c:pt>
                <c:pt idx="2256" formatCode="m/d/yyyy">
                  <c:v>41710</c:v>
                </c:pt>
                <c:pt idx="2257" formatCode="m/d/yyyy">
                  <c:v>41709</c:v>
                </c:pt>
                <c:pt idx="2258" formatCode="m/d/yyyy">
                  <c:v>41708</c:v>
                </c:pt>
                <c:pt idx="2259" formatCode="m/d/yyyy">
                  <c:v>41705</c:v>
                </c:pt>
                <c:pt idx="2260" formatCode="m/d/yyyy">
                  <c:v>41704</c:v>
                </c:pt>
                <c:pt idx="2261" formatCode="m/d/yyyy">
                  <c:v>41703</c:v>
                </c:pt>
                <c:pt idx="2262" formatCode="m/d/yyyy">
                  <c:v>41702</c:v>
                </c:pt>
                <c:pt idx="2263" formatCode="m/d/yyyy">
                  <c:v>41701</c:v>
                </c:pt>
                <c:pt idx="2264" formatCode="m/d/yyyy">
                  <c:v>41698</c:v>
                </c:pt>
                <c:pt idx="2265" formatCode="m/d/yyyy">
                  <c:v>41697</c:v>
                </c:pt>
                <c:pt idx="2266" formatCode="m/d/yyyy">
                  <c:v>41696</c:v>
                </c:pt>
                <c:pt idx="2267" formatCode="m/d/yyyy">
                  <c:v>41695</c:v>
                </c:pt>
                <c:pt idx="2268" formatCode="m/d/yyyy">
                  <c:v>41694</c:v>
                </c:pt>
                <c:pt idx="2269" formatCode="m/d/yyyy">
                  <c:v>41691</c:v>
                </c:pt>
                <c:pt idx="2270" formatCode="m/d/yyyy">
                  <c:v>41690</c:v>
                </c:pt>
                <c:pt idx="2271" formatCode="m/d/yyyy">
                  <c:v>41689</c:v>
                </c:pt>
                <c:pt idx="2272" formatCode="m/d/yyyy">
                  <c:v>41688</c:v>
                </c:pt>
                <c:pt idx="2273" formatCode="m/d/yyyy">
                  <c:v>41687</c:v>
                </c:pt>
                <c:pt idx="2274" formatCode="m/d/yyyy">
                  <c:v>41684</c:v>
                </c:pt>
                <c:pt idx="2275" formatCode="m/d/yyyy">
                  <c:v>41683</c:v>
                </c:pt>
                <c:pt idx="2276" formatCode="m/d/yyyy">
                  <c:v>41682</c:v>
                </c:pt>
                <c:pt idx="2277" formatCode="m/d/yyyy">
                  <c:v>41681</c:v>
                </c:pt>
                <c:pt idx="2278" formatCode="m/d/yyyy">
                  <c:v>41680</c:v>
                </c:pt>
                <c:pt idx="2279" formatCode="m/d/yyyy">
                  <c:v>41677</c:v>
                </c:pt>
                <c:pt idx="2280" formatCode="m/d/yyyy">
                  <c:v>41676</c:v>
                </c:pt>
                <c:pt idx="2281" formatCode="m/d/yyyy">
                  <c:v>41666</c:v>
                </c:pt>
                <c:pt idx="2282" formatCode="m/d/yyyy">
                  <c:v>41663</c:v>
                </c:pt>
                <c:pt idx="2283" formatCode="m/d/yyyy">
                  <c:v>41662</c:v>
                </c:pt>
                <c:pt idx="2284" formatCode="m/d/yyyy">
                  <c:v>41661</c:v>
                </c:pt>
                <c:pt idx="2285" formatCode="m/d/yyyy">
                  <c:v>41660</c:v>
                </c:pt>
                <c:pt idx="2286" formatCode="m/d/yyyy">
                  <c:v>41659</c:v>
                </c:pt>
                <c:pt idx="2287" formatCode="m/d/yyyy">
                  <c:v>41656</c:v>
                </c:pt>
                <c:pt idx="2288" formatCode="m/d/yyyy">
                  <c:v>41655</c:v>
                </c:pt>
                <c:pt idx="2289" formatCode="m/d/yyyy">
                  <c:v>41654</c:v>
                </c:pt>
                <c:pt idx="2290" formatCode="m/d/yyyy">
                  <c:v>41653</c:v>
                </c:pt>
                <c:pt idx="2291" formatCode="m/d/yyyy">
                  <c:v>41652</c:v>
                </c:pt>
                <c:pt idx="2292" formatCode="m/d/yyyy">
                  <c:v>41649</c:v>
                </c:pt>
                <c:pt idx="2293" formatCode="m/d/yyyy">
                  <c:v>41648</c:v>
                </c:pt>
                <c:pt idx="2294" formatCode="m/d/yyyy">
                  <c:v>41647</c:v>
                </c:pt>
                <c:pt idx="2295" formatCode="m/d/yyyy">
                  <c:v>41646</c:v>
                </c:pt>
                <c:pt idx="2296" formatCode="m/d/yyyy">
                  <c:v>41645</c:v>
                </c:pt>
                <c:pt idx="2297" formatCode="m/d/yyyy">
                  <c:v>41642</c:v>
                </c:pt>
                <c:pt idx="2298" formatCode="m/d/yyyy">
                  <c:v>41641</c:v>
                </c:pt>
                <c:pt idx="2299" formatCode="m/d/yyyy">
                  <c:v>41639</c:v>
                </c:pt>
                <c:pt idx="2300" formatCode="m/d/yyyy">
                  <c:v>41638</c:v>
                </c:pt>
                <c:pt idx="2301" formatCode="m/d/yyyy">
                  <c:v>41635</c:v>
                </c:pt>
                <c:pt idx="2302" formatCode="m/d/yyyy">
                  <c:v>41634</c:v>
                </c:pt>
                <c:pt idx="2303" formatCode="m/d/yyyy">
                  <c:v>41633</c:v>
                </c:pt>
                <c:pt idx="2304" formatCode="m/d/yyyy">
                  <c:v>41632</c:v>
                </c:pt>
                <c:pt idx="2305" formatCode="m/d/yyyy">
                  <c:v>41631</c:v>
                </c:pt>
                <c:pt idx="2306" formatCode="m/d/yyyy">
                  <c:v>41628</c:v>
                </c:pt>
                <c:pt idx="2307" formatCode="m/d/yyyy">
                  <c:v>41627</c:v>
                </c:pt>
                <c:pt idx="2308" formatCode="m/d/yyyy">
                  <c:v>41626</c:v>
                </c:pt>
                <c:pt idx="2309" formatCode="m/d/yyyy">
                  <c:v>41625</c:v>
                </c:pt>
                <c:pt idx="2310" formatCode="m/d/yyyy">
                  <c:v>41624</c:v>
                </c:pt>
                <c:pt idx="2311" formatCode="m/d/yyyy">
                  <c:v>41621</c:v>
                </c:pt>
                <c:pt idx="2312" formatCode="m/d/yyyy">
                  <c:v>41620</c:v>
                </c:pt>
                <c:pt idx="2313" formatCode="m/d/yyyy">
                  <c:v>41619</c:v>
                </c:pt>
                <c:pt idx="2314" formatCode="m/d/yyyy">
                  <c:v>41618</c:v>
                </c:pt>
                <c:pt idx="2315" formatCode="m/d/yyyy">
                  <c:v>41617</c:v>
                </c:pt>
                <c:pt idx="2316" formatCode="m/d/yyyy">
                  <c:v>41614</c:v>
                </c:pt>
                <c:pt idx="2317" formatCode="m/d/yyyy">
                  <c:v>41613</c:v>
                </c:pt>
                <c:pt idx="2318" formatCode="m/d/yyyy">
                  <c:v>41612</c:v>
                </c:pt>
                <c:pt idx="2319" formatCode="m/d/yyyy">
                  <c:v>41611</c:v>
                </c:pt>
                <c:pt idx="2320" formatCode="m/d/yyyy">
                  <c:v>41610</c:v>
                </c:pt>
                <c:pt idx="2321" formatCode="m/d/yyyy">
                  <c:v>41607</c:v>
                </c:pt>
                <c:pt idx="2322" formatCode="m/d/yyyy">
                  <c:v>41606</c:v>
                </c:pt>
                <c:pt idx="2323" formatCode="m/d/yyyy">
                  <c:v>41605</c:v>
                </c:pt>
                <c:pt idx="2324" formatCode="m/d/yyyy">
                  <c:v>41604</c:v>
                </c:pt>
                <c:pt idx="2325" formatCode="m/d/yyyy">
                  <c:v>41603</c:v>
                </c:pt>
                <c:pt idx="2326" formatCode="m/d/yyyy">
                  <c:v>41600</c:v>
                </c:pt>
                <c:pt idx="2327" formatCode="m/d/yyyy">
                  <c:v>41599</c:v>
                </c:pt>
                <c:pt idx="2328" formatCode="m/d/yyyy">
                  <c:v>41598</c:v>
                </c:pt>
                <c:pt idx="2329" formatCode="m/d/yyyy">
                  <c:v>41597</c:v>
                </c:pt>
                <c:pt idx="2330" formatCode="m/d/yyyy">
                  <c:v>41596</c:v>
                </c:pt>
                <c:pt idx="2331" formatCode="m/d/yyyy">
                  <c:v>41593</c:v>
                </c:pt>
                <c:pt idx="2332" formatCode="m/d/yyyy">
                  <c:v>41592</c:v>
                </c:pt>
                <c:pt idx="2333" formatCode="m/d/yyyy">
                  <c:v>41591</c:v>
                </c:pt>
                <c:pt idx="2334" formatCode="m/d/yyyy">
                  <c:v>41590</c:v>
                </c:pt>
                <c:pt idx="2335" formatCode="m/d/yyyy">
                  <c:v>41589</c:v>
                </c:pt>
                <c:pt idx="2336" formatCode="m/d/yyyy">
                  <c:v>41586</c:v>
                </c:pt>
                <c:pt idx="2337" formatCode="m/d/yyyy">
                  <c:v>41585</c:v>
                </c:pt>
                <c:pt idx="2338" formatCode="m/d/yyyy">
                  <c:v>41584</c:v>
                </c:pt>
                <c:pt idx="2339" formatCode="m/d/yyyy">
                  <c:v>41583</c:v>
                </c:pt>
                <c:pt idx="2340" formatCode="m/d/yyyy">
                  <c:v>41582</c:v>
                </c:pt>
                <c:pt idx="2341" formatCode="m/d/yyyy">
                  <c:v>41579</c:v>
                </c:pt>
                <c:pt idx="2342" formatCode="m/d/yyyy">
                  <c:v>41578</c:v>
                </c:pt>
                <c:pt idx="2343" formatCode="m/d/yyyy">
                  <c:v>41577</c:v>
                </c:pt>
                <c:pt idx="2344" formatCode="m/d/yyyy">
                  <c:v>41576</c:v>
                </c:pt>
                <c:pt idx="2345" formatCode="m/d/yyyy">
                  <c:v>41575</c:v>
                </c:pt>
                <c:pt idx="2346" formatCode="m/d/yyyy">
                  <c:v>41572</c:v>
                </c:pt>
                <c:pt idx="2347" formatCode="m/d/yyyy">
                  <c:v>41571</c:v>
                </c:pt>
                <c:pt idx="2348" formatCode="m/d/yyyy">
                  <c:v>41570</c:v>
                </c:pt>
                <c:pt idx="2349" formatCode="m/d/yyyy">
                  <c:v>41569</c:v>
                </c:pt>
                <c:pt idx="2350" formatCode="m/d/yyyy">
                  <c:v>41568</c:v>
                </c:pt>
                <c:pt idx="2351" formatCode="m/d/yyyy">
                  <c:v>41565</c:v>
                </c:pt>
                <c:pt idx="2352" formatCode="m/d/yyyy">
                  <c:v>41564</c:v>
                </c:pt>
                <c:pt idx="2353" formatCode="m/d/yyyy">
                  <c:v>41563</c:v>
                </c:pt>
                <c:pt idx="2354" formatCode="m/d/yyyy">
                  <c:v>41562</c:v>
                </c:pt>
                <c:pt idx="2355" formatCode="m/d/yyyy">
                  <c:v>41561</c:v>
                </c:pt>
                <c:pt idx="2356" formatCode="m/d/yyyy">
                  <c:v>41558</c:v>
                </c:pt>
                <c:pt idx="2357" formatCode="m/d/yyyy">
                  <c:v>41557</c:v>
                </c:pt>
                <c:pt idx="2358" formatCode="m/d/yyyy">
                  <c:v>41556</c:v>
                </c:pt>
                <c:pt idx="2359" formatCode="m/d/yyyy">
                  <c:v>41555</c:v>
                </c:pt>
                <c:pt idx="2360" formatCode="m/d/yyyy">
                  <c:v>41554</c:v>
                </c:pt>
                <c:pt idx="2361" formatCode="m/d/yyyy">
                  <c:v>41551</c:v>
                </c:pt>
                <c:pt idx="2362" formatCode="m/d/yyyy">
                  <c:v>41550</c:v>
                </c:pt>
                <c:pt idx="2363" formatCode="m/d/yyyy">
                  <c:v>41549</c:v>
                </c:pt>
                <c:pt idx="2364" formatCode="m/d/yyyy">
                  <c:v>41548</c:v>
                </c:pt>
                <c:pt idx="2365" formatCode="m/d/yyyy">
                  <c:v>41547</c:v>
                </c:pt>
                <c:pt idx="2366" formatCode="m/d/yyyy">
                  <c:v>41544</c:v>
                </c:pt>
                <c:pt idx="2367" formatCode="m/d/yyyy">
                  <c:v>41543</c:v>
                </c:pt>
                <c:pt idx="2368" formatCode="m/d/yyyy">
                  <c:v>41542</c:v>
                </c:pt>
                <c:pt idx="2369" formatCode="m/d/yyyy">
                  <c:v>41541</c:v>
                </c:pt>
                <c:pt idx="2370" formatCode="m/d/yyyy">
                  <c:v>41540</c:v>
                </c:pt>
                <c:pt idx="2371" formatCode="m/d/yyyy">
                  <c:v>41537</c:v>
                </c:pt>
                <c:pt idx="2372" formatCode="m/d/yyyy">
                  <c:v>41536</c:v>
                </c:pt>
                <c:pt idx="2373" formatCode="m/d/yyyy">
                  <c:v>41535</c:v>
                </c:pt>
                <c:pt idx="2374" formatCode="m/d/yyyy">
                  <c:v>41534</c:v>
                </c:pt>
                <c:pt idx="2375" formatCode="m/d/yyyy">
                  <c:v>41533</c:v>
                </c:pt>
                <c:pt idx="2376" formatCode="m/d/yyyy">
                  <c:v>41530</c:v>
                </c:pt>
                <c:pt idx="2377" formatCode="m/d/yyyy">
                  <c:v>41529</c:v>
                </c:pt>
                <c:pt idx="2378" formatCode="m/d/yyyy">
                  <c:v>41528</c:v>
                </c:pt>
                <c:pt idx="2379" formatCode="m/d/yyyy">
                  <c:v>41527</c:v>
                </c:pt>
                <c:pt idx="2380" formatCode="m/d/yyyy">
                  <c:v>41526</c:v>
                </c:pt>
                <c:pt idx="2381" formatCode="m/d/yyyy">
                  <c:v>41523</c:v>
                </c:pt>
                <c:pt idx="2382" formatCode="m/d/yyyy">
                  <c:v>41522</c:v>
                </c:pt>
                <c:pt idx="2383" formatCode="m/d/yyyy">
                  <c:v>41521</c:v>
                </c:pt>
                <c:pt idx="2384" formatCode="m/d/yyyy">
                  <c:v>41520</c:v>
                </c:pt>
                <c:pt idx="2385" formatCode="m/d/yyyy">
                  <c:v>41516</c:v>
                </c:pt>
                <c:pt idx="2386" formatCode="m/d/yyyy">
                  <c:v>41515</c:v>
                </c:pt>
                <c:pt idx="2387" formatCode="m/d/yyyy">
                  <c:v>41514</c:v>
                </c:pt>
                <c:pt idx="2388" formatCode="m/d/yyyy">
                  <c:v>41513</c:v>
                </c:pt>
                <c:pt idx="2389" formatCode="m/d/yyyy">
                  <c:v>41512</c:v>
                </c:pt>
                <c:pt idx="2390" formatCode="m/d/yyyy">
                  <c:v>41509</c:v>
                </c:pt>
                <c:pt idx="2391" formatCode="m/d/yyyy">
                  <c:v>41508</c:v>
                </c:pt>
                <c:pt idx="2392" formatCode="m/d/yyyy">
                  <c:v>41507</c:v>
                </c:pt>
                <c:pt idx="2393" formatCode="m/d/yyyy">
                  <c:v>41506</c:v>
                </c:pt>
                <c:pt idx="2394" formatCode="m/d/yyyy">
                  <c:v>41505</c:v>
                </c:pt>
                <c:pt idx="2395" formatCode="m/d/yyyy">
                  <c:v>41502</c:v>
                </c:pt>
                <c:pt idx="2396" formatCode="m/d/yyyy">
                  <c:v>41501</c:v>
                </c:pt>
                <c:pt idx="2397" formatCode="m/d/yyyy">
                  <c:v>41500</c:v>
                </c:pt>
                <c:pt idx="2398" formatCode="m/d/yyyy">
                  <c:v>41499</c:v>
                </c:pt>
                <c:pt idx="2399" formatCode="m/d/yyyy">
                  <c:v>41498</c:v>
                </c:pt>
                <c:pt idx="2400" formatCode="m/d/yyyy">
                  <c:v>41495</c:v>
                </c:pt>
                <c:pt idx="2401" formatCode="m/d/yyyy">
                  <c:v>41494</c:v>
                </c:pt>
                <c:pt idx="2402" formatCode="m/d/yyyy">
                  <c:v>41493</c:v>
                </c:pt>
                <c:pt idx="2403" formatCode="m/d/yyyy">
                  <c:v>41492</c:v>
                </c:pt>
                <c:pt idx="2404" formatCode="m/d/yyyy">
                  <c:v>41491</c:v>
                </c:pt>
                <c:pt idx="2405" formatCode="m/d/yyyy">
                  <c:v>41488</c:v>
                </c:pt>
                <c:pt idx="2406" formatCode="m/d/yyyy">
                  <c:v>41487</c:v>
                </c:pt>
                <c:pt idx="2407" formatCode="m/d/yyyy">
                  <c:v>41486</c:v>
                </c:pt>
                <c:pt idx="2408" formatCode="m/d/yyyy">
                  <c:v>41485</c:v>
                </c:pt>
                <c:pt idx="2409" formatCode="m/d/yyyy">
                  <c:v>41484</c:v>
                </c:pt>
                <c:pt idx="2410" formatCode="m/d/yyyy">
                  <c:v>41481</c:v>
                </c:pt>
                <c:pt idx="2411" formatCode="m/d/yyyy">
                  <c:v>41480</c:v>
                </c:pt>
                <c:pt idx="2412" formatCode="m/d/yyyy">
                  <c:v>41479</c:v>
                </c:pt>
                <c:pt idx="2413" formatCode="m/d/yyyy">
                  <c:v>41478</c:v>
                </c:pt>
                <c:pt idx="2414" formatCode="m/d/yyyy">
                  <c:v>41477</c:v>
                </c:pt>
                <c:pt idx="2415" formatCode="m/d/yyyy">
                  <c:v>41474</c:v>
                </c:pt>
                <c:pt idx="2416" formatCode="m/d/yyyy">
                  <c:v>41473</c:v>
                </c:pt>
                <c:pt idx="2417" formatCode="m/d/yyyy">
                  <c:v>41472</c:v>
                </c:pt>
                <c:pt idx="2418" formatCode="m/d/yyyy">
                  <c:v>41471</c:v>
                </c:pt>
                <c:pt idx="2419" formatCode="m/d/yyyy">
                  <c:v>41470</c:v>
                </c:pt>
                <c:pt idx="2420" formatCode="m/d/yyyy">
                  <c:v>41467</c:v>
                </c:pt>
                <c:pt idx="2421" formatCode="m/d/yyyy">
                  <c:v>41466</c:v>
                </c:pt>
                <c:pt idx="2422" formatCode="m/d/yyyy">
                  <c:v>41465</c:v>
                </c:pt>
                <c:pt idx="2423" formatCode="m/d/yyyy">
                  <c:v>41464</c:v>
                </c:pt>
                <c:pt idx="2424" formatCode="m/d/yyyy">
                  <c:v>41463</c:v>
                </c:pt>
                <c:pt idx="2425" formatCode="m/d/yyyy">
                  <c:v>41460</c:v>
                </c:pt>
                <c:pt idx="2426" formatCode="m/d/yyyy">
                  <c:v>41459</c:v>
                </c:pt>
                <c:pt idx="2427" formatCode="m/d/yyyy">
                  <c:v>41458</c:v>
                </c:pt>
                <c:pt idx="2428" formatCode="m/d/yyyy">
                  <c:v>41457</c:v>
                </c:pt>
                <c:pt idx="2429" formatCode="m/d/yyyy">
                  <c:v>41456</c:v>
                </c:pt>
                <c:pt idx="2430" formatCode="m/d/yyyy">
                  <c:v>41453</c:v>
                </c:pt>
                <c:pt idx="2431" formatCode="m/d/yyyy">
                  <c:v>41452</c:v>
                </c:pt>
                <c:pt idx="2432" formatCode="m/d/yyyy">
                  <c:v>41451</c:v>
                </c:pt>
                <c:pt idx="2433" formatCode="m/d/yyyy">
                  <c:v>41450</c:v>
                </c:pt>
                <c:pt idx="2434" formatCode="m/d/yyyy">
                  <c:v>41449</c:v>
                </c:pt>
                <c:pt idx="2435" formatCode="m/d/yyyy">
                  <c:v>41446</c:v>
                </c:pt>
                <c:pt idx="2436" formatCode="m/d/yyyy">
                  <c:v>41445</c:v>
                </c:pt>
                <c:pt idx="2437" formatCode="m/d/yyyy">
                  <c:v>41444</c:v>
                </c:pt>
                <c:pt idx="2438" formatCode="m/d/yyyy">
                  <c:v>41443</c:v>
                </c:pt>
                <c:pt idx="2439" formatCode="m/d/yyyy">
                  <c:v>41442</c:v>
                </c:pt>
                <c:pt idx="2440" formatCode="m/d/yyyy">
                  <c:v>41439</c:v>
                </c:pt>
                <c:pt idx="2441" formatCode="m/d/yyyy">
                  <c:v>41438</c:v>
                </c:pt>
                <c:pt idx="2442" formatCode="m/d/yyyy">
                  <c:v>41437</c:v>
                </c:pt>
                <c:pt idx="2443" formatCode="m/d/yyyy">
                  <c:v>41436</c:v>
                </c:pt>
                <c:pt idx="2444" formatCode="m/d/yyyy">
                  <c:v>41435</c:v>
                </c:pt>
                <c:pt idx="2445" formatCode="m/d/yyyy">
                  <c:v>41432</c:v>
                </c:pt>
                <c:pt idx="2446" formatCode="m/d/yyyy">
                  <c:v>41431</c:v>
                </c:pt>
                <c:pt idx="2447" formatCode="m/d/yyyy">
                  <c:v>41430</c:v>
                </c:pt>
                <c:pt idx="2448" formatCode="m/d/yyyy">
                  <c:v>41429</c:v>
                </c:pt>
                <c:pt idx="2449" formatCode="m/d/yyyy">
                  <c:v>41428</c:v>
                </c:pt>
                <c:pt idx="2450" formatCode="m/d/yyyy">
                  <c:v>41425</c:v>
                </c:pt>
                <c:pt idx="2451" formatCode="m/d/yyyy">
                  <c:v>41424</c:v>
                </c:pt>
                <c:pt idx="2452" formatCode="m/d/yyyy">
                  <c:v>41423</c:v>
                </c:pt>
                <c:pt idx="2453" formatCode="m/d/yyyy">
                  <c:v>41422</c:v>
                </c:pt>
                <c:pt idx="2454" formatCode="m/d/yyyy">
                  <c:v>41421</c:v>
                </c:pt>
                <c:pt idx="2455" formatCode="m/d/yyyy">
                  <c:v>41418</c:v>
                </c:pt>
                <c:pt idx="2456" formatCode="m/d/yyyy">
                  <c:v>41417</c:v>
                </c:pt>
                <c:pt idx="2457" formatCode="m/d/yyyy">
                  <c:v>41416</c:v>
                </c:pt>
                <c:pt idx="2458" formatCode="m/d/yyyy">
                  <c:v>41415</c:v>
                </c:pt>
                <c:pt idx="2459" formatCode="m/d/yyyy">
                  <c:v>41414</c:v>
                </c:pt>
                <c:pt idx="2460" formatCode="m/d/yyyy">
                  <c:v>41411</c:v>
                </c:pt>
                <c:pt idx="2461" formatCode="m/d/yyyy">
                  <c:v>41410</c:v>
                </c:pt>
                <c:pt idx="2462" formatCode="m/d/yyyy">
                  <c:v>41409</c:v>
                </c:pt>
                <c:pt idx="2463" formatCode="m/d/yyyy">
                  <c:v>41408</c:v>
                </c:pt>
                <c:pt idx="2464" formatCode="m/d/yyyy">
                  <c:v>41407</c:v>
                </c:pt>
                <c:pt idx="2465" formatCode="m/d/yyyy">
                  <c:v>41404</c:v>
                </c:pt>
                <c:pt idx="2466" formatCode="m/d/yyyy">
                  <c:v>41403</c:v>
                </c:pt>
                <c:pt idx="2467" formatCode="m/d/yyyy">
                  <c:v>41402</c:v>
                </c:pt>
                <c:pt idx="2468" formatCode="m/d/yyyy">
                  <c:v>41401</c:v>
                </c:pt>
                <c:pt idx="2469" formatCode="m/d/yyyy">
                  <c:v>41400</c:v>
                </c:pt>
                <c:pt idx="2470" formatCode="m/d/yyyy">
                  <c:v>41397</c:v>
                </c:pt>
                <c:pt idx="2471" formatCode="m/d/yyyy">
                  <c:v>41396</c:v>
                </c:pt>
                <c:pt idx="2472" formatCode="m/d/yyyy">
                  <c:v>41390</c:v>
                </c:pt>
                <c:pt idx="2473" formatCode="m/d/yyyy">
                  <c:v>41389</c:v>
                </c:pt>
                <c:pt idx="2474" formatCode="m/d/yyyy">
                  <c:v>41388</c:v>
                </c:pt>
                <c:pt idx="2475" formatCode="m/d/yyyy">
                  <c:v>41387</c:v>
                </c:pt>
                <c:pt idx="2476" formatCode="m/d/yyyy">
                  <c:v>41386</c:v>
                </c:pt>
                <c:pt idx="2477" formatCode="m/d/yyyy">
                  <c:v>41382</c:v>
                </c:pt>
                <c:pt idx="2478" formatCode="m/d/yyyy">
                  <c:v>41381</c:v>
                </c:pt>
                <c:pt idx="2479" formatCode="m/d/yyyy">
                  <c:v>41380</c:v>
                </c:pt>
                <c:pt idx="2480" formatCode="m/d/yyyy">
                  <c:v>41379</c:v>
                </c:pt>
                <c:pt idx="2481" formatCode="m/d/yyyy">
                  <c:v>41376</c:v>
                </c:pt>
                <c:pt idx="2482" formatCode="m/d/yyyy">
                  <c:v>41375</c:v>
                </c:pt>
                <c:pt idx="2483" formatCode="m/d/yyyy">
                  <c:v>41374</c:v>
                </c:pt>
                <c:pt idx="2484" formatCode="m/d/yyyy">
                  <c:v>41373</c:v>
                </c:pt>
                <c:pt idx="2485" formatCode="m/d/yyyy">
                  <c:v>41372</c:v>
                </c:pt>
                <c:pt idx="2486" formatCode="m/d/yyyy">
                  <c:v>41369</c:v>
                </c:pt>
                <c:pt idx="2487" formatCode="m/d/yyyy">
                  <c:v>41368</c:v>
                </c:pt>
                <c:pt idx="2488" formatCode="m/d/yyyy">
                  <c:v>41367</c:v>
                </c:pt>
                <c:pt idx="2489" formatCode="m/d/yyyy">
                  <c:v>41366</c:v>
                </c:pt>
                <c:pt idx="2490" formatCode="m/d/yyyy">
                  <c:v>41365</c:v>
                </c:pt>
                <c:pt idx="2491" formatCode="m/d/yyyy">
                  <c:v>41362</c:v>
                </c:pt>
                <c:pt idx="2492" formatCode="m/d/yyyy">
                  <c:v>41361</c:v>
                </c:pt>
                <c:pt idx="2493" formatCode="m/d/yyyy">
                  <c:v>41360</c:v>
                </c:pt>
                <c:pt idx="2494" formatCode="m/d/yyyy">
                  <c:v>41359</c:v>
                </c:pt>
                <c:pt idx="2495" formatCode="m/d/yyyy">
                  <c:v>41358</c:v>
                </c:pt>
                <c:pt idx="2496" formatCode="m/d/yyyy">
                  <c:v>41355</c:v>
                </c:pt>
                <c:pt idx="2497" formatCode="m/d/yyyy">
                  <c:v>41354</c:v>
                </c:pt>
                <c:pt idx="2498" formatCode="m/d/yyyy">
                  <c:v>41353</c:v>
                </c:pt>
                <c:pt idx="2499" formatCode="m/d/yyyy">
                  <c:v>41352</c:v>
                </c:pt>
                <c:pt idx="2500" formatCode="m/d/yyyy">
                  <c:v>41351</c:v>
                </c:pt>
                <c:pt idx="2501" formatCode="m/d/yyyy">
                  <c:v>41348</c:v>
                </c:pt>
                <c:pt idx="2502" formatCode="m/d/yyyy">
                  <c:v>41347</c:v>
                </c:pt>
                <c:pt idx="2503" formatCode="m/d/yyyy">
                  <c:v>41346</c:v>
                </c:pt>
                <c:pt idx="2504" formatCode="m/d/yyyy">
                  <c:v>41345</c:v>
                </c:pt>
                <c:pt idx="2505" formatCode="m/d/yyyy">
                  <c:v>41344</c:v>
                </c:pt>
                <c:pt idx="2506" formatCode="m/d/yyyy">
                  <c:v>41341</c:v>
                </c:pt>
                <c:pt idx="2507" formatCode="m/d/yyyy">
                  <c:v>41340</c:v>
                </c:pt>
                <c:pt idx="2508" formatCode="m/d/yyyy">
                  <c:v>41339</c:v>
                </c:pt>
                <c:pt idx="2509" formatCode="m/d/yyyy">
                  <c:v>41338</c:v>
                </c:pt>
                <c:pt idx="2510" formatCode="m/d/yyyy">
                  <c:v>41337</c:v>
                </c:pt>
                <c:pt idx="2511" formatCode="m/d/yyyy">
                  <c:v>41334</c:v>
                </c:pt>
                <c:pt idx="2512" formatCode="m/d/yyyy">
                  <c:v>41333</c:v>
                </c:pt>
                <c:pt idx="2513" formatCode="m/d/yyyy">
                  <c:v>41332</c:v>
                </c:pt>
                <c:pt idx="2514" formatCode="m/d/yyyy">
                  <c:v>41331</c:v>
                </c:pt>
                <c:pt idx="2515" formatCode="m/d/yyyy">
                  <c:v>41330</c:v>
                </c:pt>
                <c:pt idx="2516" formatCode="m/d/yyyy">
                  <c:v>41327</c:v>
                </c:pt>
                <c:pt idx="2517" formatCode="m/d/yyyy">
                  <c:v>41326</c:v>
                </c:pt>
                <c:pt idx="2518" formatCode="m/d/yyyy">
                  <c:v>41325</c:v>
                </c:pt>
                <c:pt idx="2519" formatCode="m/d/yyyy">
                  <c:v>41324</c:v>
                </c:pt>
                <c:pt idx="2520" formatCode="m/d/yyyy">
                  <c:v>41323</c:v>
                </c:pt>
                <c:pt idx="2521" formatCode="m/d/yyyy">
                  <c:v>41313</c:v>
                </c:pt>
                <c:pt idx="2522" formatCode="m/d/yyyy">
                  <c:v>41312</c:v>
                </c:pt>
                <c:pt idx="2523" formatCode="m/d/yyyy">
                  <c:v>41311</c:v>
                </c:pt>
                <c:pt idx="2524" formatCode="m/d/yyyy">
                  <c:v>41310</c:v>
                </c:pt>
                <c:pt idx="2525" formatCode="m/d/yyyy">
                  <c:v>41309</c:v>
                </c:pt>
                <c:pt idx="2526" formatCode="m/d/yyyy">
                  <c:v>41306</c:v>
                </c:pt>
                <c:pt idx="2527" formatCode="m/d/yyyy">
                  <c:v>41305</c:v>
                </c:pt>
                <c:pt idx="2528" formatCode="m/d/yyyy">
                  <c:v>41304</c:v>
                </c:pt>
                <c:pt idx="2529" formatCode="m/d/yyyy">
                  <c:v>41303</c:v>
                </c:pt>
                <c:pt idx="2530" formatCode="m/d/yyyy">
                  <c:v>41302</c:v>
                </c:pt>
                <c:pt idx="2531" formatCode="m/d/yyyy">
                  <c:v>41299</c:v>
                </c:pt>
                <c:pt idx="2532" formatCode="m/d/yyyy">
                  <c:v>41298</c:v>
                </c:pt>
                <c:pt idx="2533" formatCode="m/d/yyyy">
                  <c:v>41297</c:v>
                </c:pt>
                <c:pt idx="2534" formatCode="m/d/yyyy">
                  <c:v>41296</c:v>
                </c:pt>
                <c:pt idx="2535" formatCode="m/d/yyyy">
                  <c:v>41295</c:v>
                </c:pt>
                <c:pt idx="2536" formatCode="m/d/yyyy">
                  <c:v>41292</c:v>
                </c:pt>
                <c:pt idx="2537" formatCode="m/d/yyyy">
                  <c:v>41291</c:v>
                </c:pt>
                <c:pt idx="2538" formatCode="m/d/yyyy">
                  <c:v>41290</c:v>
                </c:pt>
                <c:pt idx="2539" formatCode="m/d/yyyy">
                  <c:v>41289</c:v>
                </c:pt>
                <c:pt idx="2540" formatCode="m/d/yyyy">
                  <c:v>41288</c:v>
                </c:pt>
                <c:pt idx="2541" formatCode="m/d/yyyy">
                  <c:v>41285</c:v>
                </c:pt>
                <c:pt idx="2542" formatCode="m/d/yyyy">
                  <c:v>41284</c:v>
                </c:pt>
                <c:pt idx="2543" formatCode="m/d/yyyy">
                  <c:v>41283</c:v>
                </c:pt>
                <c:pt idx="2544" formatCode="m/d/yyyy">
                  <c:v>41282</c:v>
                </c:pt>
                <c:pt idx="2545" formatCode="m/d/yyyy">
                  <c:v>41281</c:v>
                </c:pt>
                <c:pt idx="2546" formatCode="m/d/yyyy">
                  <c:v>41278</c:v>
                </c:pt>
                <c:pt idx="2547" formatCode="m/d/yyyy">
                  <c:v>41277</c:v>
                </c:pt>
                <c:pt idx="2548" formatCode="m/d/yyyy">
                  <c:v>41276</c:v>
                </c:pt>
                <c:pt idx="2549" formatCode="m/d/yyyy">
                  <c:v>41271</c:v>
                </c:pt>
                <c:pt idx="2550" formatCode="m/d/yyyy">
                  <c:v>41270</c:v>
                </c:pt>
                <c:pt idx="2551" formatCode="m/d/yyyy">
                  <c:v>41269</c:v>
                </c:pt>
                <c:pt idx="2552" formatCode="m/d/yyyy">
                  <c:v>41268</c:v>
                </c:pt>
                <c:pt idx="2553" formatCode="m/d/yyyy">
                  <c:v>41267</c:v>
                </c:pt>
                <c:pt idx="2554" formatCode="m/d/yyyy">
                  <c:v>41264</c:v>
                </c:pt>
                <c:pt idx="2555" formatCode="m/d/yyyy">
                  <c:v>41263</c:v>
                </c:pt>
                <c:pt idx="2556" formatCode="m/d/yyyy">
                  <c:v>41262</c:v>
                </c:pt>
                <c:pt idx="2557" formatCode="m/d/yyyy">
                  <c:v>41261</c:v>
                </c:pt>
                <c:pt idx="2558" formatCode="m/d/yyyy">
                  <c:v>41260</c:v>
                </c:pt>
                <c:pt idx="2559" formatCode="m/d/yyyy">
                  <c:v>41257</c:v>
                </c:pt>
                <c:pt idx="2560" formatCode="m/d/yyyy">
                  <c:v>41256</c:v>
                </c:pt>
                <c:pt idx="2561" formatCode="m/d/yyyy">
                  <c:v>41255</c:v>
                </c:pt>
                <c:pt idx="2562" formatCode="m/d/yyyy">
                  <c:v>41254</c:v>
                </c:pt>
                <c:pt idx="2563" formatCode="m/d/yyyy">
                  <c:v>41253</c:v>
                </c:pt>
                <c:pt idx="2564" formatCode="m/d/yyyy">
                  <c:v>41250</c:v>
                </c:pt>
                <c:pt idx="2565" formatCode="m/d/yyyy">
                  <c:v>41249</c:v>
                </c:pt>
                <c:pt idx="2566" formatCode="m/d/yyyy">
                  <c:v>41248</c:v>
                </c:pt>
                <c:pt idx="2567" formatCode="m/d/yyyy">
                  <c:v>41247</c:v>
                </c:pt>
                <c:pt idx="2568" formatCode="m/d/yyyy">
                  <c:v>41246</c:v>
                </c:pt>
                <c:pt idx="2569" formatCode="m/d/yyyy">
                  <c:v>41243</c:v>
                </c:pt>
                <c:pt idx="2570" formatCode="m/d/yyyy">
                  <c:v>41242</c:v>
                </c:pt>
                <c:pt idx="2571" formatCode="m/d/yyyy">
                  <c:v>41241</c:v>
                </c:pt>
                <c:pt idx="2572" formatCode="m/d/yyyy">
                  <c:v>41240</c:v>
                </c:pt>
                <c:pt idx="2573" formatCode="m/d/yyyy">
                  <c:v>41239</c:v>
                </c:pt>
                <c:pt idx="2574" formatCode="m/d/yyyy">
                  <c:v>41236</c:v>
                </c:pt>
                <c:pt idx="2575" formatCode="m/d/yyyy">
                  <c:v>41235</c:v>
                </c:pt>
                <c:pt idx="2576" formatCode="m/d/yyyy">
                  <c:v>41234</c:v>
                </c:pt>
                <c:pt idx="2577" formatCode="m/d/yyyy">
                  <c:v>41233</c:v>
                </c:pt>
                <c:pt idx="2578" formatCode="m/d/yyyy">
                  <c:v>41232</c:v>
                </c:pt>
                <c:pt idx="2579" formatCode="m/d/yyyy">
                  <c:v>41229</c:v>
                </c:pt>
                <c:pt idx="2580" formatCode="m/d/yyyy">
                  <c:v>41228</c:v>
                </c:pt>
                <c:pt idx="2581" formatCode="m/d/yyyy">
                  <c:v>41227</c:v>
                </c:pt>
                <c:pt idx="2582" formatCode="m/d/yyyy">
                  <c:v>41226</c:v>
                </c:pt>
                <c:pt idx="2583" formatCode="m/d/yyyy">
                  <c:v>41225</c:v>
                </c:pt>
                <c:pt idx="2584" formatCode="m/d/yyyy">
                  <c:v>41222</c:v>
                </c:pt>
                <c:pt idx="2585" formatCode="m/d/yyyy">
                  <c:v>41221</c:v>
                </c:pt>
                <c:pt idx="2586" formatCode="m/d/yyyy">
                  <c:v>41220</c:v>
                </c:pt>
                <c:pt idx="2587" formatCode="m/d/yyyy">
                  <c:v>41219</c:v>
                </c:pt>
                <c:pt idx="2588" formatCode="m/d/yyyy">
                  <c:v>41218</c:v>
                </c:pt>
                <c:pt idx="2589" formatCode="m/d/yyyy">
                  <c:v>41215</c:v>
                </c:pt>
                <c:pt idx="2590" formatCode="m/d/yyyy">
                  <c:v>41214</c:v>
                </c:pt>
                <c:pt idx="2591" formatCode="m/d/yyyy">
                  <c:v>41213</c:v>
                </c:pt>
                <c:pt idx="2592" formatCode="m/d/yyyy">
                  <c:v>41212</c:v>
                </c:pt>
                <c:pt idx="2593" formatCode="m/d/yyyy">
                  <c:v>41211</c:v>
                </c:pt>
                <c:pt idx="2594" formatCode="m/d/yyyy">
                  <c:v>41208</c:v>
                </c:pt>
                <c:pt idx="2595" formatCode="m/d/yyyy">
                  <c:v>41207</c:v>
                </c:pt>
                <c:pt idx="2596" formatCode="m/d/yyyy">
                  <c:v>41206</c:v>
                </c:pt>
                <c:pt idx="2597" formatCode="m/d/yyyy">
                  <c:v>41205</c:v>
                </c:pt>
                <c:pt idx="2598" formatCode="m/d/yyyy">
                  <c:v>41204</c:v>
                </c:pt>
                <c:pt idx="2599" formatCode="m/d/yyyy">
                  <c:v>41201</c:v>
                </c:pt>
                <c:pt idx="2600" formatCode="m/d/yyyy">
                  <c:v>41200</c:v>
                </c:pt>
                <c:pt idx="2601" formatCode="m/d/yyyy">
                  <c:v>41199</c:v>
                </c:pt>
                <c:pt idx="2602" formatCode="m/d/yyyy">
                  <c:v>41198</c:v>
                </c:pt>
                <c:pt idx="2603" formatCode="m/d/yyyy">
                  <c:v>41197</c:v>
                </c:pt>
                <c:pt idx="2604" formatCode="m/d/yyyy">
                  <c:v>41194</c:v>
                </c:pt>
                <c:pt idx="2605" formatCode="m/d/yyyy">
                  <c:v>41193</c:v>
                </c:pt>
                <c:pt idx="2606" formatCode="m/d/yyyy">
                  <c:v>41192</c:v>
                </c:pt>
                <c:pt idx="2607" formatCode="m/d/yyyy">
                  <c:v>41191</c:v>
                </c:pt>
                <c:pt idx="2608" formatCode="m/d/yyyy">
                  <c:v>41190</c:v>
                </c:pt>
                <c:pt idx="2609" formatCode="m/d/yyyy">
                  <c:v>41187</c:v>
                </c:pt>
                <c:pt idx="2610" formatCode="m/d/yyyy">
                  <c:v>41186</c:v>
                </c:pt>
                <c:pt idx="2611" formatCode="m/d/yyyy">
                  <c:v>41185</c:v>
                </c:pt>
                <c:pt idx="2612" formatCode="m/d/yyyy">
                  <c:v>41184</c:v>
                </c:pt>
                <c:pt idx="2613" formatCode="m/d/yyyy">
                  <c:v>41183</c:v>
                </c:pt>
                <c:pt idx="2614" formatCode="m/d/yyyy">
                  <c:v>41180</c:v>
                </c:pt>
                <c:pt idx="2615" formatCode="m/d/yyyy">
                  <c:v>41179</c:v>
                </c:pt>
                <c:pt idx="2616" formatCode="m/d/yyyy">
                  <c:v>41178</c:v>
                </c:pt>
                <c:pt idx="2617" formatCode="m/d/yyyy">
                  <c:v>41177</c:v>
                </c:pt>
                <c:pt idx="2618" formatCode="m/d/yyyy">
                  <c:v>41176</c:v>
                </c:pt>
                <c:pt idx="2619" formatCode="m/d/yyyy">
                  <c:v>41173</c:v>
                </c:pt>
                <c:pt idx="2620" formatCode="m/d/yyyy">
                  <c:v>41172</c:v>
                </c:pt>
                <c:pt idx="2621" formatCode="m/d/yyyy">
                  <c:v>41171</c:v>
                </c:pt>
                <c:pt idx="2622" formatCode="m/d/yyyy">
                  <c:v>41170</c:v>
                </c:pt>
                <c:pt idx="2623" formatCode="m/d/yyyy">
                  <c:v>41169</c:v>
                </c:pt>
                <c:pt idx="2624" formatCode="m/d/yyyy">
                  <c:v>41166</c:v>
                </c:pt>
                <c:pt idx="2625" formatCode="m/d/yyyy">
                  <c:v>41165</c:v>
                </c:pt>
                <c:pt idx="2626" formatCode="m/d/yyyy">
                  <c:v>41164</c:v>
                </c:pt>
                <c:pt idx="2627" formatCode="m/d/yyyy">
                  <c:v>41163</c:v>
                </c:pt>
                <c:pt idx="2628" formatCode="m/d/yyyy">
                  <c:v>41162</c:v>
                </c:pt>
                <c:pt idx="2629" formatCode="m/d/yyyy">
                  <c:v>41159</c:v>
                </c:pt>
                <c:pt idx="2630" formatCode="m/d/yyyy">
                  <c:v>41158</c:v>
                </c:pt>
                <c:pt idx="2631" formatCode="m/d/yyyy">
                  <c:v>41157</c:v>
                </c:pt>
                <c:pt idx="2632" formatCode="m/d/yyyy">
                  <c:v>41156</c:v>
                </c:pt>
                <c:pt idx="2633" formatCode="m/d/yyyy">
                  <c:v>41152</c:v>
                </c:pt>
                <c:pt idx="2634" formatCode="m/d/yyyy">
                  <c:v>41151</c:v>
                </c:pt>
                <c:pt idx="2635" formatCode="m/d/yyyy">
                  <c:v>41150</c:v>
                </c:pt>
                <c:pt idx="2636" formatCode="m/d/yyyy">
                  <c:v>41149</c:v>
                </c:pt>
                <c:pt idx="2637" formatCode="m/d/yyyy">
                  <c:v>41148</c:v>
                </c:pt>
                <c:pt idx="2638" formatCode="m/d/yyyy">
                  <c:v>41145</c:v>
                </c:pt>
                <c:pt idx="2639" formatCode="m/d/yyyy">
                  <c:v>41144</c:v>
                </c:pt>
                <c:pt idx="2640" formatCode="m/d/yyyy">
                  <c:v>41143</c:v>
                </c:pt>
                <c:pt idx="2641" formatCode="m/d/yyyy">
                  <c:v>41142</c:v>
                </c:pt>
                <c:pt idx="2642" formatCode="m/d/yyyy">
                  <c:v>41141</c:v>
                </c:pt>
                <c:pt idx="2643" formatCode="m/d/yyyy">
                  <c:v>41138</c:v>
                </c:pt>
                <c:pt idx="2644" formatCode="m/d/yyyy">
                  <c:v>41137</c:v>
                </c:pt>
                <c:pt idx="2645" formatCode="m/d/yyyy">
                  <c:v>41136</c:v>
                </c:pt>
                <c:pt idx="2646" formatCode="m/d/yyyy">
                  <c:v>41135</c:v>
                </c:pt>
                <c:pt idx="2647" formatCode="m/d/yyyy">
                  <c:v>41134</c:v>
                </c:pt>
                <c:pt idx="2648" formatCode="m/d/yyyy">
                  <c:v>41131</c:v>
                </c:pt>
                <c:pt idx="2649" formatCode="m/d/yyyy">
                  <c:v>41130</c:v>
                </c:pt>
                <c:pt idx="2650" formatCode="m/d/yyyy">
                  <c:v>41129</c:v>
                </c:pt>
                <c:pt idx="2651" formatCode="m/d/yyyy">
                  <c:v>41128</c:v>
                </c:pt>
                <c:pt idx="2652" formatCode="m/d/yyyy">
                  <c:v>41127</c:v>
                </c:pt>
                <c:pt idx="2653" formatCode="m/d/yyyy">
                  <c:v>41124</c:v>
                </c:pt>
                <c:pt idx="2654" formatCode="m/d/yyyy">
                  <c:v>41123</c:v>
                </c:pt>
                <c:pt idx="2655" formatCode="m/d/yyyy">
                  <c:v>41122</c:v>
                </c:pt>
                <c:pt idx="2656" formatCode="m/d/yyyy">
                  <c:v>41121</c:v>
                </c:pt>
                <c:pt idx="2657" formatCode="m/d/yyyy">
                  <c:v>41120</c:v>
                </c:pt>
                <c:pt idx="2658" formatCode="m/d/yyyy">
                  <c:v>41117</c:v>
                </c:pt>
                <c:pt idx="2659" formatCode="m/d/yyyy">
                  <c:v>41116</c:v>
                </c:pt>
                <c:pt idx="2660" formatCode="m/d/yyyy">
                  <c:v>41115</c:v>
                </c:pt>
                <c:pt idx="2661" formatCode="m/d/yyyy">
                  <c:v>41114</c:v>
                </c:pt>
                <c:pt idx="2662" formatCode="m/d/yyyy">
                  <c:v>41113</c:v>
                </c:pt>
                <c:pt idx="2663" formatCode="m/d/yyyy">
                  <c:v>41110</c:v>
                </c:pt>
                <c:pt idx="2664" formatCode="m/d/yyyy">
                  <c:v>41109</c:v>
                </c:pt>
                <c:pt idx="2665" formatCode="m/d/yyyy">
                  <c:v>41108</c:v>
                </c:pt>
                <c:pt idx="2666" formatCode="m/d/yyyy">
                  <c:v>41107</c:v>
                </c:pt>
                <c:pt idx="2667" formatCode="m/d/yyyy">
                  <c:v>41106</c:v>
                </c:pt>
                <c:pt idx="2668" formatCode="m/d/yyyy">
                  <c:v>41103</c:v>
                </c:pt>
                <c:pt idx="2669" formatCode="m/d/yyyy">
                  <c:v>41102</c:v>
                </c:pt>
                <c:pt idx="2670" formatCode="m/d/yyyy">
                  <c:v>41101</c:v>
                </c:pt>
                <c:pt idx="2671" formatCode="m/d/yyyy">
                  <c:v>41100</c:v>
                </c:pt>
                <c:pt idx="2672" formatCode="m/d/yyyy">
                  <c:v>41099</c:v>
                </c:pt>
                <c:pt idx="2673" formatCode="m/d/yyyy">
                  <c:v>41096</c:v>
                </c:pt>
                <c:pt idx="2674" formatCode="m/d/yyyy">
                  <c:v>41095</c:v>
                </c:pt>
                <c:pt idx="2675" formatCode="m/d/yyyy">
                  <c:v>41094</c:v>
                </c:pt>
                <c:pt idx="2676" formatCode="m/d/yyyy">
                  <c:v>41093</c:v>
                </c:pt>
                <c:pt idx="2677" formatCode="m/d/yyyy">
                  <c:v>41092</c:v>
                </c:pt>
                <c:pt idx="2678" formatCode="m/d/yyyy">
                  <c:v>41089</c:v>
                </c:pt>
                <c:pt idx="2679" formatCode="m/d/yyyy">
                  <c:v>41088</c:v>
                </c:pt>
                <c:pt idx="2680" formatCode="m/d/yyyy">
                  <c:v>41087</c:v>
                </c:pt>
                <c:pt idx="2681" formatCode="m/d/yyyy">
                  <c:v>41086</c:v>
                </c:pt>
                <c:pt idx="2682" formatCode="m/d/yyyy">
                  <c:v>41085</c:v>
                </c:pt>
                <c:pt idx="2683" formatCode="m/d/yyyy">
                  <c:v>41082</c:v>
                </c:pt>
                <c:pt idx="2684" formatCode="m/d/yyyy">
                  <c:v>41081</c:v>
                </c:pt>
                <c:pt idx="2685" formatCode="m/d/yyyy">
                  <c:v>41080</c:v>
                </c:pt>
                <c:pt idx="2686" formatCode="m/d/yyyy">
                  <c:v>41079</c:v>
                </c:pt>
                <c:pt idx="2687" formatCode="m/d/yyyy">
                  <c:v>41078</c:v>
                </c:pt>
                <c:pt idx="2688" formatCode="m/d/yyyy">
                  <c:v>41075</c:v>
                </c:pt>
                <c:pt idx="2689" formatCode="m/d/yyyy">
                  <c:v>41074</c:v>
                </c:pt>
                <c:pt idx="2690" formatCode="m/d/yyyy">
                  <c:v>41073</c:v>
                </c:pt>
                <c:pt idx="2691" formatCode="m/d/yyyy">
                  <c:v>41072</c:v>
                </c:pt>
                <c:pt idx="2692" formatCode="m/d/yyyy">
                  <c:v>41071</c:v>
                </c:pt>
                <c:pt idx="2693" formatCode="m/d/yyyy">
                  <c:v>41068</c:v>
                </c:pt>
                <c:pt idx="2694" formatCode="m/d/yyyy">
                  <c:v>41067</c:v>
                </c:pt>
                <c:pt idx="2695" formatCode="m/d/yyyy">
                  <c:v>41066</c:v>
                </c:pt>
                <c:pt idx="2696" formatCode="m/d/yyyy">
                  <c:v>41065</c:v>
                </c:pt>
                <c:pt idx="2697" formatCode="m/d/yyyy">
                  <c:v>41064</c:v>
                </c:pt>
                <c:pt idx="2698" formatCode="m/d/yyyy">
                  <c:v>41061</c:v>
                </c:pt>
                <c:pt idx="2699" formatCode="m/d/yyyy">
                  <c:v>41060</c:v>
                </c:pt>
                <c:pt idx="2700" formatCode="m/d/yyyy">
                  <c:v>41059</c:v>
                </c:pt>
                <c:pt idx="2701" formatCode="m/d/yyyy">
                  <c:v>41058</c:v>
                </c:pt>
                <c:pt idx="2702" formatCode="m/d/yyyy">
                  <c:v>41057</c:v>
                </c:pt>
                <c:pt idx="2703" formatCode="m/d/yyyy">
                  <c:v>41054</c:v>
                </c:pt>
                <c:pt idx="2704" formatCode="m/d/yyyy">
                  <c:v>41053</c:v>
                </c:pt>
                <c:pt idx="2705" formatCode="m/d/yyyy">
                  <c:v>41052</c:v>
                </c:pt>
                <c:pt idx="2706" formatCode="m/d/yyyy">
                  <c:v>41051</c:v>
                </c:pt>
                <c:pt idx="2707" formatCode="m/d/yyyy">
                  <c:v>41050</c:v>
                </c:pt>
                <c:pt idx="2708" formatCode="m/d/yyyy">
                  <c:v>41047</c:v>
                </c:pt>
                <c:pt idx="2709" formatCode="m/d/yyyy">
                  <c:v>41046</c:v>
                </c:pt>
                <c:pt idx="2710" formatCode="m/d/yyyy">
                  <c:v>41045</c:v>
                </c:pt>
                <c:pt idx="2711" formatCode="m/d/yyyy">
                  <c:v>41044</c:v>
                </c:pt>
                <c:pt idx="2712" formatCode="m/d/yyyy">
                  <c:v>41043</c:v>
                </c:pt>
                <c:pt idx="2713" formatCode="m/d/yyyy">
                  <c:v>41040</c:v>
                </c:pt>
                <c:pt idx="2714" formatCode="m/d/yyyy">
                  <c:v>41039</c:v>
                </c:pt>
                <c:pt idx="2715" formatCode="m/d/yyyy">
                  <c:v>41038</c:v>
                </c:pt>
                <c:pt idx="2716" formatCode="m/d/yyyy">
                  <c:v>41037</c:v>
                </c:pt>
                <c:pt idx="2717" formatCode="m/d/yyyy">
                  <c:v>41036</c:v>
                </c:pt>
                <c:pt idx="2718" formatCode="m/d/yyyy">
                  <c:v>41033</c:v>
                </c:pt>
                <c:pt idx="2719" formatCode="m/d/yyyy">
                  <c:v>41032</c:v>
                </c:pt>
                <c:pt idx="2720" formatCode="m/d/yyyy">
                  <c:v>41031</c:v>
                </c:pt>
                <c:pt idx="2721" formatCode="m/d/yyyy">
                  <c:v>41026</c:v>
                </c:pt>
                <c:pt idx="2722" formatCode="m/d/yyyy">
                  <c:v>41025</c:v>
                </c:pt>
                <c:pt idx="2723" formatCode="m/d/yyyy">
                  <c:v>41024</c:v>
                </c:pt>
                <c:pt idx="2724" formatCode="m/d/yyyy">
                  <c:v>41023</c:v>
                </c:pt>
                <c:pt idx="2725" formatCode="m/d/yyyy">
                  <c:v>41022</c:v>
                </c:pt>
                <c:pt idx="2726" formatCode="m/d/yyyy">
                  <c:v>41019</c:v>
                </c:pt>
                <c:pt idx="2727" formatCode="m/d/yyyy">
                  <c:v>41018</c:v>
                </c:pt>
                <c:pt idx="2728" formatCode="m/d/yyyy">
                  <c:v>41017</c:v>
                </c:pt>
                <c:pt idx="2729" formatCode="m/d/yyyy">
                  <c:v>41016</c:v>
                </c:pt>
                <c:pt idx="2730" formatCode="m/d/yyyy">
                  <c:v>41015</c:v>
                </c:pt>
                <c:pt idx="2731" formatCode="m/d/yyyy">
                  <c:v>41012</c:v>
                </c:pt>
                <c:pt idx="2732" formatCode="m/d/yyyy">
                  <c:v>41011</c:v>
                </c:pt>
                <c:pt idx="2733" formatCode="m/d/yyyy">
                  <c:v>41010</c:v>
                </c:pt>
                <c:pt idx="2734" formatCode="m/d/yyyy">
                  <c:v>41009</c:v>
                </c:pt>
                <c:pt idx="2735" formatCode="m/d/yyyy">
                  <c:v>41008</c:v>
                </c:pt>
                <c:pt idx="2736" formatCode="m/d/yyyy">
                  <c:v>41005</c:v>
                </c:pt>
                <c:pt idx="2737" formatCode="m/d/yyyy">
                  <c:v>41004</c:v>
                </c:pt>
                <c:pt idx="2738" formatCode="m/d/yyyy">
                  <c:v>41003</c:v>
                </c:pt>
                <c:pt idx="2739" formatCode="m/d/yyyy">
                  <c:v>41002</c:v>
                </c:pt>
                <c:pt idx="2740" formatCode="m/d/yyyy">
                  <c:v>40998</c:v>
                </c:pt>
                <c:pt idx="2741" formatCode="m/d/yyyy">
                  <c:v>40997</c:v>
                </c:pt>
                <c:pt idx="2742" formatCode="m/d/yyyy">
                  <c:v>40996</c:v>
                </c:pt>
                <c:pt idx="2743" formatCode="m/d/yyyy">
                  <c:v>40995</c:v>
                </c:pt>
                <c:pt idx="2744" formatCode="m/d/yyyy">
                  <c:v>40994</c:v>
                </c:pt>
                <c:pt idx="2745" formatCode="m/d/yyyy">
                  <c:v>40991</c:v>
                </c:pt>
                <c:pt idx="2746" formatCode="m/d/yyyy">
                  <c:v>40990</c:v>
                </c:pt>
                <c:pt idx="2747" formatCode="m/d/yyyy">
                  <c:v>40989</c:v>
                </c:pt>
                <c:pt idx="2748" formatCode="m/d/yyyy">
                  <c:v>40988</c:v>
                </c:pt>
                <c:pt idx="2749" formatCode="m/d/yyyy">
                  <c:v>40987</c:v>
                </c:pt>
                <c:pt idx="2750" formatCode="m/d/yyyy">
                  <c:v>40984</c:v>
                </c:pt>
                <c:pt idx="2751" formatCode="m/d/yyyy">
                  <c:v>40983</c:v>
                </c:pt>
                <c:pt idx="2752" formatCode="m/d/yyyy">
                  <c:v>40982</c:v>
                </c:pt>
                <c:pt idx="2753" formatCode="m/d/yyyy">
                  <c:v>40981</c:v>
                </c:pt>
                <c:pt idx="2754" formatCode="m/d/yyyy">
                  <c:v>40980</c:v>
                </c:pt>
                <c:pt idx="2755" formatCode="m/d/yyyy">
                  <c:v>40977</c:v>
                </c:pt>
                <c:pt idx="2756" formatCode="m/d/yyyy">
                  <c:v>40976</c:v>
                </c:pt>
                <c:pt idx="2757" formatCode="m/d/yyyy">
                  <c:v>40975</c:v>
                </c:pt>
                <c:pt idx="2758" formatCode="m/d/yyyy">
                  <c:v>40974</c:v>
                </c:pt>
                <c:pt idx="2759" formatCode="m/d/yyyy">
                  <c:v>40973</c:v>
                </c:pt>
                <c:pt idx="2760" formatCode="m/d/yyyy">
                  <c:v>40970</c:v>
                </c:pt>
                <c:pt idx="2761" formatCode="m/d/yyyy">
                  <c:v>40969</c:v>
                </c:pt>
                <c:pt idx="2762" formatCode="m/d/yyyy">
                  <c:v>40968</c:v>
                </c:pt>
                <c:pt idx="2763" formatCode="m/d/yyyy">
                  <c:v>40967</c:v>
                </c:pt>
                <c:pt idx="2764" formatCode="m/d/yyyy">
                  <c:v>40966</c:v>
                </c:pt>
                <c:pt idx="2765" formatCode="m/d/yyyy">
                  <c:v>40963</c:v>
                </c:pt>
                <c:pt idx="2766" formatCode="m/d/yyyy">
                  <c:v>40962</c:v>
                </c:pt>
                <c:pt idx="2767" formatCode="m/d/yyyy">
                  <c:v>40961</c:v>
                </c:pt>
                <c:pt idx="2768" formatCode="m/d/yyyy">
                  <c:v>40960</c:v>
                </c:pt>
                <c:pt idx="2769" formatCode="m/d/yyyy">
                  <c:v>40959</c:v>
                </c:pt>
                <c:pt idx="2770" formatCode="m/d/yyyy">
                  <c:v>40956</c:v>
                </c:pt>
                <c:pt idx="2771" formatCode="m/d/yyyy">
                  <c:v>40955</c:v>
                </c:pt>
                <c:pt idx="2772" formatCode="m/d/yyyy">
                  <c:v>40954</c:v>
                </c:pt>
                <c:pt idx="2773" formatCode="m/d/yyyy">
                  <c:v>40953</c:v>
                </c:pt>
                <c:pt idx="2774" formatCode="m/d/yyyy">
                  <c:v>40952</c:v>
                </c:pt>
                <c:pt idx="2775" formatCode="m/d/yyyy">
                  <c:v>40949</c:v>
                </c:pt>
                <c:pt idx="2776" formatCode="m/d/yyyy">
                  <c:v>40948</c:v>
                </c:pt>
                <c:pt idx="2777" formatCode="m/d/yyyy">
                  <c:v>40947</c:v>
                </c:pt>
                <c:pt idx="2778" formatCode="m/d/yyyy">
                  <c:v>40946</c:v>
                </c:pt>
                <c:pt idx="2779" formatCode="m/d/yyyy">
                  <c:v>40945</c:v>
                </c:pt>
                <c:pt idx="2780" formatCode="m/d/yyyy">
                  <c:v>40942</c:v>
                </c:pt>
                <c:pt idx="2781" formatCode="m/d/yyyy">
                  <c:v>40941</c:v>
                </c:pt>
                <c:pt idx="2782" formatCode="m/d/yyyy">
                  <c:v>40940</c:v>
                </c:pt>
                <c:pt idx="2783" formatCode="m/d/yyyy">
                  <c:v>40939</c:v>
                </c:pt>
                <c:pt idx="2784" formatCode="m/d/yyyy">
                  <c:v>40938</c:v>
                </c:pt>
                <c:pt idx="2785" formatCode="m/d/yyyy">
                  <c:v>40928</c:v>
                </c:pt>
                <c:pt idx="2786" formatCode="m/d/yyyy">
                  <c:v>40927</c:v>
                </c:pt>
                <c:pt idx="2787" formatCode="m/d/yyyy">
                  <c:v>40926</c:v>
                </c:pt>
                <c:pt idx="2788" formatCode="m/d/yyyy">
                  <c:v>40925</c:v>
                </c:pt>
                <c:pt idx="2789" formatCode="m/d/yyyy">
                  <c:v>40924</c:v>
                </c:pt>
                <c:pt idx="2790" formatCode="m/d/yyyy">
                  <c:v>40921</c:v>
                </c:pt>
                <c:pt idx="2791" formatCode="m/d/yyyy">
                  <c:v>40920</c:v>
                </c:pt>
                <c:pt idx="2792" formatCode="m/d/yyyy">
                  <c:v>40919</c:v>
                </c:pt>
                <c:pt idx="2793" formatCode="m/d/yyyy">
                  <c:v>40918</c:v>
                </c:pt>
                <c:pt idx="2794" formatCode="m/d/yyyy">
                  <c:v>40917</c:v>
                </c:pt>
                <c:pt idx="2795" formatCode="m/d/yyyy">
                  <c:v>40914</c:v>
                </c:pt>
                <c:pt idx="2796" formatCode="m/d/yyyy">
                  <c:v>40913</c:v>
                </c:pt>
                <c:pt idx="2797" formatCode="m/d/yyyy">
                  <c:v>40912</c:v>
                </c:pt>
                <c:pt idx="2798" formatCode="m/d/yyyy">
                  <c:v>40911</c:v>
                </c:pt>
                <c:pt idx="2799" formatCode="m/d/yyyy">
                  <c:v>40907</c:v>
                </c:pt>
                <c:pt idx="2800" formatCode="m/d/yyyy">
                  <c:v>40906</c:v>
                </c:pt>
                <c:pt idx="2801" formatCode="m/d/yyyy">
                  <c:v>40905</c:v>
                </c:pt>
                <c:pt idx="2802" formatCode="m/d/yyyy">
                  <c:v>40904</c:v>
                </c:pt>
                <c:pt idx="2803" formatCode="m/d/yyyy">
                  <c:v>40903</c:v>
                </c:pt>
                <c:pt idx="2804" formatCode="m/d/yyyy">
                  <c:v>40900</c:v>
                </c:pt>
                <c:pt idx="2805" formatCode="m/d/yyyy">
                  <c:v>40899</c:v>
                </c:pt>
                <c:pt idx="2806" formatCode="m/d/yyyy">
                  <c:v>40898</c:v>
                </c:pt>
                <c:pt idx="2807" formatCode="m/d/yyyy">
                  <c:v>40897</c:v>
                </c:pt>
                <c:pt idx="2808" formatCode="m/d/yyyy">
                  <c:v>40896</c:v>
                </c:pt>
                <c:pt idx="2809" formatCode="m/d/yyyy">
                  <c:v>40893</c:v>
                </c:pt>
                <c:pt idx="2810" formatCode="m/d/yyyy">
                  <c:v>40892</c:v>
                </c:pt>
                <c:pt idx="2811" formatCode="m/d/yyyy">
                  <c:v>40891</c:v>
                </c:pt>
                <c:pt idx="2812" formatCode="m/d/yyyy">
                  <c:v>40890</c:v>
                </c:pt>
                <c:pt idx="2813" formatCode="m/d/yyyy">
                  <c:v>40889</c:v>
                </c:pt>
                <c:pt idx="2814" formatCode="m/d/yyyy">
                  <c:v>40886</c:v>
                </c:pt>
                <c:pt idx="2815" formatCode="m/d/yyyy">
                  <c:v>40885</c:v>
                </c:pt>
                <c:pt idx="2816" formatCode="m/d/yyyy">
                  <c:v>40884</c:v>
                </c:pt>
                <c:pt idx="2817" formatCode="m/d/yyyy">
                  <c:v>40883</c:v>
                </c:pt>
                <c:pt idx="2818" formatCode="m/d/yyyy">
                  <c:v>40882</c:v>
                </c:pt>
                <c:pt idx="2819" formatCode="m/d/yyyy">
                  <c:v>40879</c:v>
                </c:pt>
                <c:pt idx="2820" formatCode="m/d/yyyy">
                  <c:v>40878</c:v>
                </c:pt>
                <c:pt idx="2821" formatCode="m/d/yyyy">
                  <c:v>40877</c:v>
                </c:pt>
                <c:pt idx="2822" formatCode="m/d/yyyy">
                  <c:v>40876</c:v>
                </c:pt>
                <c:pt idx="2823" formatCode="m/d/yyyy">
                  <c:v>40875</c:v>
                </c:pt>
                <c:pt idx="2824" formatCode="m/d/yyyy">
                  <c:v>40872</c:v>
                </c:pt>
                <c:pt idx="2825" formatCode="m/d/yyyy">
                  <c:v>40871</c:v>
                </c:pt>
                <c:pt idx="2826" formatCode="m/d/yyyy">
                  <c:v>40870</c:v>
                </c:pt>
                <c:pt idx="2827" formatCode="m/d/yyyy">
                  <c:v>40869</c:v>
                </c:pt>
                <c:pt idx="2828" formatCode="m/d/yyyy">
                  <c:v>40868</c:v>
                </c:pt>
                <c:pt idx="2829" formatCode="m/d/yyyy">
                  <c:v>40865</c:v>
                </c:pt>
                <c:pt idx="2830" formatCode="m/d/yyyy">
                  <c:v>40864</c:v>
                </c:pt>
                <c:pt idx="2831" formatCode="m/d/yyyy">
                  <c:v>40863</c:v>
                </c:pt>
                <c:pt idx="2832" formatCode="m/d/yyyy">
                  <c:v>40862</c:v>
                </c:pt>
                <c:pt idx="2833" formatCode="m/d/yyyy">
                  <c:v>40861</c:v>
                </c:pt>
                <c:pt idx="2834" formatCode="m/d/yyyy">
                  <c:v>40858</c:v>
                </c:pt>
                <c:pt idx="2835" formatCode="m/d/yyyy">
                  <c:v>40857</c:v>
                </c:pt>
                <c:pt idx="2836" formatCode="m/d/yyyy">
                  <c:v>40856</c:v>
                </c:pt>
                <c:pt idx="2837" formatCode="m/d/yyyy">
                  <c:v>40855</c:v>
                </c:pt>
                <c:pt idx="2838" formatCode="m/d/yyyy">
                  <c:v>40854</c:v>
                </c:pt>
                <c:pt idx="2839" formatCode="m/d/yyyy">
                  <c:v>40851</c:v>
                </c:pt>
                <c:pt idx="2840" formatCode="m/d/yyyy">
                  <c:v>40850</c:v>
                </c:pt>
                <c:pt idx="2841" formatCode="m/d/yyyy">
                  <c:v>40849</c:v>
                </c:pt>
                <c:pt idx="2842" formatCode="m/d/yyyy">
                  <c:v>40848</c:v>
                </c:pt>
                <c:pt idx="2843" formatCode="m/d/yyyy">
                  <c:v>40847</c:v>
                </c:pt>
                <c:pt idx="2844" formatCode="m/d/yyyy">
                  <c:v>40844</c:v>
                </c:pt>
                <c:pt idx="2845" formatCode="m/d/yyyy">
                  <c:v>40843</c:v>
                </c:pt>
                <c:pt idx="2846" formatCode="m/d/yyyy">
                  <c:v>40842</c:v>
                </c:pt>
                <c:pt idx="2847" formatCode="m/d/yyyy">
                  <c:v>40841</c:v>
                </c:pt>
                <c:pt idx="2848" formatCode="m/d/yyyy">
                  <c:v>40840</c:v>
                </c:pt>
                <c:pt idx="2849" formatCode="m/d/yyyy">
                  <c:v>40837</c:v>
                </c:pt>
                <c:pt idx="2850" formatCode="m/d/yyyy">
                  <c:v>40836</c:v>
                </c:pt>
                <c:pt idx="2851" formatCode="m/d/yyyy">
                  <c:v>40835</c:v>
                </c:pt>
                <c:pt idx="2852" formatCode="m/d/yyyy">
                  <c:v>40834</c:v>
                </c:pt>
                <c:pt idx="2853" formatCode="m/d/yyyy">
                  <c:v>40833</c:v>
                </c:pt>
                <c:pt idx="2854" formatCode="m/d/yyyy">
                  <c:v>40830</c:v>
                </c:pt>
                <c:pt idx="2855" formatCode="m/d/yyyy">
                  <c:v>40829</c:v>
                </c:pt>
                <c:pt idx="2856" formatCode="m/d/yyyy">
                  <c:v>40828</c:v>
                </c:pt>
                <c:pt idx="2857" formatCode="m/d/yyyy">
                  <c:v>40827</c:v>
                </c:pt>
                <c:pt idx="2858" formatCode="m/d/yyyy">
                  <c:v>40826</c:v>
                </c:pt>
                <c:pt idx="2859" formatCode="m/d/yyyy">
                  <c:v>40823</c:v>
                </c:pt>
                <c:pt idx="2860" formatCode="m/d/yyyy">
                  <c:v>40822</c:v>
                </c:pt>
                <c:pt idx="2861" formatCode="m/d/yyyy">
                  <c:v>40821</c:v>
                </c:pt>
                <c:pt idx="2862" formatCode="m/d/yyyy">
                  <c:v>40820</c:v>
                </c:pt>
                <c:pt idx="2863" formatCode="m/d/yyyy">
                  <c:v>40819</c:v>
                </c:pt>
                <c:pt idx="2864" formatCode="m/d/yyyy">
                  <c:v>40816</c:v>
                </c:pt>
                <c:pt idx="2865" formatCode="m/d/yyyy">
                  <c:v>40815</c:v>
                </c:pt>
                <c:pt idx="2866" formatCode="m/d/yyyy">
                  <c:v>40814</c:v>
                </c:pt>
                <c:pt idx="2867" formatCode="m/d/yyyy">
                  <c:v>40813</c:v>
                </c:pt>
                <c:pt idx="2868" formatCode="m/d/yyyy">
                  <c:v>40812</c:v>
                </c:pt>
                <c:pt idx="2869" formatCode="m/d/yyyy">
                  <c:v>40809</c:v>
                </c:pt>
                <c:pt idx="2870" formatCode="m/d/yyyy">
                  <c:v>40808</c:v>
                </c:pt>
                <c:pt idx="2871" formatCode="m/d/yyyy">
                  <c:v>40807</c:v>
                </c:pt>
                <c:pt idx="2872" formatCode="m/d/yyyy">
                  <c:v>40806</c:v>
                </c:pt>
                <c:pt idx="2873" formatCode="m/d/yyyy">
                  <c:v>40805</c:v>
                </c:pt>
                <c:pt idx="2874" formatCode="m/d/yyyy">
                  <c:v>40802</c:v>
                </c:pt>
                <c:pt idx="2875" formatCode="m/d/yyyy">
                  <c:v>40801</c:v>
                </c:pt>
                <c:pt idx="2876" formatCode="m/d/yyyy">
                  <c:v>40800</c:v>
                </c:pt>
                <c:pt idx="2877" formatCode="m/d/yyyy">
                  <c:v>40799</c:v>
                </c:pt>
                <c:pt idx="2878" formatCode="m/d/yyyy">
                  <c:v>40798</c:v>
                </c:pt>
                <c:pt idx="2879" formatCode="m/d/yyyy">
                  <c:v>40795</c:v>
                </c:pt>
                <c:pt idx="2880" formatCode="m/d/yyyy">
                  <c:v>40794</c:v>
                </c:pt>
                <c:pt idx="2881" formatCode="m/d/yyyy">
                  <c:v>40793</c:v>
                </c:pt>
                <c:pt idx="2882" formatCode="m/d/yyyy">
                  <c:v>40792</c:v>
                </c:pt>
                <c:pt idx="2883" formatCode="m/d/yyyy">
                  <c:v>40791</c:v>
                </c:pt>
                <c:pt idx="2884" formatCode="m/d/yyyy">
                  <c:v>40787</c:v>
                </c:pt>
                <c:pt idx="2885" formatCode="m/d/yyyy">
                  <c:v>40786</c:v>
                </c:pt>
                <c:pt idx="2886" formatCode="m/d/yyyy">
                  <c:v>40785</c:v>
                </c:pt>
                <c:pt idx="2887" formatCode="m/d/yyyy">
                  <c:v>40784</c:v>
                </c:pt>
                <c:pt idx="2888" formatCode="m/d/yyyy">
                  <c:v>40781</c:v>
                </c:pt>
                <c:pt idx="2889" formatCode="m/d/yyyy">
                  <c:v>40780</c:v>
                </c:pt>
                <c:pt idx="2890" formatCode="m/d/yyyy">
                  <c:v>40779</c:v>
                </c:pt>
                <c:pt idx="2891" formatCode="m/d/yyyy">
                  <c:v>40778</c:v>
                </c:pt>
                <c:pt idx="2892" formatCode="m/d/yyyy">
                  <c:v>40777</c:v>
                </c:pt>
                <c:pt idx="2893" formatCode="m/d/yyyy">
                  <c:v>40774</c:v>
                </c:pt>
                <c:pt idx="2894" formatCode="m/d/yyyy">
                  <c:v>40773</c:v>
                </c:pt>
                <c:pt idx="2895" formatCode="m/d/yyyy">
                  <c:v>40772</c:v>
                </c:pt>
                <c:pt idx="2896" formatCode="m/d/yyyy">
                  <c:v>40771</c:v>
                </c:pt>
                <c:pt idx="2897" formatCode="m/d/yyyy">
                  <c:v>40770</c:v>
                </c:pt>
                <c:pt idx="2898" formatCode="m/d/yyyy">
                  <c:v>40767</c:v>
                </c:pt>
                <c:pt idx="2899" formatCode="m/d/yyyy">
                  <c:v>40766</c:v>
                </c:pt>
                <c:pt idx="2900" formatCode="m/d/yyyy">
                  <c:v>40765</c:v>
                </c:pt>
                <c:pt idx="2901" formatCode="m/d/yyyy">
                  <c:v>40764</c:v>
                </c:pt>
                <c:pt idx="2902" formatCode="m/d/yyyy">
                  <c:v>40763</c:v>
                </c:pt>
                <c:pt idx="2903" formatCode="m/d/yyyy">
                  <c:v>40760</c:v>
                </c:pt>
                <c:pt idx="2904" formatCode="m/d/yyyy">
                  <c:v>40759</c:v>
                </c:pt>
                <c:pt idx="2905" formatCode="m/d/yyyy">
                  <c:v>40758</c:v>
                </c:pt>
                <c:pt idx="2906" formatCode="m/d/yyyy">
                  <c:v>40757</c:v>
                </c:pt>
                <c:pt idx="2907" formatCode="m/d/yyyy">
                  <c:v>40756</c:v>
                </c:pt>
                <c:pt idx="2908" formatCode="m/d/yyyy">
                  <c:v>40753</c:v>
                </c:pt>
                <c:pt idx="2909" formatCode="m/d/yyyy">
                  <c:v>40752</c:v>
                </c:pt>
                <c:pt idx="2910" formatCode="m/d/yyyy">
                  <c:v>40751</c:v>
                </c:pt>
                <c:pt idx="2911" formatCode="m/d/yyyy">
                  <c:v>40750</c:v>
                </c:pt>
                <c:pt idx="2912" formatCode="m/d/yyyy">
                  <c:v>40749</c:v>
                </c:pt>
                <c:pt idx="2913" formatCode="m/d/yyyy">
                  <c:v>40746</c:v>
                </c:pt>
                <c:pt idx="2914" formatCode="m/d/yyyy">
                  <c:v>40745</c:v>
                </c:pt>
                <c:pt idx="2915" formatCode="m/d/yyyy">
                  <c:v>40744</c:v>
                </c:pt>
                <c:pt idx="2916" formatCode="m/d/yyyy">
                  <c:v>40743</c:v>
                </c:pt>
                <c:pt idx="2917" formatCode="m/d/yyyy">
                  <c:v>40742</c:v>
                </c:pt>
                <c:pt idx="2918" formatCode="m/d/yyyy">
                  <c:v>40739</c:v>
                </c:pt>
                <c:pt idx="2919" formatCode="m/d/yyyy">
                  <c:v>40738</c:v>
                </c:pt>
                <c:pt idx="2920" formatCode="m/d/yyyy">
                  <c:v>40737</c:v>
                </c:pt>
                <c:pt idx="2921" formatCode="m/d/yyyy">
                  <c:v>40736</c:v>
                </c:pt>
                <c:pt idx="2922" formatCode="m/d/yyyy">
                  <c:v>40735</c:v>
                </c:pt>
                <c:pt idx="2923" formatCode="m/d/yyyy">
                  <c:v>40732</c:v>
                </c:pt>
                <c:pt idx="2924" formatCode="m/d/yyyy">
                  <c:v>40731</c:v>
                </c:pt>
                <c:pt idx="2925" formatCode="m/d/yyyy">
                  <c:v>40730</c:v>
                </c:pt>
                <c:pt idx="2926" formatCode="m/d/yyyy">
                  <c:v>40729</c:v>
                </c:pt>
                <c:pt idx="2927" formatCode="m/d/yyyy">
                  <c:v>40728</c:v>
                </c:pt>
                <c:pt idx="2928" formatCode="m/d/yyyy">
                  <c:v>40725</c:v>
                </c:pt>
                <c:pt idx="2929" formatCode="m/d/yyyy">
                  <c:v>40724</c:v>
                </c:pt>
                <c:pt idx="2930" formatCode="m/d/yyyy">
                  <c:v>40723</c:v>
                </c:pt>
                <c:pt idx="2931" formatCode="m/d/yyyy">
                  <c:v>40722</c:v>
                </c:pt>
                <c:pt idx="2932" formatCode="m/d/yyyy">
                  <c:v>40721</c:v>
                </c:pt>
                <c:pt idx="2933" formatCode="m/d/yyyy">
                  <c:v>40718</c:v>
                </c:pt>
                <c:pt idx="2934" formatCode="m/d/yyyy">
                  <c:v>40717</c:v>
                </c:pt>
                <c:pt idx="2935" formatCode="m/d/yyyy">
                  <c:v>40716</c:v>
                </c:pt>
                <c:pt idx="2936" formatCode="m/d/yyyy">
                  <c:v>40715</c:v>
                </c:pt>
                <c:pt idx="2937" formatCode="m/d/yyyy">
                  <c:v>40714</c:v>
                </c:pt>
                <c:pt idx="2938" formatCode="m/d/yyyy">
                  <c:v>40711</c:v>
                </c:pt>
                <c:pt idx="2939" formatCode="m/d/yyyy">
                  <c:v>40710</c:v>
                </c:pt>
                <c:pt idx="2940" formatCode="m/d/yyyy">
                  <c:v>40709</c:v>
                </c:pt>
                <c:pt idx="2941" formatCode="m/d/yyyy">
                  <c:v>40708</c:v>
                </c:pt>
                <c:pt idx="2942" formatCode="m/d/yyyy">
                  <c:v>40707</c:v>
                </c:pt>
                <c:pt idx="2943" formatCode="m/d/yyyy">
                  <c:v>40704</c:v>
                </c:pt>
                <c:pt idx="2944" formatCode="m/d/yyyy">
                  <c:v>40703</c:v>
                </c:pt>
                <c:pt idx="2945" formatCode="m/d/yyyy">
                  <c:v>40702</c:v>
                </c:pt>
                <c:pt idx="2946" formatCode="m/d/yyyy">
                  <c:v>40701</c:v>
                </c:pt>
                <c:pt idx="2947" formatCode="m/d/yyyy">
                  <c:v>40700</c:v>
                </c:pt>
                <c:pt idx="2948" formatCode="m/d/yyyy">
                  <c:v>40697</c:v>
                </c:pt>
                <c:pt idx="2949" formatCode="m/d/yyyy">
                  <c:v>40696</c:v>
                </c:pt>
                <c:pt idx="2950" formatCode="m/d/yyyy">
                  <c:v>40695</c:v>
                </c:pt>
                <c:pt idx="2951" formatCode="m/d/yyyy">
                  <c:v>40694</c:v>
                </c:pt>
                <c:pt idx="2952" formatCode="m/d/yyyy">
                  <c:v>40693</c:v>
                </c:pt>
                <c:pt idx="2953" formatCode="m/d/yyyy">
                  <c:v>40690</c:v>
                </c:pt>
                <c:pt idx="2954" formatCode="m/d/yyyy">
                  <c:v>40689</c:v>
                </c:pt>
                <c:pt idx="2955" formatCode="m/d/yyyy">
                  <c:v>40688</c:v>
                </c:pt>
                <c:pt idx="2956" formatCode="m/d/yyyy">
                  <c:v>40687</c:v>
                </c:pt>
                <c:pt idx="2957" formatCode="m/d/yyyy">
                  <c:v>40686</c:v>
                </c:pt>
                <c:pt idx="2958" formatCode="m/d/yyyy">
                  <c:v>40683</c:v>
                </c:pt>
                <c:pt idx="2959" formatCode="m/d/yyyy">
                  <c:v>40682</c:v>
                </c:pt>
                <c:pt idx="2960" formatCode="m/d/yyyy">
                  <c:v>40681</c:v>
                </c:pt>
                <c:pt idx="2961" formatCode="m/d/yyyy">
                  <c:v>40680</c:v>
                </c:pt>
                <c:pt idx="2962" formatCode="m/d/yyyy">
                  <c:v>40679</c:v>
                </c:pt>
                <c:pt idx="2963" formatCode="m/d/yyyy">
                  <c:v>40676</c:v>
                </c:pt>
                <c:pt idx="2964" formatCode="m/d/yyyy">
                  <c:v>40675</c:v>
                </c:pt>
                <c:pt idx="2965" formatCode="m/d/yyyy">
                  <c:v>40674</c:v>
                </c:pt>
                <c:pt idx="2966" formatCode="m/d/yyyy">
                  <c:v>40673</c:v>
                </c:pt>
                <c:pt idx="2967" formatCode="m/d/yyyy">
                  <c:v>40672</c:v>
                </c:pt>
                <c:pt idx="2968" formatCode="m/d/yyyy">
                  <c:v>40669</c:v>
                </c:pt>
                <c:pt idx="2969" formatCode="m/d/yyyy">
                  <c:v>40668</c:v>
                </c:pt>
                <c:pt idx="2970" formatCode="m/d/yyyy">
                  <c:v>40667</c:v>
                </c:pt>
                <c:pt idx="2971" formatCode="m/d/yyyy">
                  <c:v>40662</c:v>
                </c:pt>
                <c:pt idx="2972" formatCode="m/d/yyyy">
                  <c:v>40661</c:v>
                </c:pt>
                <c:pt idx="2973" formatCode="m/d/yyyy">
                  <c:v>40660</c:v>
                </c:pt>
                <c:pt idx="2974" formatCode="m/d/yyyy">
                  <c:v>40659</c:v>
                </c:pt>
                <c:pt idx="2975" formatCode="m/d/yyyy">
                  <c:v>40658</c:v>
                </c:pt>
                <c:pt idx="2976" formatCode="m/d/yyyy">
                  <c:v>40655</c:v>
                </c:pt>
                <c:pt idx="2977" formatCode="m/d/yyyy">
                  <c:v>40654</c:v>
                </c:pt>
                <c:pt idx="2978" formatCode="m/d/yyyy">
                  <c:v>40653</c:v>
                </c:pt>
                <c:pt idx="2979" formatCode="m/d/yyyy">
                  <c:v>40652</c:v>
                </c:pt>
                <c:pt idx="2980" formatCode="m/d/yyyy">
                  <c:v>40651</c:v>
                </c:pt>
                <c:pt idx="2981" formatCode="m/d/yyyy">
                  <c:v>40648</c:v>
                </c:pt>
                <c:pt idx="2982" formatCode="m/d/yyyy">
                  <c:v>40647</c:v>
                </c:pt>
                <c:pt idx="2983" formatCode="m/d/yyyy">
                  <c:v>40646</c:v>
                </c:pt>
                <c:pt idx="2984" formatCode="m/d/yyyy">
                  <c:v>40641</c:v>
                </c:pt>
                <c:pt idx="2985" formatCode="m/d/yyyy">
                  <c:v>40640</c:v>
                </c:pt>
                <c:pt idx="2986" formatCode="m/d/yyyy">
                  <c:v>40639</c:v>
                </c:pt>
                <c:pt idx="2987" formatCode="m/d/yyyy">
                  <c:v>40638</c:v>
                </c:pt>
                <c:pt idx="2988" formatCode="m/d/yyyy">
                  <c:v>40637</c:v>
                </c:pt>
                <c:pt idx="2989" formatCode="m/d/yyyy">
                  <c:v>40634</c:v>
                </c:pt>
                <c:pt idx="2990" formatCode="m/d/yyyy">
                  <c:v>40633</c:v>
                </c:pt>
                <c:pt idx="2991" formatCode="m/d/yyyy">
                  <c:v>40632</c:v>
                </c:pt>
                <c:pt idx="2992" formatCode="m/d/yyyy">
                  <c:v>40631</c:v>
                </c:pt>
                <c:pt idx="2993" formatCode="m/d/yyyy">
                  <c:v>40630</c:v>
                </c:pt>
                <c:pt idx="2994" formatCode="m/d/yyyy">
                  <c:v>40627</c:v>
                </c:pt>
                <c:pt idx="2995" formatCode="m/d/yyyy">
                  <c:v>40626</c:v>
                </c:pt>
                <c:pt idx="2996" formatCode="m/d/yyyy">
                  <c:v>40625</c:v>
                </c:pt>
                <c:pt idx="2997" formatCode="m/d/yyyy">
                  <c:v>40624</c:v>
                </c:pt>
                <c:pt idx="2998" formatCode="m/d/yyyy">
                  <c:v>40623</c:v>
                </c:pt>
                <c:pt idx="2999" formatCode="m/d/yyyy">
                  <c:v>40620</c:v>
                </c:pt>
                <c:pt idx="3000" formatCode="m/d/yyyy">
                  <c:v>40619</c:v>
                </c:pt>
                <c:pt idx="3001" formatCode="m/d/yyyy">
                  <c:v>40618</c:v>
                </c:pt>
                <c:pt idx="3002" formatCode="m/d/yyyy">
                  <c:v>40617</c:v>
                </c:pt>
                <c:pt idx="3003" formatCode="m/d/yyyy">
                  <c:v>40616</c:v>
                </c:pt>
                <c:pt idx="3004" formatCode="m/d/yyyy">
                  <c:v>40613</c:v>
                </c:pt>
                <c:pt idx="3005" formatCode="m/d/yyyy">
                  <c:v>40612</c:v>
                </c:pt>
                <c:pt idx="3006" formatCode="m/d/yyyy">
                  <c:v>40611</c:v>
                </c:pt>
                <c:pt idx="3007" formatCode="m/d/yyyy">
                  <c:v>40610</c:v>
                </c:pt>
                <c:pt idx="3008" formatCode="m/d/yyyy">
                  <c:v>40609</c:v>
                </c:pt>
                <c:pt idx="3009" formatCode="m/d/yyyy">
                  <c:v>40606</c:v>
                </c:pt>
                <c:pt idx="3010" formatCode="m/d/yyyy">
                  <c:v>40605</c:v>
                </c:pt>
                <c:pt idx="3011" formatCode="m/d/yyyy">
                  <c:v>40604</c:v>
                </c:pt>
                <c:pt idx="3012" formatCode="m/d/yyyy">
                  <c:v>40603</c:v>
                </c:pt>
                <c:pt idx="3013" formatCode="m/d/yyyy">
                  <c:v>40602</c:v>
                </c:pt>
                <c:pt idx="3014" formatCode="m/d/yyyy">
                  <c:v>40599</c:v>
                </c:pt>
                <c:pt idx="3015" formatCode="m/d/yyyy">
                  <c:v>40598</c:v>
                </c:pt>
                <c:pt idx="3016" formatCode="m/d/yyyy">
                  <c:v>40597</c:v>
                </c:pt>
                <c:pt idx="3017" formatCode="m/d/yyyy">
                  <c:v>40596</c:v>
                </c:pt>
                <c:pt idx="3018" formatCode="m/d/yyyy">
                  <c:v>40595</c:v>
                </c:pt>
                <c:pt idx="3019" formatCode="m/d/yyyy">
                  <c:v>40592</c:v>
                </c:pt>
                <c:pt idx="3020" formatCode="m/d/yyyy">
                  <c:v>40591</c:v>
                </c:pt>
                <c:pt idx="3021" formatCode="m/d/yyyy">
                  <c:v>40590</c:v>
                </c:pt>
                <c:pt idx="3022" formatCode="m/d/yyyy">
                  <c:v>40589</c:v>
                </c:pt>
                <c:pt idx="3023" formatCode="m/d/yyyy">
                  <c:v>40588</c:v>
                </c:pt>
                <c:pt idx="3024" formatCode="m/d/yyyy">
                  <c:v>40585</c:v>
                </c:pt>
                <c:pt idx="3025" formatCode="m/d/yyyy">
                  <c:v>40584</c:v>
                </c:pt>
                <c:pt idx="3026" formatCode="m/d/yyyy">
                  <c:v>40583</c:v>
                </c:pt>
                <c:pt idx="3027" formatCode="m/d/yyyy">
                  <c:v>40582</c:v>
                </c:pt>
                <c:pt idx="3028" formatCode="m/d/yyyy">
                  <c:v>40571</c:v>
                </c:pt>
                <c:pt idx="3029" formatCode="m/d/yyyy">
                  <c:v>40570</c:v>
                </c:pt>
                <c:pt idx="3030" formatCode="m/d/yyyy">
                  <c:v>40569</c:v>
                </c:pt>
                <c:pt idx="3031" formatCode="m/d/yyyy">
                  <c:v>40568</c:v>
                </c:pt>
                <c:pt idx="3032" formatCode="m/d/yyyy">
                  <c:v>40567</c:v>
                </c:pt>
                <c:pt idx="3033" formatCode="m/d/yyyy">
                  <c:v>40564</c:v>
                </c:pt>
                <c:pt idx="3034" formatCode="m/d/yyyy">
                  <c:v>40563</c:v>
                </c:pt>
                <c:pt idx="3035" formatCode="m/d/yyyy">
                  <c:v>40562</c:v>
                </c:pt>
                <c:pt idx="3036" formatCode="m/d/yyyy">
                  <c:v>40561</c:v>
                </c:pt>
                <c:pt idx="3037" formatCode="m/d/yyyy">
                  <c:v>40560</c:v>
                </c:pt>
                <c:pt idx="3038" formatCode="m/d/yyyy">
                  <c:v>40557</c:v>
                </c:pt>
                <c:pt idx="3039" formatCode="m/d/yyyy">
                  <c:v>40556</c:v>
                </c:pt>
                <c:pt idx="3040" formatCode="m/d/yyyy">
                  <c:v>40555</c:v>
                </c:pt>
                <c:pt idx="3041" formatCode="m/d/yyyy">
                  <c:v>40554</c:v>
                </c:pt>
                <c:pt idx="3042" formatCode="m/d/yyyy">
                  <c:v>40553</c:v>
                </c:pt>
                <c:pt idx="3043" formatCode="m/d/yyyy">
                  <c:v>40550</c:v>
                </c:pt>
                <c:pt idx="3044" formatCode="m/d/yyyy">
                  <c:v>40549</c:v>
                </c:pt>
                <c:pt idx="3045" formatCode="m/d/yyyy">
                  <c:v>40548</c:v>
                </c:pt>
                <c:pt idx="3046" formatCode="m/d/yyyy">
                  <c:v>40547</c:v>
                </c:pt>
                <c:pt idx="3047" formatCode="m/d/yyyy">
                  <c:v>40543</c:v>
                </c:pt>
                <c:pt idx="3048" formatCode="m/d/yyyy">
                  <c:v>40542</c:v>
                </c:pt>
                <c:pt idx="3049" formatCode="m/d/yyyy">
                  <c:v>40541</c:v>
                </c:pt>
                <c:pt idx="3050" formatCode="m/d/yyyy">
                  <c:v>40540</c:v>
                </c:pt>
                <c:pt idx="3051" formatCode="m/d/yyyy">
                  <c:v>40539</c:v>
                </c:pt>
                <c:pt idx="3052" formatCode="m/d/yyyy">
                  <c:v>40536</c:v>
                </c:pt>
                <c:pt idx="3053" formatCode="m/d/yyyy">
                  <c:v>40535</c:v>
                </c:pt>
                <c:pt idx="3054" formatCode="m/d/yyyy">
                  <c:v>40534</c:v>
                </c:pt>
                <c:pt idx="3055" formatCode="m/d/yyyy">
                  <c:v>40533</c:v>
                </c:pt>
                <c:pt idx="3056" formatCode="m/d/yyyy">
                  <c:v>40532</c:v>
                </c:pt>
                <c:pt idx="3057" formatCode="m/d/yyyy">
                  <c:v>40529</c:v>
                </c:pt>
                <c:pt idx="3058" formatCode="m/d/yyyy">
                  <c:v>40528</c:v>
                </c:pt>
                <c:pt idx="3059" formatCode="m/d/yyyy">
                  <c:v>40527</c:v>
                </c:pt>
                <c:pt idx="3060" formatCode="m/d/yyyy">
                  <c:v>40526</c:v>
                </c:pt>
                <c:pt idx="3061" formatCode="m/d/yyyy">
                  <c:v>40525</c:v>
                </c:pt>
                <c:pt idx="3062" formatCode="m/d/yyyy">
                  <c:v>40522</c:v>
                </c:pt>
                <c:pt idx="3063" formatCode="m/d/yyyy">
                  <c:v>40521</c:v>
                </c:pt>
                <c:pt idx="3064" formatCode="m/d/yyyy">
                  <c:v>40520</c:v>
                </c:pt>
              </c:numCache>
            </c:numRef>
          </c:cat>
          <c:val>
            <c:numRef>
              <c:f>'[(Tổng hợp) Tổng quan TTCK.xlsx]VNI PE PB'!$G$2:$G$3066</c:f>
              <c:numCache>
                <c:formatCode>#,##0.00</c:formatCode>
                <c:ptCount val="3065"/>
                <c:pt idx="0">
                  <c:v>2.0794655151768628</c:v>
                </c:pt>
                <c:pt idx="1">
                  <c:v>2.0794655151768628</c:v>
                </c:pt>
                <c:pt idx="2">
                  <c:v>2.0794655151768628</c:v>
                </c:pt>
                <c:pt idx="3">
                  <c:v>2.0794655151768628</c:v>
                </c:pt>
                <c:pt idx="4">
                  <c:v>2.0794655151768628</c:v>
                </c:pt>
                <c:pt idx="5">
                  <c:v>2.0794655151768628</c:v>
                </c:pt>
                <c:pt idx="6">
                  <c:v>2.0794655151768628</c:v>
                </c:pt>
                <c:pt idx="7">
                  <c:v>2.0794655151768628</c:v>
                </c:pt>
                <c:pt idx="8">
                  <c:v>2.0794655151768628</c:v>
                </c:pt>
                <c:pt idx="9">
                  <c:v>2.0794655151768628</c:v>
                </c:pt>
                <c:pt idx="10">
                  <c:v>2.0794655151768628</c:v>
                </c:pt>
                <c:pt idx="11">
                  <c:v>2.0794655151768628</c:v>
                </c:pt>
                <c:pt idx="12">
                  <c:v>2.0794655151768628</c:v>
                </c:pt>
                <c:pt idx="13">
                  <c:v>2.0794655151768628</c:v>
                </c:pt>
                <c:pt idx="14">
                  <c:v>2.0794655151768628</c:v>
                </c:pt>
                <c:pt idx="15">
                  <c:v>2.0794655151768628</c:v>
                </c:pt>
                <c:pt idx="16">
                  <c:v>2.0794655151768628</c:v>
                </c:pt>
                <c:pt idx="17">
                  <c:v>2.0794655151768628</c:v>
                </c:pt>
                <c:pt idx="18">
                  <c:v>2.0794655151768628</c:v>
                </c:pt>
                <c:pt idx="19">
                  <c:v>2.0794655151768628</c:v>
                </c:pt>
                <c:pt idx="20">
                  <c:v>2.0794655151768628</c:v>
                </c:pt>
                <c:pt idx="21">
                  <c:v>2.0794655151768628</c:v>
                </c:pt>
                <c:pt idx="22">
                  <c:v>2.0794655151768628</c:v>
                </c:pt>
                <c:pt idx="23">
                  <c:v>2.0794655151768628</c:v>
                </c:pt>
                <c:pt idx="24">
                  <c:v>2.0794655151768628</c:v>
                </c:pt>
                <c:pt idx="25">
                  <c:v>2.0794655151768628</c:v>
                </c:pt>
                <c:pt idx="26">
                  <c:v>2.0794655151768628</c:v>
                </c:pt>
                <c:pt idx="27">
                  <c:v>2.0794655151768628</c:v>
                </c:pt>
                <c:pt idx="28">
                  <c:v>2.0794655151768628</c:v>
                </c:pt>
                <c:pt idx="29">
                  <c:v>2.0794655151768628</c:v>
                </c:pt>
                <c:pt idx="30">
                  <c:v>2.0794655151768628</c:v>
                </c:pt>
                <c:pt idx="31">
                  <c:v>2.0794655151768628</c:v>
                </c:pt>
                <c:pt idx="32">
                  <c:v>2.0794655151768628</c:v>
                </c:pt>
                <c:pt idx="33">
                  <c:v>2.0794655151768628</c:v>
                </c:pt>
                <c:pt idx="34">
                  <c:v>2.0794655151768628</c:v>
                </c:pt>
                <c:pt idx="35">
                  <c:v>2.0794655151768628</c:v>
                </c:pt>
                <c:pt idx="36">
                  <c:v>2.0794655151768628</c:v>
                </c:pt>
                <c:pt idx="37">
                  <c:v>2.0794655151768628</c:v>
                </c:pt>
                <c:pt idx="38">
                  <c:v>2.0794655151768628</c:v>
                </c:pt>
                <c:pt idx="39">
                  <c:v>2.0794655151768628</c:v>
                </c:pt>
                <c:pt idx="40">
                  <c:v>2.0794655151768628</c:v>
                </c:pt>
                <c:pt idx="41">
                  <c:v>2.0794655151768628</c:v>
                </c:pt>
                <c:pt idx="42">
                  <c:v>2.0794655151768628</c:v>
                </c:pt>
                <c:pt idx="43">
                  <c:v>2.0794655151768628</c:v>
                </c:pt>
                <c:pt idx="44">
                  <c:v>2.0794655151768628</c:v>
                </c:pt>
                <c:pt idx="45">
                  <c:v>2.0794655151768628</c:v>
                </c:pt>
                <c:pt idx="46">
                  <c:v>2.0794655151768628</c:v>
                </c:pt>
                <c:pt idx="47">
                  <c:v>2.0794655151768628</c:v>
                </c:pt>
                <c:pt idx="48">
                  <c:v>2.0794655151768628</c:v>
                </c:pt>
                <c:pt idx="49">
                  <c:v>2.0794655151768628</c:v>
                </c:pt>
                <c:pt idx="50">
                  <c:v>2.0794655151768628</c:v>
                </c:pt>
                <c:pt idx="51">
                  <c:v>2.0794655151768628</c:v>
                </c:pt>
                <c:pt idx="52">
                  <c:v>2.0794655151768628</c:v>
                </c:pt>
                <c:pt idx="53">
                  <c:v>2.0794655151768628</c:v>
                </c:pt>
                <c:pt idx="54">
                  <c:v>2.0794655151768628</c:v>
                </c:pt>
                <c:pt idx="55">
                  <c:v>2.0794655151768628</c:v>
                </c:pt>
                <c:pt idx="56">
                  <c:v>2.0794655151768628</c:v>
                </c:pt>
                <c:pt idx="57">
                  <c:v>2.0794655151768628</c:v>
                </c:pt>
                <c:pt idx="58">
                  <c:v>2.0794655151768628</c:v>
                </c:pt>
                <c:pt idx="59">
                  <c:v>2.0794655151768628</c:v>
                </c:pt>
                <c:pt idx="60">
                  <c:v>2.0794655151768628</c:v>
                </c:pt>
                <c:pt idx="61">
                  <c:v>2.0794655151768628</c:v>
                </c:pt>
                <c:pt idx="62">
                  <c:v>2.0794655151768628</c:v>
                </c:pt>
                <c:pt idx="63">
                  <c:v>2.0794655151768628</c:v>
                </c:pt>
                <c:pt idx="64">
                  <c:v>2.0794655151768628</c:v>
                </c:pt>
                <c:pt idx="65">
                  <c:v>2.0794655151768628</c:v>
                </c:pt>
                <c:pt idx="66">
                  <c:v>2.0794655151768628</c:v>
                </c:pt>
                <c:pt idx="67">
                  <c:v>2.0794655151768628</c:v>
                </c:pt>
                <c:pt idx="68">
                  <c:v>2.0794655151768628</c:v>
                </c:pt>
                <c:pt idx="69">
                  <c:v>2.0794655151768628</c:v>
                </c:pt>
                <c:pt idx="70">
                  <c:v>2.0794655151768628</c:v>
                </c:pt>
                <c:pt idx="71">
                  <c:v>2.0794655151768628</c:v>
                </c:pt>
                <c:pt idx="72">
                  <c:v>2.0794655151768628</c:v>
                </c:pt>
                <c:pt idx="73">
                  <c:v>2.0794655151768628</c:v>
                </c:pt>
                <c:pt idx="74">
                  <c:v>2.0794655151768628</c:v>
                </c:pt>
                <c:pt idx="75">
                  <c:v>2.0794655151768628</c:v>
                </c:pt>
                <c:pt idx="76">
                  <c:v>2.0794655151768628</c:v>
                </c:pt>
                <c:pt idx="77">
                  <c:v>2.0794655151768628</c:v>
                </c:pt>
                <c:pt idx="78">
                  <c:v>2.0794655151768628</c:v>
                </c:pt>
                <c:pt idx="79">
                  <c:v>2.0794655151768628</c:v>
                </c:pt>
                <c:pt idx="80">
                  <c:v>2.0794655151768628</c:v>
                </c:pt>
                <c:pt idx="81">
                  <c:v>2.0794655151768628</c:v>
                </c:pt>
                <c:pt idx="82">
                  <c:v>2.0794655151768628</c:v>
                </c:pt>
                <c:pt idx="83">
                  <c:v>2.0794655151768628</c:v>
                </c:pt>
                <c:pt idx="84">
                  <c:v>2.0794655151768628</c:v>
                </c:pt>
                <c:pt idx="85">
                  <c:v>2.0794655151768628</c:v>
                </c:pt>
                <c:pt idx="86">
                  <c:v>2.0794655151768628</c:v>
                </c:pt>
                <c:pt idx="87">
                  <c:v>2.0794655151768628</c:v>
                </c:pt>
                <c:pt idx="88">
                  <c:v>2.0794655151768628</c:v>
                </c:pt>
                <c:pt idx="89">
                  <c:v>2.0794655151768628</c:v>
                </c:pt>
                <c:pt idx="90">
                  <c:v>2.0794655151768628</c:v>
                </c:pt>
                <c:pt idx="91">
                  <c:v>2.0794655151768628</c:v>
                </c:pt>
                <c:pt idx="92">
                  <c:v>2.0794655151768628</c:v>
                </c:pt>
                <c:pt idx="93">
                  <c:v>2.0794655151768628</c:v>
                </c:pt>
                <c:pt idx="94">
                  <c:v>2.0794655151768628</c:v>
                </c:pt>
                <c:pt idx="95">
                  <c:v>2.0794655151768628</c:v>
                </c:pt>
                <c:pt idx="96">
                  <c:v>2.0794655151768628</c:v>
                </c:pt>
                <c:pt idx="97">
                  <c:v>2.0794655151768628</c:v>
                </c:pt>
                <c:pt idx="98">
                  <c:v>2.0794655151768628</c:v>
                </c:pt>
                <c:pt idx="99">
                  <c:v>2.0794655151768628</c:v>
                </c:pt>
                <c:pt idx="100">
                  <c:v>2.0794655151768628</c:v>
                </c:pt>
                <c:pt idx="101">
                  <c:v>2.0794655151768628</c:v>
                </c:pt>
                <c:pt idx="102">
                  <c:v>2.0794655151768628</c:v>
                </c:pt>
                <c:pt idx="103">
                  <c:v>2.0794655151768628</c:v>
                </c:pt>
                <c:pt idx="104">
                  <c:v>2.0794655151768628</c:v>
                </c:pt>
                <c:pt idx="105">
                  <c:v>2.0794655151768628</c:v>
                </c:pt>
                <c:pt idx="106">
                  <c:v>2.0794655151768628</c:v>
                </c:pt>
                <c:pt idx="107">
                  <c:v>2.0794655151768628</c:v>
                </c:pt>
                <c:pt idx="108">
                  <c:v>2.0794655151768628</c:v>
                </c:pt>
                <c:pt idx="109">
                  <c:v>2.0794655151768628</c:v>
                </c:pt>
                <c:pt idx="110">
                  <c:v>2.0794655151768628</c:v>
                </c:pt>
                <c:pt idx="111">
                  <c:v>2.0794655151768628</c:v>
                </c:pt>
                <c:pt idx="112">
                  <c:v>2.0794655151768628</c:v>
                </c:pt>
                <c:pt idx="113">
                  <c:v>2.0794655151768628</c:v>
                </c:pt>
                <c:pt idx="114">
                  <c:v>2.0794655151768628</c:v>
                </c:pt>
                <c:pt idx="115">
                  <c:v>2.0794655151768628</c:v>
                </c:pt>
                <c:pt idx="116">
                  <c:v>2.0794655151768628</c:v>
                </c:pt>
                <c:pt idx="117">
                  <c:v>2.0794655151768628</c:v>
                </c:pt>
                <c:pt idx="118">
                  <c:v>2.0794655151768628</c:v>
                </c:pt>
                <c:pt idx="119">
                  <c:v>2.0794655151768628</c:v>
                </c:pt>
                <c:pt idx="120">
                  <c:v>2.0794655151768628</c:v>
                </c:pt>
                <c:pt idx="121">
                  <c:v>2.0794655151768628</c:v>
                </c:pt>
                <c:pt idx="122">
                  <c:v>2.0794655151768628</c:v>
                </c:pt>
                <c:pt idx="123">
                  <c:v>2.0794655151768628</c:v>
                </c:pt>
                <c:pt idx="124">
                  <c:v>2.0794655151768628</c:v>
                </c:pt>
                <c:pt idx="125">
                  <c:v>2.0794655151768628</c:v>
                </c:pt>
                <c:pt idx="126">
                  <c:v>2.0794655151768628</c:v>
                </c:pt>
                <c:pt idx="127">
                  <c:v>2.0794655151768628</c:v>
                </c:pt>
                <c:pt idx="128">
                  <c:v>2.0794655151768628</c:v>
                </c:pt>
                <c:pt idx="129">
                  <c:v>2.0794655151768628</c:v>
                </c:pt>
                <c:pt idx="130">
                  <c:v>2.0794655151768628</c:v>
                </c:pt>
                <c:pt idx="131">
                  <c:v>2.0794655151768628</c:v>
                </c:pt>
                <c:pt idx="132">
                  <c:v>2.0794655151768628</c:v>
                </c:pt>
                <c:pt idx="133">
                  <c:v>2.0794655151768628</c:v>
                </c:pt>
                <c:pt idx="134">
                  <c:v>2.0794655151768628</c:v>
                </c:pt>
                <c:pt idx="135">
                  <c:v>2.0794655151768628</c:v>
                </c:pt>
                <c:pt idx="136">
                  <c:v>2.0794655151768628</c:v>
                </c:pt>
                <c:pt idx="137">
                  <c:v>2.0794655151768628</c:v>
                </c:pt>
                <c:pt idx="138">
                  <c:v>2.0794655151768628</c:v>
                </c:pt>
                <c:pt idx="139">
                  <c:v>2.0794655151768628</c:v>
                </c:pt>
                <c:pt idx="140">
                  <c:v>2.0794655151768628</c:v>
                </c:pt>
                <c:pt idx="141">
                  <c:v>2.0794655151768628</c:v>
                </c:pt>
                <c:pt idx="142">
                  <c:v>2.0794655151768628</c:v>
                </c:pt>
                <c:pt idx="143">
                  <c:v>2.0794655151768628</c:v>
                </c:pt>
                <c:pt idx="144">
                  <c:v>2.0794655151768628</c:v>
                </c:pt>
                <c:pt idx="145">
                  <c:v>2.0794655151768628</c:v>
                </c:pt>
                <c:pt idx="146">
                  <c:v>2.0794655151768628</c:v>
                </c:pt>
                <c:pt idx="147">
                  <c:v>2.0794655151768628</c:v>
                </c:pt>
                <c:pt idx="148">
                  <c:v>2.0794655151768628</c:v>
                </c:pt>
                <c:pt idx="149">
                  <c:v>2.0794655151768628</c:v>
                </c:pt>
                <c:pt idx="150">
                  <c:v>2.0794655151768628</c:v>
                </c:pt>
                <c:pt idx="151">
                  <c:v>2.0794655151768628</c:v>
                </c:pt>
                <c:pt idx="152">
                  <c:v>2.0794655151768628</c:v>
                </c:pt>
                <c:pt idx="153">
                  <c:v>2.0794655151768628</c:v>
                </c:pt>
                <c:pt idx="154">
                  <c:v>2.0794655151768628</c:v>
                </c:pt>
                <c:pt idx="155">
                  <c:v>2.0794655151768628</c:v>
                </c:pt>
                <c:pt idx="156">
                  <c:v>2.0794655151768628</c:v>
                </c:pt>
                <c:pt idx="157">
                  <c:v>2.0794655151768628</c:v>
                </c:pt>
                <c:pt idx="158">
                  <c:v>2.0794655151768628</c:v>
                </c:pt>
                <c:pt idx="159">
                  <c:v>2.0794655151768628</c:v>
                </c:pt>
                <c:pt idx="160">
                  <c:v>2.0794655151768628</c:v>
                </c:pt>
                <c:pt idx="161">
                  <c:v>2.0794655151768628</c:v>
                </c:pt>
                <c:pt idx="162">
                  <c:v>2.0794655151768628</c:v>
                </c:pt>
                <c:pt idx="163">
                  <c:v>2.0794655151768628</c:v>
                </c:pt>
                <c:pt idx="164">
                  <c:v>2.0794655151768628</c:v>
                </c:pt>
                <c:pt idx="165">
                  <c:v>2.0794655151768628</c:v>
                </c:pt>
                <c:pt idx="166">
                  <c:v>2.0794655151768628</c:v>
                </c:pt>
                <c:pt idx="167">
                  <c:v>2.0794655151768628</c:v>
                </c:pt>
                <c:pt idx="168">
                  <c:v>2.0794655151768628</c:v>
                </c:pt>
                <c:pt idx="169">
                  <c:v>2.0794655151768628</c:v>
                </c:pt>
                <c:pt idx="170">
                  <c:v>2.0794655151768628</c:v>
                </c:pt>
                <c:pt idx="171">
                  <c:v>2.0794655151768628</c:v>
                </c:pt>
                <c:pt idx="172">
                  <c:v>2.0794655151768628</c:v>
                </c:pt>
                <c:pt idx="173">
                  <c:v>2.0794655151768628</c:v>
                </c:pt>
                <c:pt idx="174">
                  <c:v>2.0794655151768628</c:v>
                </c:pt>
                <c:pt idx="175">
                  <c:v>2.0794655151768628</c:v>
                </c:pt>
                <c:pt idx="176">
                  <c:v>2.0794655151768628</c:v>
                </c:pt>
                <c:pt idx="177">
                  <c:v>2.0794655151768628</c:v>
                </c:pt>
                <c:pt idx="178">
                  <c:v>2.0794655151768628</c:v>
                </c:pt>
                <c:pt idx="179">
                  <c:v>2.0794655151768628</c:v>
                </c:pt>
                <c:pt idx="180">
                  <c:v>2.0794655151768628</c:v>
                </c:pt>
                <c:pt idx="181">
                  <c:v>2.0794655151768628</c:v>
                </c:pt>
                <c:pt idx="182">
                  <c:v>2.0794655151768628</c:v>
                </c:pt>
                <c:pt idx="183">
                  <c:v>2.0794655151768628</c:v>
                </c:pt>
                <c:pt idx="184">
                  <c:v>2.0794655151768628</c:v>
                </c:pt>
                <c:pt idx="185">
                  <c:v>2.0794655151768628</c:v>
                </c:pt>
                <c:pt idx="186">
                  <c:v>2.0794655151768628</c:v>
                </c:pt>
                <c:pt idx="187">
                  <c:v>2.0794655151768628</c:v>
                </c:pt>
                <c:pt idx="188">
                  <c:v>2.0794655151768628</c:v>
                </c:pt>
                <c:pt idx="189">
                  <c:v>2.0794655151768628</c:v>
                </c:pt>
                <c:pt idx="190">
                  <c:v>2.0794655151768628</c:v>
                </c:pt>
                <c:pt idx="191">
                  <c:v>2.0794655151768628</c:v>
                </c:pt>
                <c:pt idx="192">
                  <c:v>2.0794655151768628</c:v>
                </c:pt>
                <c:pt idx="193">
                  <c:v>2.0794655151768628</c:v>
                </c:pt>
                <c:pt idx="194">
                  <c:v>2.0794655151768628</c:v>
                </c:pt>
                <c:pt idx="195">
                  <c:v>2.0794655151768628</c:v>
                </c:pt>
                <c:pt idx="196">
                  <c:v>2.0794655151768628</c:v>
                </c:pt>
                <c:pt idx="197">
                  <c:v>2.0794655151768628</c:v>
                </c:pt>
                <c:pt idx="198">
                  <c:v>2.0794655151768628</c:v>
                </c:pt>
                <c:pt idx="199">
                  <c:v>2.0794655151768628</c:v>
                </c:pt>
                <c:pt idx="200">
                  <c:v>2.0794655151768628</c:v>
                </c:pt>
                <c:pt idx="201">
                  <c:v>2.0794655151768628</c:v>
                </c:pt>
                <c:pt idx="202">
                  <c:v>2.0794655151768628</c:v>
                </c:pt>
                <c:pt idx="203">
                  <c:v>2.0794655151768628</c:v>
                </c:pt>
                <c:pt idx="204">
                  <c:v>2.0794655151768628</c:v>
                </c:pt>
                <c:pt idx="205">
                  <c:v>2.0794655151768628</c:v>
                </c:pt>
                <c:pt idx="206">
                  <c:v>2.0794655151768628</c:v>
                </c:pt>
                <c:pt idx="207">
                  <c:v>2.0794655151768628</c:v>
                </c:pt>
                <c:pt idx="208">
                  <c:v>2.0794655151768628</c:v>
                </c:pt>
                <c:pt idx="209">
                  <c:v>2.0794655151768628</c:v>
                </c:pt>
                <c:pt idx="210">
                  <c:v>2.0794655151768628</c:v>
                </c:pt>
                <c:pt idx="211">
                  <c:v>2.0794655151768628</c:v>
                </c:pt>
                <c:pt idx="212">
                  <c:v>2.0794655151768628</c:v>
                </c:pt>
                <c:pt idx="213">
                  <c:v>2.0794655151768628</c:v>
                </c:pt>
                <c:pt idx="214">
                  <c:v>2.0794655151768628</c:v>
                </c:pt>
                <c:pt idx="215">
                  <c:v>2.0794655151768628</c:v>
                </c:pt>
                <c:pt idx="216">
                  <c:v>2.0794655151768628</c:v>
                </c:pt>
                <c:pt idx="217">
                  <c:v>2.0794655151768628</c:v>
                </c:pt>
                <c:pt idx="218">
                  <c:v>2.0794655151768628</c:v>
                </c:pt>
                <c:pt idx="219">
                  <c:v>2.0794655151768628</c:v>
                </c:pt>
                <c:pt idx="220">
                  <c:v>2.0794655151768628</c:v>
                </c:pt>
                <c:pt idx="221">
                  <c:v>2.0794655151768628</c:v>
                </c:pt>
                <c:pt idx="222">
                  <c:v>2.0794655151768628</c:v>
                </c:pt>
                <c:pt idx="223">
                  <c:v>2.0794655151768628</c:v>
                </c:pt>
                <c:pt idx="224">
                  <c:v>2.0794655151768628</c:v>
                </c:pt>
                <c:pt idx="225">
                  <c:v>2.0794655151768628</c:v>
                </c:pt>
                <c:pt idx="226">
                  <c:v>2.0794655151768628</c:v>
                </c:pt>
                <c:pt idx="227">
                  <c:v>2.0794655151768628</c:v>
                </c:pt>
                <c:pt idx="228">
                  <c:v>2.0794655151768628</c:v>
                </c:pt>
                <c:pt idx="229">
                  <c:v>2.0794655151768628</c:v>
                </c:pt>
                <c:pt idx="230">
                  <c:v>2.0794655151768628</c:v>
                </c:pt>
                <c:pt idx="231">
                  <c:v>2.0794655151768628</c:v>
                </c:pt>
                <c:pt idx="232">
                  <c:v>2.0794655151768628</c:v>
                </c:pt>
                <c:pt idx="233">
                  <c:v>2.0794655151768628</c:v>
                </c:pt>
                <c:pt idx="234">
                  <c:v>2.0794655151768628</c:v>
                </c:pt>
                <c:pt idx="235">
                  <c:v>2.0794655151768628</c:v>
                </c:pt>
                <c:pt idx="236">
                  <c:v>2.0794655151768628</c:v>
                </c:pt>
                <c:pt idx="237">
                  <c:v>2.0794655151768628</c:v>
                </c:pt>
                <c:pt idx="238">
                  <c:v>2.0794655151768628</c:v>
                </c:pt>
                <c:pt idx="239">
                  <c:v>2.0794655151768628</c:v>
                </c:pt>
                <c:pt idx="240">
                  <c:v>2.0794655151768628</c:v>
                </c:pt>
                <c:pt idx="241">
                  <c:v>2.0794655151768628</c:v>
                </c:pt>
                <c:pt idx="242">
                  <c:v>2.0794655151768628</c:v>
                </c:pt>
                <c:pt idx="243">
                  <c:v>2.0794655151768628</c:v>
                </c:pt>
                <c:pt idx="244">
                  <c:v>2.0794655151768628</c:v>
                </c:pt>
                <c:pt idx="245">
                  <c:v>2.0794655151768628</c:v>
                </c:pt>
                <c:pt idx="246">
                  <c:v>2.0794655151768628</c:v>
                </c:pt>
                <c:pt idx="247">
                  <c:v>2.0794655151768628</c:v>
                </c:pt>
                <c:pt idx="248">
                  <c:v>2.0794655151768628</c:v>
                </c:pt>
                <c:pt idx="249">
                  <c:v>2.0794655151768628</c:v>
                </c:pt>
                <c:pt idx="250">
                  <c:v>2.0794655151768628</c:v>
                </c:pt>
                <c:pt idx="251">
                  <c:v>2.0794655151768628</c:v>
                </c:pt>
                <c:pt idx="252">
                  <c:v>2.0794655151768628</c:v>
                </c:pt>
                <c:pt idx="253">
                  <c:v>2.0794655151768628</c:v>
                </c:pt>
                <c:pt idx="254">
                  <c:v>2.0794655151768628</c:v>
                </c:pt>
                <c:pt idx="255">
                  <c:v>2.0794655151768628</c:v>
                </c:pt>
                <c:pt idx="256">
                  <c:v>2.0794655151768628</c:v>
                </c:pt>
                <c:pt idx="257">
                  <c:v>2.0794655151768628</c:v>
                </c:pt>
                <c:pt idx="258">
                  <c:v>2.0794655151768628</c:v>
                </c:pt>
                <c:pt idx="259">
                  <c:v>2.0794655151768628</c:v>
                </c:pt>
                <c:pt idx="260">
                  <c:v>2.0794655151768628</c:v>
                </c:pt>
                <c:pt idx="261">
                  <c:v>2.0794655151768628</c:v>
                </c:pt>
                <c:pt idx="262">
                  <c:v>2.0794655151768628</c:v>
                </c:pt>
                <c:pt idx="263">
                  <c:v>2.0794655151768628</c:v>
                </c:pt>
                <c:pt idx="264">
                  <c:v>2.0794655151768628</c:v>
                </c:pt>
                <c:pt idx="265">
                  <c:v>2.0794655151768628</c:v>
                </c:pt>
                <c:pt idx="266">
                  <c:v>2.0794655151768628</c:v>
                </c:pt>
                <c:pt idx="267">
                  <c:v>2.0794655151768628</c:v>
                </c:pt>
                <c:pt idx="268">
                  <c:v>2.0794655151768628</c:v>
                </c:pt>
                <c:pt idx="269">
                  <c:v>2.0794655151768628</c:v>
                </c:pt>
                <c:pt idx="270">
                  <c:v>2.0794655151768628</c:v>
                </c:pt>
                <c:pt idx="271">
                  <c:v>2.0794655151768628</c:v>
                </c:pt>
                <c:pt idx="272">
                  <c:v>2.0794655151768628</c:v>
                </c:pt>
                <c:pt idx="273">
                  <c:v>2.0794655151768628</c:v>
                </c:pt>
                <c:pt idx="274">
                  <c:v>2.0794655151768628</c:v>
                </c:pt>
                <c:pt idx="275">
                  <c:v>2.0794655151768628</c:v>
                </c:pt>
                <c:pt idx="276">
                  <c:v>2.0794655151768628</c:v>
                </c:pt>
                <c:pt idx="277">
                  <c:v>2.0794655151768628</c:v>
                </c:pt>
                <c:pt idx="278">
                  <c:v>2.0794655151768628</c:v>
                </c:pt>
                <c:pt idx="279">
                  <c:v>2.0794655151768628</c:v>
                </c:pt>
                <c:pt idx="280">
                  <c:v>2.0794655151768628</c:v>
                </c:pt>
                <c:pt idx="281">
                  <c:v>2.0794655151768628</c:v>
                </c:pt>
                <c:pt idx="282">
                  <c:v>2.0794655151768628</c:v>
                </c:pt>
                <c:pt idx="283">
                  <c:v>2.0794655151768628</c:v>
                </c:pt>
                <c:pt idx="284">
                  <c:v>2.0794655151768628</c:v>
                </c:pt>
                <c:pt idx="285">
                  <c:v>2.0794655151768628</c:v>
                </c:pt>
                <c:pt idx="286">
                  <c:v>2.0794655151768628</c:v>
                </c:pt>
                <c:pt idx="287">
                  <c:v>2.0794655151768628</c:v>
                </c:pt>
                <c:pt idx="288">
                  <c:v>2.0794655151768628</c:v>
                </c:pt>
                <c:pt idx="289">
                  <c:v>2.0794655151768628</c:v>
                </c:pt>
                <c:pt idx="290">
                  <c:v>2.0794655151768628</c:v>
                </c:pt>
                <c:pt idx="291">
                  <c:v>2.0794655151768628</c:v>
                </c:pt>
                <c:pt idx="292">
                  <c:v>2.0794655151768628</c:v>
                </c:pt>
                <c:pt idx="293">
                  <c:v>2.0794655151768628</c:v>
                </c:pt>
                <c:pt idx="294">
                  <c:v>2.0794655151768628</c:v>
                </c:pt>
                <c:pt idx="295">
                  <c:v>2.0794655151768628</c:v>
                </c:pt>
                <c:pt idx="296">
                  <c:v>2.0794655151768628</c:v>
                </c:pt>
                <c:pt idx="297">
                  <c:v>2.0794655151768628</c:v>
                </c:pt>
                <c:pt idx="298">
                  <c:v>2.0794655151768628</c:v>
                </c:pt>
                <c:pt idx="299">
                  <c:v>2.0794655151768628</c:v>
                </c:pt>
                <c:pt idx="300">
                  <c:v>2.0794655151768628</c:v>
                </c:pt>
                <c:pt idx="301">
                  <c:v>2.0794655151768628</c:v>
                </c:pt>
                <c:pt idx="302">
                  <c:v>2.0794655151768628</c:v>
                </c:pt>
                <c:pt idx="303">
                  <c:v>2.0794655151768628</c:v>
                </c:pt>
                <c:pt idx="304">
                  <c:v>2.0794655151768628</c:v>
                </c:pt>
                <c:pt idx="305">
                  <c:v>2.0794655151768628</c:v>
                </c:pt>
                <c:pt idx="306">
                  <c:v>2.0794655151768628</c:v>
                </c:pt>
                <c:pt idx="307">
                  <c:v>2.0794655151768628</c:v>
                </c:pt>
                <c:pt idx="308">
                  <c:v>2.0794655151768628</c:v>
                </c:pt>
                <c:pt idx="309">
                  <c:v>2.0794655151768628</c:v>
                </c:pt>
                <c:pt idx="310">
                  <c:v>2.0794655151768628</c:v>
                </c:pt>
                <c:pt idx="311">
                  <c:v>2.0794655151768628</c:v>
                </c:pt>
                <c:pt idx="312">
                  <c:v>2.0794655151768628</c:v>
                </c:pt>
                <c:pt idx="313">
                  <c:v>2.0794655151768628</c:v>
                </c:pt>
                <c:pt idx="314">
                  <c:v>2.0794655151768628</c:v>
                </c:pt>
                <c:pt idx="315">
                  <c:v>2.0794655151768628</c:v>
                </c:pt>
                <c:pt idx="316">
                  <c:v>2.0794655151768628</c:v>
                </c:pt>
                <c:pt idx="317">
                  <c:v>2.0794655151768628</c:v>
                </c:pt>
                <c:pt idx="318">
                  <c:v>2.0794655151768628</c:v>
                </c:pt>
                <c:pt idx="319">
                  <c:v>2.0794655151768628</c:v>
                </c:pt>
                <c:pt idx="320">
                  <c:v>2.0794655151768628</c:v>
                </c:pt>
                <c:pt idx="321">
                  <c:v>2.0794655151768628</c:v>
                </c:pt>
                <c:pt idx="322">
                  <c:v>2.0794655151768628</c:v>
                </c:pt>
                <c:pt idx="323">
                  <c:v>2.0794655151768628</c:v>
                </c:pt>
                <c:pt idx="324">
                  <c:v>2.0794655151768628</c:v>
                </c:pt>
                <c:pt idx="325">
                  <c:v>2.0794655151768628</c:v>
                </c:pt>
                <c:pt idx="326">
                  <c:v>2.0794655151768628</c:v>
                </c:pt>
                <c:pt idx="327">
                  <c:v>2.0794655151768628</c:v>
                </c:pt>
                <c:pt idx="328">
                  <c:v>2.0794655151768628</c:v>
                </c:pt>
                <c:pt idx="329">
                  <c:v>2.0794655151768628</c:v>
                </c:pt>
                <c:pt idx="330">
                  <c:v>2.0794655151768628</c:v>
                </c:pt>
                <c:pt idx="331">
                  <c:v>2.0794655151768628</c:v>
                </c:pt>
                <c:pt idx="332">
                  <c:v>2.0794655151768628</c:v>
                </c:pt>
                <c:pt idx="333">
                  <c:v>2.0794655151768628</c:v>
                </c:pt>
                <c:pt idx="334">
                  <c:v>2.0794655151768628</c:v>
                </c:pt>
                <c:pt idx="335">
                  <c:v>2.0794655151768628</c:v>
                </c:pt>
                <c:pt idx="336">
                  <c:v>2.0794655151768628</c:v>
                </c:pt>
                <c:pt idx="337">
                  <c:v>2.0794655151768628</c:v>
                </c:pt>
                <c:pt idx="338">
                  <c:v>2.0794655151768628</c:v>
                </c:pt>
                <c:pt idx="339">
                  <c:v>2.0794655151768628</c:v>
                </c:pt>
                <c:pt idx="340">
                  <c:v>2.0794655151768628</c:v>
                </c:pt>
                <c:pt idx="341">
                  <c:v>2.0794655151768628</c:v>
                </c:pt>
                <c:pt idx="342">
                  <c:v>2.0794655151768628</c:v>
                </c:pt>
                <c:pt idx="343">
                  <c:v>2.0794655151768628</c:v>
                </c:pt>
                <c:pt idx="344">
                  <c:v>2.0794655151768628</c:v>
                </c:pt>
                <c:pt idx="345">
                  <c:v>2.0794655151768628</c:v>
                </c:pt>
                <c:pt idx="346">
                  <c:v>2.0794655151768628</c:v>
                </c:pt>
                <c:pt idx="347">
                  <c:v>2.0794655151768628</c:v>
                </c:pt>
                <c:pt idx="348">
                  <c:v>2.0794655151768628</c:v>
                </c:pt>
                <c:pt idx="349">
                  <c:v>2.0794655151768628</c:v>
                </c:pt>
                <c:pt idx="350">
                  <c:v>2.0794655151768628</c:v>
                </c:pt>
                <c:pt idx="351">
                  <c:v>2.0794655151768628</c:v>
                </c:pt>
                <c:pt idx="352">
                  <c:v>2.0794655151768628</c:v>
                </c:pt>
                <c:pt idx="353">
                  <c:v>2.0794655151768628</c:v>
                </c:pt>
                <c:pt idx="354">
                  <c:v>2.0794655151768628</c:v>
                </c:pt>
                <c:pt idx="355">
                  <c:v>2.0794655151768628</c:v>
                </c:pt>
                <c:pt idx="356">
                  <c:v>2.0794655151768628</c:v>
                </c:pt>
                <c:pt idx="357">
                  <c:v>2.0794655151768628</c:v>
                </c:pt>
                <c:pt idx="358">
                  <c:v>2.0794655151768628</c:v>
                </c:pt>
                <c:pt idx="359">
                  <c:v>2.0794655151768628</c:v>
                </c:pt>
                <c:pt idx="360">
                  <c:v>2.0794655151768628</c:v>
                </c:pt>
                <c:pt idx="361">
                  <c:v>2.0794655151768628</c:v>
                </c:pt>
                <c:pt idx="362">
                  <c:v>2.0794655151768628</c:v>
                </c:pt>
                <c:pt idx="363">
                  <c:v>2.0794655151768628</c:v>
                </c:pt>
                <c:pt idx="364">
                  <c:v>2.0794655151768628</c:v>
                </c:pt>
                <c:pt idx="365">
                  <c:v>2.0794655151768628</c:v>
                </c:pt>
                <c:pt idx="366">
                  <c:v>2.0794655151768628</c:v>
                </c:pt>
                <c:pt idx="367">
                  <c:v>2.0794655151768628</c:v>
                </c:pt>
                <c:pt idx="368">
                  <c:v>2.0794655151768628</c:v>
                </c:pt>
                <c:pt idx="369">
                  <c:v>2.0794655151768628</c:v>
                </c:pt>
                <c:pt idx="370">
                  <c:v>2.0794655151768628</c:v>
                </c:pt>
                <c:pt idx="371">
                  <c:v>2.0794655151768628</c:v>
                </c:pt>
                <c:pt idx="372">
                  <c:v>2.0794655151768628</c:v>
                </c:pt>
                <c:pt idx="373">
                  <c:v>2.0794655151768628</c:v>
                </c:pt>
                <c:pt idx="374">
                  <c:v>2.0794655151768628</c:v>
                </c:pt>
                <c:pt idx="375">
                  <c:v>2.0794655151768628</c:v>
                </c:pt>
                <c:pt idx="376">
                  <c:v>2.0794655151768628</c:v>
                </c:pt>
                <c:pt idx="377">
                  <c:v>2.0794655151768628</c:v>
                </c:pt>
                <c:pt idx="378">
                  <c:v>2.0794655151768628</c:v>
                </c:pt>
                <c:pt idx="379">
                  <c:v>2.0794655151768628</c:v>
                </c:pt>
                <c:pt idx="380">
                  <c:v>2.0794655151768628</c:v>
                </c:pt>
                <c:pt idx="381">
                  <c:v>2.0794655151768628</c:v>
                </c:pt>
                <c:pt idx="382">
                  <c:v>2.0794655151768628</c:v>
                </c:pt>
                <c:pt idx="383">
                  <c:v>2.0794655151768628</c:v>
                </c:pt>
                <c:pt idx="384">
                  <c:v>2.0794655151768628</c:v>
                </c:pt>
                <c:pt idx="385">
                  <c:v>2.0794655151768628</c:v>
                </c:pt>
                <c:pt idx="386">
                  <c:v>2.0794655151768628</c:v>
                </c:pt>
                <c:pt idx="387">
                  <c:v>2.0794655151768628</c:v>
                </c:pt>
                <c:pt idx="388">
                  <c:v>2.0794655151768628</c:v>
                </c:pt>
                <c:pt idx="389">
                  <c:v>2.0794655151768628</c:v>
                </c:pt>
                <c:pt idx="390">
                  <c:v>2.0794655151768628</c:v>
                </c:pt>
                <c:pt idx="391">
                  <c:v>2.0794655151768628</c:v>
                </c:pt>
                <c:pt idx="392">
                  <c:v>2.0794655151768628</c:v>
                </c:pt>
                <c:pt idx="393">
                  <c:v>2.0794655151768628</c:v>
                </c:pt>
                <c:pt idx="394">
                  <c:v>2.0794655151768628</c:v>
                </c:pt>
                <c:pt idx="395">
                  <c:v>2.0794655151768628</c:v>
                </c:pt>
                <c:pt idx="396">
                  <c:v>2.0794655151768628</c:v>
                </c:pt>
                <c:pt idx="397">
                  <c:v>2.0794655151768628</c:v>
                </c:pt>
                <c:pt idx="398">
                  <c:v>2.0794655151768628</c:v>
                </c:pt>
                <c:pt idx="399">
                  <c:v>2.0794655151768628</c:v>
                </c:pt>
                <c:pt idx="400">
                  <c:v>2.0794655151768628</c:v>
                </c:pt>
                <c:pt idx="401">
                  <c:v>2.0794655151768628</c:v>
                </c:pt>
                <c:pt idx="402">
                  <c:v>2.0794655151768628</c:v>
                </c:pt>
                <c:pt idx="403">
                  <c:v>2.0794655151768628</c:v>
                </c:pt>
                <c:pt idx="404">
                  <c:v>2.0794655151768628</c:v>
                </c:pt>
                <c:pt idx="405">
                  <c:v>2.0794655151768628</c:v>
                </c:pt>
                <c:pt idx="406">
                  <c:v>2.0794655151768628</c:v>
                </c:pt>
                <c:pt idx="407">
                  <c:v>2.0794655151768628</c:v>
                </c:pt>
                <c:pt idx="408">
                  <c:v>2.0794655151768628</c:v>
                </c:pt>
                <c:pt idx="409">
                  <c:v>2.0794655151768628</c:v>
                </c:pt>
                <c:pt idx="410">
                  <c:v>2.0794655151768628</c:v>
                </c:pt>
                <c:pt idx="411">
                  <c:v>2.0794655151768628</c:v>
                </c:pt>
                <c:pt idx="412">
                  <c:v>2.0794655151768628</c:v>
                </c:pt>
                <c:pt idx="413">
                  <c:v>2.0794655151768628</c:v>
                </c:pt>
                <c:pt idx="414">
                  <c:v>2.0794655151768628</c:v>
                </c:pt>
                <c:pt idx="415">
                  <c:v>2.0794655151768628</c:v>
                </c:pt>
                <c:pt idx="416">
                  <c:v>2.0794655151768628</c:v>
                </c:pt>
                <c:pt idx="417">
                  <c:v>2.0794655151768628</c:v>
                </c:pt>
                <c:pt idx="418">
                  <c:v>2.0794655151768628</c:v>
                </c:pt>
                <c:pt idx="419">
                  <c:v>2.0794655151768628</c:v>
                </c:pt>
                <c:pt idx="420">
                  <c:v>2.0794655151768628</c:v>
                </c:pt>
                <c:pt idx="421">
                  <c:v>2.0794655151768628</c:v>
                </c:pt>
                <c:pt idx="422">
                  <c:v>2.0794655151768628</c:v>
                </c:pt>
                <c:pt idx="423">
                  <c:v>2.0794655151768628</c:v>
                </c:pt>
                <c:pt idx="424">
                  <c:v>2.0794655151768628</c:v>
                </c:pt>
                <c:pt idx="425">
                  <c:v>2.0794655151768628</c:v>
                </c:pt>
                <c:pt idx="426">
                  <c:v>2.0794655151768628</c:v>
                </c:pt>
                <c:pt idx="427">
                  <c:v>2.0794655151768628</c:v>
                </c:pt>
                <c:pt idx="428">
                  <c:v>2.0794655151768628</c:v>
                </c:pt>
                <c:pt idx="429">
                  <c:v>2.0794655151768628</c:v>
                </c:pt>
                <c:pt idx="430">
                  <c:v>2.0794655151768628</c:v>
                </c:pt>
                <c:pt idx="431">
                  <c:v>2.0794655151768628</c:v>
                </c:pt>
                <c:pt idx="432">
                  <c:v>2.0794655151768628</c:v>
                </c:pt>
                <c:pt idx="433">
                  <c:v>2.0794655151768628</c:v>
                </c:pt>
                <c:pt idx="434">
                  <c:v>2.0794655151768628</c:v>
                </c:pt>
                <c:pt idx="435">
                  <c:v>2.0794655151768628</c:v>
                </c:pt>
                <c:pt idx="436">
                  <c:v>2.0794655151768628</c:v>
                </c:pt>
                <c:pt idx="437">
                  <c:v>2.0794655151768628</c:v>
                </c:pt>
                <c:pt idx="438">
                  <c:v>2.0794655151768628</c:v>
                </c:pt>
                <c:pt idx="439">
                  <c:v>2.0794655151768628</c:v>
                </c:pt>
                <c:pt idx="440">
                  <c:v>2.0794655151768628</c:v>
                </c:pt>
                <c:pt idx="441">
                  <c:v>2.0794655151768628</c:v>
                </c:pt>
                <c:pt idx="442">
                  <c:v>2.0794655151768628</c:v>
                </c:pt>
                <c:pt idx="443">
                  <c:v>2.0794655151768628</c:v>
                </c:pt>
                <c:pt idx="444">
                  <c:v>2.0794655151768628</c:v>
                </c:pt>
                <c:pt idx="445">
                  <c:v>2.0794655151768628</c:v>
                </c:pt>
                <c:pt idx="446">
                  <c:v>2.0794655151768628</c:v>
                </c:pt>
                <c:pt idx="447">
                  <c:v>2.0794655151768628</c:v>
                </c:pt>
                <c:pt idx="448">
                  <c:v>2.0794655151768628</c:v>
                </c:pt>
                <c:pt idx="449">
                  <c:v>2.0794655151768628</c:v>
                </c:pt>
                <c:pt idx="450">
                  <c:v>2.0794655151768628</c:v>
                </c:pt>
                <c:pt idx="451">
                  <c:v>2.0794655151768628</c:v>
                </c:pt>
                <c:pt idx="452">
                  <c:v>2.0794655151768628</c:v>
                </c:pt>
                <c:pt idx="453">
                  <c:v>2.0794655151768628</c:v>
                </c:pt>
                <c:pt idx="454">
                  <c:v>2.0794655151768628</c:v>
                </c:pt>
                <c:pt idx="455">
                  <c:v>2.0794655151768628</c:v>
                </c:pt>
                <c:pt idx="456">
                  <c:v>2.0794655151768628</c:v>
                </c:pt>
                <c:pt idx="457">
                  <c:v>2.0794655151768628</c:v>
                </c:pt>
                <c:pt idx="458">
                  <c:v>2.0794655151768628</c:v>
                </c:pt>
                <c:pt idx="459">
                  <c:v>2.0794655151768628</c:v>
                </c:pt>
                <c:pt idx="460">
                  <c:v>2.0794655151768628</c:v>
                </c:pt>
                <c:pt idx="461">
                  <c:v>2.0794655151768628</c:v>
                </c:pt>
                <c:pt idx="462">
                  <c:v>2.0794655151768628</c:v>
                </c:pt>
                <c:pt idx="463">
                  <c:v>2.0794655151768628</c:v>
                </c:pt>
                <c:pt idx="464">
                  <c:v>2.0794655151768628</c:v>
                </c:pt>
                <c:pt idx="465">
                  <c:v>2.0794655151768628</c:v>
                </c:pt>
                <c:pt idx="466">
                  <c:v>2.0794655151768628</c:v>
                </c:pt>
                <c:pt idx="467">
                  <c:v>2.0794655151768628</c:v>
                </c:pt>
                <c:pt idx="468">
                  <c:v>2.0794655151768628</c:v>
                </c:pt>
                <c:pt idx="469">
                  <c:v>2.0794655151768628</c:v>
                </c:pt>
                <c:pt idx="470">
                  <c:v>2.0794655151768628</c:v>
                </c:pt>
                <c:pt idx="471">
                  <c:v>2.0794655151768628</c:v>
                </c:pt>
                <c:pt idx="472">
                  <c:v>2.0794655151768628</c:v>
                </c:pt>
                <c:pt idx="473">
                  <c:v>2.0794655151768628</c:v>
                </c:pt>
                <c:pt idx="474">
                  <c:v>2.0794655151768628</c:v>
                </c:pt>
                <c:pt idx="475">
                  <c:v>2.0794655151768628</c:v>
                </c:pt>
                <c:pt idx="476">
                  <c:v>2.0794655151768628</c:v>
                </c:pt>
                <c:pt idx="477">
                  <c:v>2.0794655151768628</c:v>
                </c:pt>
                <c:pt idx="478">
                  <c:v>2.0794655151768628</c:v>
                </c:pt>
                <c:pt idx="479">
                  <c:v>2.0794655151768628</c:v>
                </c:pt>
                <c:pt idx="480">
                  <c:v>2.0794655151768628</c:v>
                </c:pt>
                <c:pt idx="481">
                  <c:v>2.0794655151768628</c:v>
                </c:pt>
                <c:pt idx="482">
                  <c:v>2.0794655151768628</c:v>
                </c:pt>
                <c:pt idx="483">
                  <c:v>2.0794655151768628</c:v>
                </c:pt>
                <c:pt idx="484">
                  <c:v>2.0794655151768628</c:v>
                </c:pt>
                <c:pt idx="485">
                  <c:v>2.0794655151768628</c:v>
                </c:pt>
                <c:pt idx="486">
                  <c:v>2.0794655151768628</c:v>
                </c:pt>
                <c:pt idx="487">
                  <c:v>2.0794655151768628</c:v>
                </c:pt>
                <c:pt idx="488">
                  <c:v>2.0794655151768628</c:v>
                </c:pt>
                <c:pt idx="489">
                  <c:v>2.0794655151768628</c:v>
                </c:pt>
                <c:pt idx="490">
                  <c:v>2.0794655151768628</c:v>
                </c:pt>
                <c:pt idx="491">
                  <c:v>2.0794655151768628</c:v>
                </c:pt>
                <c:pt idx="492">
                  <c:v>2.0794655151768628</c:v>
                </c:pt>
                <c:pt idx="493">
                  <c:v>2.0794655151768628</c:v>
                </c:pt>
                <c:pt idx="494">
                  <c:v>2.0794655151768628</c:v>
                </c:pt>
                <c:pt idx="495">
                  <c:v>2.0794655151768628</c:v>
                </c:pt>
                <c:pt idx="496">
                  <c:v>2.0794655151768628</c:v>
                </c:pt>
                <c:pt idx="497">
                  <c:v>2.0794655151768628</c:v>
                </c:pt>
                <c:pt idx="498">
                  <c:v>2.0794655151768628</c:v>
                </c:pt>
                <c:pt idx="499">
                  <c:v>2.0794655151768628</c:v>
                </c:pt>
                <c:pt idx="500">
                  <c:v>2.0794655151768628</c:v>
                </c:pt>
                <c:pt idx="501">
                  <c:v>2.0794655151768628</c:v>
                </c:pt>
                <c:pt idx="502">
                  <c:v>2.0794655151768628</c:v>
                </c:pt>
                <c:pt idx="503">
                  <c:v>2.0794655151768628</c:v>
                </c:pt>
                <c:pt idx="504">
                  <c:v>2.0794655151768628</c:v>
                </c:pt>
                <c:pt idx="505">
                  <c:v>2.0794655151768628</c:v>
                </c:pt>
                <c:pt idx="506">
                  <c:v>2.0794655151768628</c:v>
                </c:pt>
                <c:pt idx="507">
                  <c:v>2.0794655151768628</c:v>
                </c:pt>
                <c:pt idx="508">
                  <c:v>2.0794655151768628</c:v>
                </c:pt>
                <c:pt idx="509">
                  <c:v>2.0794655151768628</c:v>
                </c:pt>
                <c:pt idx="510">
                  <c:v>2.0794655151768628</c:v>
                </c:pt>
                <c:pt idx="511">
                  <c:v>2.0794655151768628</c:v>
                </c:pt>
                <c:pt idx="512">
                  <c:v>2.0794655151768628</c:v>
                </c:pt>
                <c:pt idx="513">
                  <c:v>2.0794655151768628</c:v>
                </c:pt>
                <c:pt idx="514">
                  <c:v>2.0794655151768628</c:v>
                </c:pt>
                <c:pt idx="515">
                  <c:v>2.0794655151768628</c:v>
                </c:pt>
                <c:pt idx="516">
                  <c:v>2.0794655151768628</c:v>
                </c:pt>
                <c:pt idx="517">
                  <c:v>2.0794655151768628</c:v>
                </c:pt>
                <c:pt idx="518">
                  <c:v>2.0794655151768628</c:v>
                </c:pt>
                <c:pt idx="519">
                  <c:v>2.0794655151768628</c:v>
                </c:pt>
                <c:pt idx="520">
                  <c:v>2.0794655151768628</c:v>
                </c:pt>
                <c:pt idx="521">
                  <c:v>2.0794655151768628</c:v>
                </c:pt>
                <c:pt idx="522">
                  <c:v>2.0794655151768628</c:v>
                </c:pt>
                <c:pt idx="523">
                  <c:v>2.0794655151768628</c:v>
                </c:pt>
                <c:pt idx="524">
                  <c:v>2.0794655151768628</c:v>
                </c:pt>
                <c:pt idx="525">
                  <c:v>2.0794655151768628</c:v>
                </c:pt>
                <c:pt idx="526">
                  <c:v>2.0794655151768628</c:v>
                </c:pt>
                <c:pt idx="527">
                  <c:v>2.0794655151768628</c:v>
                </c:pt>
                <c:pt idx="528">
                  <c:v>2.0794655151768628</c:v>
                </c:pt>
                <c:pt idx="529">
                  <c:v>2.0794655151768628</c:v>
                </c:pt>
                <c:pt idx="530">
                  <c:v>2.0794655151768628</c:v>
                </c:pt>
                <c:pt idx="531">
                  <c:v>2.0794655151768628</c:v>
                </c:pt>
                <c:pt idx="532">
                  <c:v>2.0794655151768628</c:v>
                </c:pt>
                <c:pt idx="533">
                  <c:v>2.0794655151768628</c:v>
                </c:pt>
                <c:pt idx="534">
                  <c:v>2.0794655151768628</c:v>
                </c:pt>
                <c:pt idx="535">
                  <c:v>2.0794655151768628</c:v>
                </c:pt>
                <c:pt idx="536">
                  <c:v>2.0794655151768628</c:v>
                </c:pt>
                <c:pt idx="537">
                  <c:v>2.0794655151768628</c:v>
                </c:pt>
                <c:pt idx="538">
                  <c:v>2.0794655151768628</c:v>
                </c:pt>
                <c:pt idx="539">
                  <c:v>2.0794655151768628</c:v>
                </c:pt>
                <c:pt idx="540">
                  <c:v>2.0794655151768628</c:v>
                </c:pt>
                <c:pt idx="541">
                  <c:v>2.0794655151768628</c:v>
                </c:pt>
                <c:pt idx="542">
                  <c:v>2.0794655151768628</c:v>
                </c:pt>
                <c:pt idx="543">
                  <c:v>2.0794655151768628</c:v>
                </c:pt>
                <c:pt idx="544">
                  <c:v>2.0794655151768628</c:v>
                </c:pt>
                <c:pt idx="545">
                  <c:v>2.0794655151768628</c:v>
                </c:pt>
                <c:pt idx="546">
                  <c:v>2.0794655151768628</c:v>
                </c:pt>
                <c:pt idx="547">
                  <c:v>2.0794655151768628</c:v>
                </c:pt>
                <c:pt idx="548">
                  <c:v>2.0794655151768628</c:v>
                </c:pt>
                <c:pt idx="549">
                  <c:v>2.0794655151768628</c:v>
                </c:pt>
                <c:pt idx="550">
                  <c:v>2.0794655151768628</c:v>
                </c:pt>
                <c:pt idx="551">
                  <c:v>2.0794655151768628</c:v>
                </c:pt>
                <c:pt idx="552">
                  <c:v>2.0794655151768628</c:v>
                </c:pt>
                <c:pt idx="553">
                  <c:v>2.0794655151768628</c:v>
                </c:pt>
                <c:pt idx="554">
                  <c:v>2.0794655151768628</c:v>
                </c:pt>
                <c:pt idx="555">
                  <c:v>2.0794655151768628</c:v>
                </c:pt>
                <c:pt idx="556">
                  <c:v>2.0794655151768628</c:v>
                </c:pt>
                <c:pt idx="557">
                  <c:v>2.0794655151768628</c:v>
                </c:pt>
                <c:pt idx="558">
                  <c:v>2.0794655151768628</c:v>
                </c:pt>
                <c:pt idx="559">
                  <c:v>2.0794655151768628</c:v>
                </c:pt>
                <c:pt idx="560">
                  <c:v>2.0794655151768628</c:v>
                </c:pt>
                <c:pt idx="561">
                  <c:v>2.0794655151768628</c:v>
                </c:pt>
                <c:pt idx="562">
                  <c:v>2.0794655151768628</c:v>
                </c:pt>
                <c:pt idx="563">
                  <c:v>2.0794655151768628</c:v>
                </c:pt>
                <c:pt idx="564">
                  <c:v>2.0794655151768628</c:v>
                </c:pt>
                <c:pt idx="565">
                  <c:v>2.0794655151768628</c:v>
                </c:pt>
                <c:pt idx="566">
                  <c:v>2.0794655151768628</c:v>
                </c:pt>
                <c:pt idx="567">
                  <c:v>2.0794655151768628</c:v>
                </c:pt>
                <c:pt idx="568">
                  <c:v>2.0794655151768628</c:v>
                </c:pt>
                <c:pt idx="569">
                  <c:v>2.0794655151768628</c:v>
                </c:pt>
                <c:pt idx="570">
                  <c:v>2.0794655151768628</c:v>
                </c:pt>
                <c:pt idx="571">
                  <c:v>2.0794655151768628</c:v>
                </c:pt>
                <c:pt idx="572">
                  <c:v>2.0794655151768628</c:v>
                </c:pt>
                <c:pt idx="573">
                  <c:v>2.0794655151768628</c:v>
                </c:pt>
                <c:pt idx="574">
                  <c:v>2.0794655151768628</c:v>
                </c:pt>
                <c:pt idx="575">
                  <c:v>2.0794655151768628</c:v>
                </c:pt>
                <c:pt idx="576">
                  <c:v>2.0794655151768628</c:v>
                </c:pt>
                <c:pt idx="577">
                  <c:v>2.0794655151768628</c:v>
                </c:pt>
                <c:pt idx="578">
                  <c:v>2.0794655151768628</c:v>
                </c:pt>
                <c:pt idx="579">
                  <c:v>2.0794655151768628</c:v>
                </c:pt>
                <c:pt idx="580">
                  <c:v>2.0794655151768628</c:v>
                </c:pt>
                <c:pt idx="581">
                  <c:v>2.0794655151768628</c:v>
                </c:pt>
                <c:pt idx="582">
                  <c:v>2.0794655151768628</c:v>
                </c:pt>
                <c:pt idx="583">
                  <c:v>2.0794655151768628</c:v>
                </c:pt>
                <c:pt idx="584">
                  <c:v>2.0794655151768628</c:v>
                </c:pt>
                <c:pt idx="585">
                  <c:v>2.0794655151768628</c:v>
                </c:pt>
                <c:pt idx="586">
                  <c:v>2.0794655151768628</c:v>
                </c:pt>
                <c:pt idx="587">
                  <c:v>2.0794655151768628</c:v>
                </c:pt>
                <c:pt idx="588">
                  <c:v>2.0794655151768628</c:v>
                </c:pt>
                <c:pt idx="589">
                  <c:v>2.0794655151768628</c:v>
                </c:pt>
                <c:pt idx="590">
                  <c:v>2.0794655151768628</c:v>
                </c:pt>
                <c:pt idx="591">
                  <c:v>2.0794655151768628</c:v>
                </c:pt>
                <c:pt idx="592">
                  <c:v>2.0794655151768628</c:v>
                </c:pt>
                <c:pt idx="593">
                  <c:v>2.0794655151768628</c:v>
                </c:pt>
                <c:pt idx="594">
                  <c:v>2.0794655151768628</c:v>
                </c:pt>
                <c:pt idx="595">
                  <c:v>2.0794655151768628</c:v>
                </c:pt>
                <c:pt idx="596">
                  <c:v>2.0794655151768628</c:v>
                </c:pt>
                <c:pt idx="597">
                  <c:v>2.0794655151768628</c:v>
                </c:pt>
                <c:pt idx="598">
                  <c:v>2.0794655151768628</c:v>
                </c:pt>
                <c:pt idx="599">
                  <c:v>2.0794655151768628</c:v>
                </c:pt>
                <c:pt idx="600">
                  <c:v>2.0794655151768628</c:v>
                </c:pt>
                <c:pt idx="601">
                  <c:v>2.0794655151768628</c:v>
                </c:pt>
                <c:pt idx="602">
                  <c:v>2.0794655151768628</c:v>
                </c:pt>
                <c:pt idx="603">
                  <c:v>2.0794655151768628</c:v>
                </c:pt>
                <c:pt idx="604">
                  <c:v>2.0794655151768628</c:v>
                </c:pt>
                <c:pt idx="605">
                  <c:v>2.0794655151768628</c:v>
                </c:pt>
                <c:pt idx="606">
                  <c:v>2.0794655151768628</c:v>
                </c:pt>
                <c:pt idx="607">
                  <c:v>2.0794655151768628</c:v>
                </c:pt>
                <c:pt idx="608">
                  <c:v>2.0794655151768628</c:v>
                </c:pt>
                <c:pt idx="609">
                  <c:v>2.0794655151768628</c:v>
                </c:pt>
                <c:pt idx="610">
                  <c:v>2.0794655151768628</c:v>
                </c:pt>
                <c:pt idx="611">
                  <c:v>2.0794655151768628</c:v>
                </c:pt>
                <c:pt idx="612">
                  <c:v>2.0794655151768628</c:v>
                </c:pt>
                <c:pt idx="613">
                  <c:v>2.0794655151768628</c:v>
                </c:pt>
                <c:pt idx="614">
                  <c:v>2.0794655151768628</c:v>
                </c:pt>
                <c:pt idx="615">
                  <c:v>2.0794655151768628</c:v>
                </c:pt>
                <c:pt idx="616">
                  <c:v>2.0794655151768628</c:v>
                </c:pt>
                <c:pt idx="617">
                  <c:v>2.0794655151768628</c:v>
                </c:pt>
                <c:pt idx="618">
                  <c:v>2.0794655151768628</c:v>
                </c:pt>
                <c:pt idx="619">
                  <c:v>2.0794655151768628</c:v>
                </c:pt>
                <c:pt idx="620">
                  <c:v>2.0794655151768628</c:v>
                </c:pt>
                <c:pt idx="621">
                  <c:v>2.0794655151768628</c:v>
                </c:pt>
                <c:pt idx="622">
                  <c:v>2.0794655151768628</c:v>
                </c:pt>
                <c:pt idx="623">
                  <c:v>2.0794655151768628</c:v>
                </c:pt>
                <c:pt idx="624">
                  <c:v>2.0794655151768628</c:v>
                </c:pt>
                <c:pt idx="625">
                  <c:v>2.0794655151768628</c:v>
                </c:pt>
                <c:pt idx="626">
                  <c:v>2.0794655151768628</c:v>
                </c:pt>
                <c:pt idx="627">
                  <c:v>2.0794655151768628</c:v>
                </c:pt>
                <c:pt idx="628">
                  <c:v>2.0794655151768628</c:v>
                </c:pt>
                <c:pt idx="629">
                  <c:v>2.0794655151768628</c:v>
                </c:pt>
                <c:pt idx="630">
                  <c:v>2.0794655151768628</c:v>
                </c:pt>
                <c:pt idx="631">
                  <c:v>2.0794655151768628</c:v>
                </c:pt>
                <c:pt idx="632">
                  <c:v>2.0794655151768628</c:v>
                </c:pt>
                <c:pt idx="633">
                  <c:v>2.0794655151768628</c:v>
                </c:pt>
                <c:pt idx="634">
                  <c:v>2.0794655151768628</c:v>
                </c:pt>
                <c:pt idx="635">
                  <c:v>2.0794655151768628</c:v>
                </c:pt>
                <c:pt idx="636">
                  <c:v>2.0794655151768628</c:v>
                </c:pt>
                <c:pt idx="637">
                  <c:v>2.0794655151768628</c:v>
                </c:pt>
                <c:pt idx="638">
                  <c:v>2.0794655151768628</c:v>
                </c:pt>
                <c:pt idx="639">
                  <c:v>2.0794655151768628</c:v>
                </c:pt>
                <c:pt idx="640">
                  <c:v>2.0794655151768628</c:v>
                </c:pt>
                <c:pt idx="641">
                  <c:v>2.0794655151768628</c:v>
                </c:pt>
                <c:pt idx="642">
                  <c:v>2.0794655151768628</c:v>
                </c:pt>
                <c:pt idx="643">
                  <c:v>2.0794655151768628</c:v>
                </c:pt>
                <c:pt idx="644">
                  <c:v>2.0794655151768628</c:v>
                </c:pt>
                <c:pt idx="645">
                  <c:v>2.0794655151768628</c:v>
                </c:pt>
                <c:pt idx="646">
                  <c:v>2.0794655151768628</c:v>
                </c:pt>
                <c:pt idx="647">
                  <c:v>2.0794655151768628</c:v>
                </c:pt>
                <c:pt idx="648">
                  <c:v>2.0794655151768628</c:v>
                </c:pt>
                <c:pt idx="649">
                  <c:v>2.0794655151768628</c:v>
                </c:pt>
                <c:pt idx="650">
                  <c:v>2.0794655151768628</c:v>
                </c:pt>
                <c:pt idx="651">
                  <c:v>2.0794655151768628</c:v>
                </c:pt>
                <c:pt idx="652">
                  <c:v>2.0794655151768628</c:v>
                </c:pt>
                <c:pt idx="653">
                  <c:v>2.0794655151768628</c:v>
                </c:pt>
                <c:pt idx="654">
                  <c:v>2.0794655151768628</c:v>
                </c:pt>
                <c:pt idx="655">
                  <c:v>2.0794655151768628</c:v>
                </c:pt>
                <c:pt idx="656">
                  <c:v>2.0794655151768628</c:v>
                </c:pt>
                <c:pt idx="657">
                  <c:v>2.0794655151768628</c:v>
                </c:pt>
                <c:pt idx="658">
                  <c:v>2.0794655151768628</c:v>
                </c:pt>
                <c:pt idx="659">
                  <c:v>2.0794655151768628</c:v>
                </c:pt>
                <c:pt idx="660">
                  <c:v>2.0794655151768628</c:v>
                </c:pt>
                <c:pt idx="661">
                  <c:v>2.0794655151768628</c:v>
                </c:pt>
                <c:pt idx="662">
                  <c:v>2.0794655151768628</c:v>
                </c:pt>
                <c:pt idx="663">
                  <c:v>2.0794655151768628</c:v>
                </c:pt>
                <c:pt idx="664">
                  <c:v>2.0794655151768628</c:v>
                </c:pt>
                <c:pt idx="665">
                  <c:v>2.0794655151768628</c:v>
                </c:pt>
                <c:pt idx="666">
                  <c:v>2.0794655151768628</c:v>
                </c:pt>
                <c:pt idx="667">
                  <c:v>2.0794655151768628</c:v>
                </c:pt>
                <c:pt idx="668">
                  <c:v>2.0794655151768628</c:v>
                </c:pt>
                <c:pt idx="669">
                  <c:v>2.0794655151768628</c:v>
                </c:pt>
                <c:pt idx="670">
                  <c:v>2.0794655151768628</c:v>
                </c:pt>
                <c:pt idx="671">
                  <c:v>2.0794655151768628</c:v>
                </c:pt>
                <c:pt idx="672">
                  <c:v>2.0794655151768628</c:v>
                </c:pt>
                <c:pt idx="673">
                  <c:v>2.0794655151768628</c:v>
                </c:pt>
                <c:pt idx="674">
                  <c:v>2.0794655151768628</c:v>
                </c:pt>
                <c:pt idx="675">
                  <c:v>2.0794655151768628</c:v>
                </c:pt>
                <c:pt idx="676">
                  <c:v>2.0794655151768628</c:v>
                </c:pt>
                <c:pt idx="677">
                  <c:v>2.0794655151768628</c:v>
                </c:pt>
                <c:pt idx="678">
                  <c:v>2.0794655151768628</c:v>
                </c:pt>
                <c:pt idx="679">
                  <c:v>2.0794655151768628</c:v>
                </c:pt>
                <c:pt idx="680">
                  <c:v>2.0794655151768628</c:v>
                </c:pt>
                <c:pt idx="681">
                  <c:v>2.0794655151768628</c:v>
                </c:pt>
                <c:pt idx="682">
                  <c:v>2.0794655151768628</c:v>
                </c:pt>
                <c:pt idx="683">
                  <c:v>2.0794655151768628</c:v>
                </c:pt>
                <c:pt idx="684">
                  <c:v>2.0794655151768628</c:v>
                </c:pt>
                <c:pt idx="685">
                  <c:v>2.0794655151768628</c:v>
                </c:pt>
                <c:pt idx="686">
                  <c:v>2.0794655151768628</c:v>
                </c:pt>
                <c:pt idx="687">
                  <c:v>2.0794655151768628</c:v>
                </c:pt>
                <c:pt idx="688">
                  <c:v>2.0794655151768628</c:v>
                </c:pt>
                <c:pt idx="689">
                  <c:v>2.0794655151768628</c:v>
                </c:pt>
                <c:pt idx="690">
                  <c:v>2.0794655151768628</c:v>
                </c:pt>
                <c:pt idx="691">
                  <c:v>2.0794655151768628</c:v>
                </c:pt>
                <c:pt idx="692">
                  <c:v>2.0794655151768628</c:v>
                </c:pt>
                <c:pt idx="693">
                  <c:v>2.0794655151768628</c:v>
                </c:pt>
                <c:pt idx="694">
                  <c:v>2.0794655151768628</c:v>
                </c:pt>
                <c:pt idx="695">
                  <c:v>2.0794655151768628</c:v>
                </c:pt>
                <c:pt idx="696">
                  <c:v>2.0794655151768628</c:v>
                </c:pt>
                <c:pt idx="697">
                  <c:v>2.0794655151768628</c:v>
                </c:pt>
                <c:pt idx="698">
                  <c:v>2.0794655151768628</c:v>
                </c:pt>
                <c:pt idx="699">
                  <c:v>2.0794655151768628</c:v>
                </c:pt>
                <c:pt idx="700">
                  <c:v>2.0794655151768628</c:v>
                </c:pt>
                <c:pt idx="701">
                  <c:v>2.0794655151768628</c:v>
                </c:pt>
                <c:pt idx="702">
                  <c:v>2.0794655151768628</c:v>
                </c:pt>
                <c:pt idx="703">
                  <c:v>2.0794655151768628</c:v>
                </c:pt>
                <c:pt idx="704">
                  <c:v>2.0794655151768628</c:v>
                </c:pt>
                <c:pt idx="705">
                  <c:v>2.0794655151768628</c:v>
                </c:pt>
                <c:pt idx="706">
                  <c:v>2.0794655151768628</c:v>
                </c:pt>
                <c:pt idx="707">
                  <c:v>2.0794655151768628</c:v>
                </c:pt>
                <c:pt idx="708">
                  <c:v>2.0794655151768628</c:v>
                </c:pt>
                <c:pt idx="709">
                  <c:v>2.0794655151768628</c:v>
                </c:pt>
                <c:pt idx="710">
                  <c:v>2.0794655151768628</c:v>
                </c:pt>
                <c:pt idx="711">
                  <c:v>2.0794655151768628</c:v>
                </c:pt>
                <c:pt idx="712">
                  <c:v>2.0794655151768628</c:v>
                </c:pt>
                <c:pt idx="713">
                  <c:v>2.0794655151768628</c:v>
                </c:pt>
                <c:pt idx="714">
                  <c:v>2.0794655151768628</c:v>
                </c:pt>
                <c:pt idx="715">
                  <c:v>2.0794655151768628</c:v>
                </c:pt>
                <c:pt idx="716">
                  <c:v>2.0794655151768628</c:v>
                </c:pt>
                <c:pt idx="717">
                  <c:v>2.0794655151768628</c:v>
                </c:pt>
                <c:pt idx="718">
                  <c:v>2.0794655151768628</c:v>
                </c:pt>
                <c:pt idx="719">
                  <c:v>2.0794655151768628</c:v>
                </c:pt>
                <c:pt idx="720">
                  <c:v>2.0794655151768628</c:v>
                </c:pt>
                <c:pt idx="721">
                  <c:v>2.0794655151768628</c:v>
                </c:pt>
                <c:pt idx="722">
                  <c:v>2.0794655151768628</c:v>
                </c:pt>
                <c:pt idx="723">
                  <c:v>2.0794655151768628</c:v>
                </c:pt>
                <c:pt idx="724">
                  <c:v>2.0794655151768628</c:v>
                </c:pt>
                <c:pt idx="725">
                  <c:v>2.0794655151768628</c:v>
                </c:pt>
                <c:pt idx="726">
                  <c:v>2.0794655151768628</c:v>
                </c:pt>
                <c:pt idx="727">
                  <c:v>2.0794655151768628</c:v>
                </c:pt>
                <c:pt idx="728">
                  <c:v>2.0794655151768628</c:v>
                </c:pt>
                <c:pt idx="729">
                  <c:v>2.0794655151768628</c:v>
                </c:pt>
                <c:pt idx="730">
                  <c:v>2.0794655151768628</c:v>
                </c:pt>
                <c:pt idx="731">
                  <c:v>2.0794655151768628</c:v>
                </c:pt>
                <c:pt idx="732">
                  <c:v>2.0794655151768628</c:v>
                </c:pt>
                <c:pt idx="733">
                  <c:v>2.0794655151768628</c:v>
                </c:pt>
                <c:pt idx="734">
                  <c:v>2.0794655151768628</c:v>
                </c:pt>
                <c:pt idx="735">
                  <c:v>2.0794655151768628</c:v>
                </c:pt>
                <c:pt idx="736">
                  <c:v>2.0794655151768628</c:v>
                </c:pt>
                <c:pt idx="737">
                  <c:v>2.0794655151768628</c:v>
                </c:pt>
                <c:pt idx="738">
                  <c:v>2.0794655151768628</c:v>
                </c:pt>
                <c:pt idx="739">
                  <c:v>2.0794655151768628</c:v>
                </c:pt>
                <c:pt idx="740">
                  <c:v>2.0794655151768628</c:v>
                </c:pt>
                <c:pt idx="741">
                  <c:v>2.0794655151768628</c:v>
                </c:pt>
                <c:pt idx="742">
                  <c:v>2.0794655151768628</c:v>
                </c:pt>
                <c:pt idx="743">
                  <c:v>2.0794655151768628</c:v>
                </c:pt>
                <c:pt idx="744">
                  <c:v>2.0794655151768628</c:v>
                </c:pt>
                <c:pt idx="745">
                  <c:v>2.0794655151768628</c:v>
                </c:pt>
                <c:pt idx="746">
                  <c:v>2.0794655151768628</c:v>
                </c:pt>
                <c:pt idx="747">
                  <c:v>2.0794655151768628</c:v>
                </c:pt>
                <c:pt idx="748">
                  <c:v>2.0794655151768628</c:v>
                </c:pt>
                <c:pt idx="749">
                  <c:v>2.0794655151768628</c:v>
                </c:pt>
                <c:pt idx="750">
                  <c:v>2.0794655151768628</c:v>
                </c:pt>
                <c:pt idx="751">
                  <c:v>2.0794655151768628</c:v>
                </c:pt>
                <c:pt idx="752">
                  <c:v>2.0794655151768628</c:v>
                </c:pt>
                <c:pt idx="753">
                  <c:v>2.0794655151768628</c:v>
                </c:pt>
                <c:pt idx="754">
                  <c:v>2.0794655151768628</c:v>
                </c:pt>
                <c:pt idx="755">
                  <c:v>2.0794655151768628</c:v>
                </c:pt>
                <c:pt idx="756">
                  <c:v>2.0794655151768628</c:v>
                </c:pt>
                <c:pt idx="757">
                  <c:v>2.0794655151768628</c:v>
                </c:pt>
                <c:pt idx="758">
                  <c:v>2.0794655151768628</c:v>
                </c:pt>
                <c:pt idx="759">
                  <c:v>2.0794655151768628</c:v>
                </c:pt>
                <c:pt idx="760">
                  <c:v>2.0794655151768628</c:v>
                </c:pt>
                <c:pt idx="761">
                  <c:v>2.0794655151768628</c:v>
                </c:pt>
                <c:pt idx="762">
                  <c:v>2.0794655151768628</c:v>
                </c:pt>
                <c:pt idx="763">
                  <c:v>2.0794655151768628</c:v>
                </c:pt>
                <c:pt idx="764">
                  <c:v>2.0794655151768628</c:v>
                </c:pt>
                <c:pt idx="765">
                  <c:v>2.0794655151768628</c:v>
                </c:pt>
                <c:pt idx="766">
                  <c:v>2.0794655151768628</c:v>
                </c:pt>
                <c:pt idx="767">
                  <c:v>2.0794655151768628</c:v>
                </c:pt>
                <c:pt idx="768">
                  <c:v>2.0794655151768628</c:v>
                </c:pt>
                <c:pt idx="769">
                  <c:v>2.0794655151768628</c:v>
                </c:pt>
                <c:pt idx="770">
                  <c:v>2.0794655151768628</c:v>
                </c:pt>
                <c:pt idx="771">
                  <c:v>2.0794655151768628</c:v>
                </c:pt>
                <c:pt idx="772">
                  <c:v>2.0794655151768628</c:v>
                </c:pt>
                <c:pt idx="773">
                  <c:v>2.0794655151768628</c:v>
                </c:pt>
                <c:pt idx="774">
                  <c:v>2.0794655151768628</c:v>
                </c:pt>
                <c:pt idx="775">
                  <c:v>2.0794655151768628</c:v>
                </c:pt>
                <c:pt idx="776">
                  <c:v>2.0794655151768628</c:v>
                </c:pt>
                <c:pt idx="777">
                  <c:v>2.0794655151768628</c:v>
                </c:pt>
                <c:pt idx="778">
                  <c:v>2.0794655151768628</c:v>
                </c:pt>
                <c:pt idx="779">
                  <c:v>2.0794655151768628</c:v>
                </c:pt>
                <c:pt idx="780">
                  <c:v>2.0794655151768628</c:v>
                </c:pt>
                <c:pt idx="781">
                  <c:v>2.0794655151768628</c:v>
                </c:pt>
                <c:pt idx="782">
                  <c:v>2.0794655151768628</c:v>
                </c:pt>
                <c:pt idx="783">
                  <c:v>2.0794655151768628</c:v>
                </c:pt>
                <c:pt idx="784">
                  <c:v>2.0794655151768628</c:v>
                </c:pt>
                <c:pt idx="785">
                  <c:v>2.0794655151768628</c:v>
                </c:pt>
                <c:pt idx="786">
                  <c:v>2.0794655151768628</c:v>
                </c:pt>
                <c:pt idx="787">
                  <c:v>2.0794655151768628</c:v>
                </c:pt>
                <c:pt idx="788">
                  <c:v>2.0794655151768628</c:v>
                </c:pt>
                <c:pt idx="789">
                  <c:v>2.0794655151768628</c:v>
                </c:pt>
                <c:pt idx="790">
                  <c:v>2.0794655151768628</c:v>
                </c:pt>
                <c:pt idx="791">
                  <c:v>2.0794655151768628</c:v>
                </c:pt>
                <c:pt idx="792">
                  <c:v>2.0794655151768628</c:v>
                </c:pt>
                <c:pt idx="793">
                  <c:v>2.0794655151768628</c:v>
                </c:pt>
                <c:pt idx="794">
                  <c:v>2.0794655151768628</c:v>
                </c:pt>
                <c:pt idx="795">
                  <c:v>2.0794655151768628</c:v>
                </c:pt>
                <c:pt idx="796">
                  <c:v>2.0794655151768628</c:v>
                </c:pt>
                <c:pt idx="797">
                  <c:v>2.0794655151768628</c:v>
                </c:pt>
                <c:pt idx="798">
                  <c:v>2.0794655151768628</c:v>
                </c:pt>
                <c:pt idx="799">
                  <c:v>2.0794655151768628</c:v>
                </c:pt>
                <c:pt idx="800">
                  <c:v>2.0794655151768628</c:v>
                </c:pt>
                <c:pt idx="801">
                  <c:v>2.0794655151768628</c:v>
                </c:pt>
                <c:pt idx="802">
                  <c:v>2.0794655151768628</c:v>
                </c:pt>
                <c:pt idx="803">
                  <c:v>2.0794655151768628</c:v>
                </c:pt>
                <c:pt idx="804">
                  <c:v>2.0794655151768628</c:v>
                </c:pt>
                <c:pt idx="805">
                  <c:v>2.0794655151768628</c:v>
                </c:pt>
                <c:pt idx="806">
                  <c:v>2.0794655151768628</c:v>
                </c:pt>
                <c:pt idx="807">
                  <c:v>2.0794655151768628</c:v>
                </c:pt>
                <c:pt idx="808">
                  <c:v>2.0794655151768628</c:v>
                </c:pt>
                <c:pt idx="809">
                  <c:v>2.0794655151768628</c:v>
                </c:pt>
                <c:pt idx="810">
                  <c:v>2.0794655151768628</c:v>
                </c:pt>
                <c:pt idx="811">
                  <c:v>2.0794655151768628</c:v>
                </c:pt>
                <c:pt idx="812">
                  <c:v>2.0794655151768628</c:v>
                </c:pt>
                <c:pt idx="813">
                  <c:v>2.0794655151768628</c:v>
                </c:pt>
                <c:pt idx="814">
                  <c:v>2.0794655151768628</c:v>
                </c:pt>
                <c:pt idx="815">
                  <c:v>2.0794655151768628</c:v>
                </c:pt>
                <c:pt idx="816">
                  <c:v>2.0794655151768628</c:v>
                </c:pt>
                <c:pt idx="817">
                  <c:v>2.0794655151768628</c:v>
                </c:pt>
                <c:pt idx="818">
                  <c:v>2.0794655151768628</c:v>
                </c:pt>
                <c:pt idx="819">
                  <c:v>2.0794655151768628</c:v>
                </c:pt>
                <c:pt idx="820">
                  <c:v>2.0794655151768628</c:v>
                </c:pt>
                <c:pt idx="821">
                  <c:v>2.0794655151768628</c:v>
                </c:pt>
                <c:pt idx="822">
                  <c:v>2.0794655151768628</c:v>
                </c:pt>
                <c:pt idx="823">
                  <c:v>2.0794655151768628</c:v>
                </c:pt>
                <c:pt idx="824">
                  <c:v>2.0794655151768628</c:v>
                </c:pt>
                <c:pt idx="825">
                  <c:v>2.0794655151768628</c:v>
                </c:pt>
                <c:pt idx="826">
                  <c:v>2.0794655151768628</c:v>
                </c:pt>
                <c:pt idx="827">
                  <c:v>2.0794655151768628</c:v>
                </c:pt>
                <c:pt idx="828">
                  <c:v>2.0794655151768628</c:v>
                </c:pt>
                <c:pt idx="829">
                  <c:v>2.0794655151768628</c:v>
                </c:pt>
                <c:pt idx="830">
                  <c:v>2.0794655151768628</c:v>
                </c:pt>
                <c:pt idx="831">
                  <c:v>2.0794655151768628</c:v>
                </c:pt>
                <c:pt idx="832">
                  <c:v>2.0794655151768628</c:v>
                </c:pt>
                <c:pt idx="833">
                  <c:v>2.0794655151768628</c:v>
                </c:pt>
                <c:pt idx="834">
                  <c:v>2.0794655151768628</c:v>
                </c:pt>
                <c:pt idx="835">
                  <c:v>2.0794655151768628</c:v>
                </c:pt>
                <c:pt idx="836">
                  <c:v>2.0794655151768628</c:v>
                </c:pt>
                <c:pt idx="837">
                  <c:v>2.0794655151768628</c:v>
                </c:pt>
                <c:pt idx="838">
                  <c:v>2.0794655151768628</c:v>
                </c:pt>
                <c:pt idx="839">
                  <c:v>2.0794655151768628</c:v>
                </c:pt>
                <c:pt idx="840">
                  <c:v>2.0794655151768628</c:v>
                </c:pt>
                <c:pt idx="841">
                  <c:v>2.0794655151768628</c:v>
                </c:pt>
                <c:pt idx="842">
                  <c:v>2.0794655151768628</c:v>
                </c:pt>
                <c:pt idx="843">
                  <c:v>2.0794655151768628</c:v>
                </c:pt>
                <c:pt idx="844">
                  <c:v>2.0794655151768628</c:v>
                </c:pt>
                <c:pt idx="845">
                  <c:v>2.0794655151768628</c:v>
                </c:pt>
                <c:pt idx="846">
                  <c:v>2.0794655151768628</c:v>
                </c:pt>
                <c:pt idx="847">
                  <c:v>2.0794655151768628</c:v>
                </c:pt>
                <c:pt idx="848">
                  <c:v>2.0794655151768628</c:v>
                </c:pt>
                <c:pt idx="849">
                  <c:v>2.0794655151768628</c:v>
                </c:pt>
                <c:pt idx="850">
                  <c:v>2.0794655151768628</c:v>
                </c:pt>
                <c:pt idx="851">
                  <c:v>2.0794655151768628</c:v>
                </c:pt>
                <c:pt idx="852">
                  <c:v>2.0794655151768628</c:v>
                </c:pt>
                <c:pt idx="853">
                  <c:v>2.0794655151768628</c:v>
                </c:pt>
                <c:pt idx="854">
                  <c:v>2.0794655151768628</c:v>
                </c:pt>
                <c:pt idx="855">
                  <c:v>2.0794655151768628</c:v>
                </c:pt>
                <c:pt idx="856">
                  <c:v>2.0794655151768628</c:v>
                </c:pt>
                <c:pt idx="857">
                  <c:v>2.0794655151768628</c:v>
                </c:pt>
                <c:pt idx="858">
                  <c:v>2.0794655151768628</c:v>
                </c:pt>
                <c:pt idx="859">
                  <c:v>2.0794655151768628</c:v>
                </c:pt>
                <c:pt idx="860">
                  <c:v>2.0794655151768628</c:v>
                </c:pt>
                <c:pt idx="861">
                  <c:v>2.0794655151768628</c:v>
                </c:pt>
                <c:pt idx="862">
                  <c:v>2.0794655151768628</c:v>
                </c:pt>
                <c:pt idx="863">
                  <c:v>2.0794655151768628</c:v>
                </c:pt>
                <c:pt idx="864">
                  <c:v>2.0794655151768628</c:v>
                </c:pt>
                <c:pt idx="865">
                  <c:v>2.0794655151768628</c:v>
                </c:pt>
                <c:pt idx="866">
                  <c:v>2.0794655151768628</c:v>
                </c:pt>
                <c:pt idx="867">
                  <c:v>2.0794655151768628</c:v>
                </c:pt>
                <c:pt idx="868">
                  <c:v>2.0794655151768628</c:v>
                </c:pt>
                <c:pt idx="869">
                  <c:v>2.0794655151768628</c:v>
                </c:pt>
                <c:pt idx="870">
                  <c:v>2.0794655151768628</c:v>
                </c:pt>
                <c:pt idx="871">
                  <c:v>2.0794655151768628</c:v>
                </c:pt>
                <c:pt idx="872">
                  <c:v>2.0794655151768628</c:v>
                </c:pt>
                <c:pt idx="873">
                  <c:v>2.0794655151768628</c:v>
                </c:pt>
                <c:pt idx="874">
                  <c:v>2.0794655151768628</c:v>
                </c:pt>
                <c:pt idx="875">
                  <c:v>2.0794655151768628</c:v>
                </c:pt>
                <c:pt idx="876">
                  <c:v>2.0794655151768628</c:v>
                </c:pt>
                <c:pt idx="877">
                  <c:v>2.0794655151768628</c:v>
                </c:pt>
                <c:pt idx="878">
                  <c:v>2.0794655151768628</c:v>
                </c:pt>
                <c:pt idx="879">
                  <c:v>2.0794655151768628</c:v>
                </c:pt>
                <c:pt idx="880">
                  <c:v>2.0794655151768628</c:v>
                </c:pt>
                <c:pt idx="881">
                  <c:v>2.0794655151768628</c:v>
                </c:pt>
                <c:pt idx="882">
                  <c:v>2.0794655151768628</c:v>
                </c:pt>
                <c:pt idx="883">
                  <c:v>2.0794655151768628</c:v>
                </c:pt>
                <c:pt idx="884">
                  <c:v>2.0794655151768628</c:v>
                </c:pt>
                <c:pt idx="885">
                  <c:v>2.0794655151768628</c:v>
                </c:pt>
                <c:pt idx="886">
                  <c:v>2.0794655151768628</c:v>
                </c:pt>
                <c:pt idx="887">
                  <c:v>2.0794655151768628</c:v>
                </c:pt>
                <c:pt idx="888">
                  <c:v>2.0794655151768628</c:v>
                </c:pt>
                <c:pt idx="889">
                  <c:v>2.0794655151768628</c:v>
                </c:pt>
                <c:pt idx="890">
                  <c:v>2.0794655151768628</c:v>
                </c:pt>
                <c:pt idx="891">
                  <c:v>2.0794655151768628</c:v>
                </c:pt>
                <c:pt idx="892">
                  <c:v>2.0794655151768628</c:v>
                </c:pt>
                <c:pt idx="893">
                  <c:v>2.0794655151768628</c:v>
                </c:pt>
                <c:pt idx="894">
                  <c:v>2.0794655151768628</c:v>
                </c:pt>
                <c:pt idx="895">
                  <c:v>2.0794655151768628</c:v>
                </c:pt>
                <c:pt idx="896">
                  <c:v>2.0794655151768628</c:v>
                </c:pt>
                <c:pt idx="897">
                  <c:v>2.0794655151768628</c:v>
                </c:pt>
                <c:pt idx="898">
                  <c:v>2.0794655151768628</c:v>
                </c:pt>
                <c:pt idx="899">
                  <c:v>2.0794655151768628</c:v>
                </c:pt>
                <c:pt idx="900">
                  <c:v>2.0794655151768628</c:v>
                </c:pt>
                <c:pt idx="901">
                  <c:v>2.0794655151768628</c:v>
                </c:pt>
                <c:pt idx="902">
                  <c:v>2.0794655151768628</c:v>
                </c:pt>
                <c:pt idx="903">
                  <c:v>2.0794655151768628</c:v>
                </c:pt>
                <c:pt idx="904">
                  <c:v>2.0794655151768628</c:v>
                </c:pt>
                <c:pt idx="905">
                  <c:v>2.0794655151768628</c:v>
                </c:pt>
                <c:pt idx="906">
                  <c:v>2.0794655151768628</c:v>
                </c:pt>
                <c:pt idx="907">
                  <c:v>2.0794655151768628</c:v>
                </c:pt>
                <c:pt idx="908">
                  <c:v>2.0794655151768628</c:v>
                </c:pt>
                <c:pt idx="909">
                  <c:v>2.0794655151768628</c:v>
                </c:pt>
                <c:pt idx="910">
                  <c:v>2.0794655151768628</c:v>
                </c:pt>
                <c:pt idx="911">
                  <c:v>2.0794655151768628</c:v>
                </c:pt>
                <c:pt idx="912">
                  <c:v>2.0794655151768628</c:v>
                </c:pt>
                <c:pt idx="913">
                  <c:v>2.0794655151768628</c:v>
                </c:pt>
                <c:pt idx="914">
                  <c:v>2.0794655151768628</c:v>
                </c:pt>
                <c:pt idx="915">
                  <c:v>2.0794655151768628</c:v>
                </c:pt>
                <c:pt idx="916">
                  <c:v>2.0794655151768628</c:v>
                </c:pt>
                <c:pt idx="917">
                  <c:v>2.0794655151768628</c:v>
                </c:pt>
                <c:pt idx="918">
                  <c:v>2.0794655151768628</c:v>
                </c:pt>
                <c:pt idx="919">
                  <c:v>2.0794655151768628</c:v>
                </c:pt>
                <c:pt idx="920">
                  <c:v>2.0794655151768628</c:v>
                </c:pt>
                <c:pt idx="921">
                  <c:v>2.0794655151768628</c:v>
                </c:pt>
                <c:pt idx="922">
                  <c:v>2.0794655151768628</c:v>
                </c:pt>
                <c:pt idx="923">
                  <c:v>2.0794655151768628</c:v>
                </c:pt>
                <c:pt idx="924">
                  <c:v>2.0794655151768628</c:v>
                </c:pt>
                <c:pt idx="925">
                  <c:v>2.0794655151768628</c:v>
                </c:pt>
                <c:pt idx="926">
                  <c:v>2.0794655151768628</c:v>
                </c:pt>
                <c:pt idx="927">
                  <c:v>2.0794655151768628</c:v>
                </c:pt>
                <c:pt idx="928">
                  <c:v>2.0794655151768628</c:v>
                </c:pt>
                <c:pt idx="929">
                  <c:v>2.0794655151768628</c:v>
                </c:pt>
                <c:pt idx="930">
                  <c:v>2.0794655151768628</c:v>
                </c:pt>
                <c:pt idx="931">
                  <c:v>2.0794655151768628</c:v>
                </c:pt>
                <c:pt idx="932">
                  <c:v>2.0794655151768628</c:v>
                </c:pt>
                <c:pt idx="933">
                  <c:v>2.0794655151768628</c:v>
                </c:pt>
                <c:pt idx="934">
                  <c:v>2.0794655151768628</c:v>
                </c:pt>
                <c:pt idx="935">
                  <c:v>2.0794655151768628</c:v>
                </c:pt>
                <c:pt idx="936">
                  <c:v>2.0794655151768628</c:v>
                </c:pt>
                <c:pt idx="937">
                  <c:v>2.0794655151768628</c:v>
                </c:pt>
                <c:pt idx="938">
                  <c:v>2.0794655151768628</c:v>
                </c:pt>
                <c:pt idx="939">
                  <c:v>2.0794655151768628</c:v>
                </c:pt>
                <c:pt idx="940">
                  <c:v>2.0794655151768628</c:v>
                </c:pt>
                <c:pt idx="941">
                  <c:v>2.0794655151768628</c:v>
                </c:pt>
                <c:pt idx="942">
                  <c:v>2.0794655151768628</c:v>
                </c:pt>
                <c:pt idx="943">
                  <c:v>2.0794655151768628</c:v>
                </c:pt>
                <c:pt idx="944">
                  <c:v>2.0794655151768628</c:v>
                </c:pt>
                <c:pt idx="945">
                  <c:v>2.0794655151768628</c:v>
                </c:pt>
                <c:pt idx="946">
                  <c:v>2.0794655151768628</c:v>
                </c:pt>
                <c:pt idx="947">
                  <c:v>2.0794655151768628</c:v>
                </c:pt>
                <c:pt idx="948">
                  <c:v>2.0794655151768628</c:v>
                </c:pt>
                <c:pt idx="949">
                  <c:v>2.0794655151768628</c:v>
                </c:pt>
                <c:pt idx="950">
                  <c:v>2.0794655151768628</c:v>
                </c:pt>
                <c:pt idx="951">
                  <c:v>2.0794655151768628</c:v>
                </c:pt>
                <c:pt idx="952">
                  <c:v>2.0794655151768628</c:v>
                </c:pt>
                <c:pt idx="953">
                  <c:v>2.0794655151768628</c:v>
                </c:pt>
                <c:pt idx="954">
                  <c:v>2.0794655151768628</c:v>
                </c:pt>
                <c:pt idx="955">
                  <c:v>2.0794655151768628</c:v>
                </c:pt>
                <c:pt idx="956">
                  <c:v>2.0794655151768628</c:v>
                </c:pt>
                <c:pt idx="957">
                  <c:v>2.0794655151768628</c:v>
                </c:pt>
                <c:pt idx="958">
                  <c:v>2.0794655151768628</c:v>
                </c:pt>
                <c:pt idx="959">
                  <c:v>2.0794655151768628</c:v>
                </c:pt>
                <c:pt idx="960">
                  <c:v>2.0794655151768628</c:v>
                </c:pt>
                <c:pt idx="961">
                  <c:v>2.0794655151768628</c:v>
                </c:pt>
                <c:pt idx="962">
                  <c:v>2.0794655151768628</c:v>
                </c:pt>
                <c:pt idx="963">
                  <c:v>2.0794655151768628</c:v>
                </c:pt>
                <c:pt idx="964">
                  <c:v>2.0794655151768628</c:v>
                </c:pt>
                <c:pt idx="965">
                  <c:v>2.0794655151768628</c:v>
                </c:pt>
                <c:pt idx="966">
                  <c:v>2.0794655151768628</c:v>
                </c:pt>
                <c:pt idx="967">
                  <c:v>2.0794655151768628</c:v>
                </c:pt>
                <c:pt idx="968">
                  <c:v>2.0794655151768628</c:v>
                </c:pt>
                <c:pt idx="969">
                  <c:v>2.0794655151768628</c:v>
                </c:pt>
                <c:pt idx="970">
                  <c:v>2.0794655151768628</c:v>
                </c:pt>
                <c:pt idx="971">
                  <c:v>2.0794655151768628</c:v>
                </c:pt>
                <c:pt idx="972">
                  <c:v>2.0794655151768628</c:v>
                </c:pt>
                <c:pt idx="973">
                  <c:v>2.0794655151768628</c:v>
                </c:pt>
                <c:pt idx="974">
                  <c:v>2.0794655151768628</c:v>
                </c:pt>
                <c:pt idx="975">
                  <c:v>2.0794655151768628</c:v>
                </c:pt>
                <c:pt idx="976">
                  <c:v>2.0794655151768628</c:v>
                </c:pt>
                <c:pt idx="977">
                  <c:v>2.0794655151768628</c:v>
                </c:pt>
                <c:pt idx="978">
                  <c:v>2.0794655151768628</c:v>
                </c:pt>
                <c:pt idx="979">
                  <c:v>2.0794655151768628</c:v>
                </c:pt>
                <c:pt idx="980">
                  <c:v>2.0794655151768628</c:v>
                </c:pt>
                <c:pt idx="981">
                  <c:v>2.0794655151768628</c:v>
                </c:pt>
                <c:pt idx="982">
                  <c:v>2.0794655151768628</c:v>
                </c:pt>
                <c:pt idx="983">
                  <c:v>2.0794655151768628</c:v>
                </c:pt>
                <c:pt idx="984">
                  <c:v>2.0794655151768628</c:v>
                </c:pt>
                <c:pt idx="985">
                  <c:v>2.0794655151768628</c:v>
                </c:pt>
                <c:pt idx="986">
                  <c:v>2.0794655151768628</c:v>
                </c:pt>
                <c:pt idx="987">
                  <c:v>2.0794655151768628</c:v>
                </c:pt>
                <c:pt idx="988">
                  <c:v>2.0794655151768628</c:v>
                </c:pt>
                <c:pt idx="989">
                  <c:v>2.0794655151768628</c:v>
                </c:pt>
                <c:pt idx="990">
                  <c:v>2.0794655151768628</c:v>
                </c:pt>
                <c:pt idx="991">
                  <c:v>2.0794655151768628</c:v>
                </c:pt>
                <c:pt idx="992">
                  <c:v>2.0794655151768628</c:v>
                </c:pt>
                <c:pt idx="993">
                  <c:v>2.0794655151768628</c:v>
                </c:pt>
                <c:pt idx="994">
                  <c:v>2.0794655151768628</c:v>
                </c:pt>
                <c:pt idx="995">
                  <c:v>2.0794655151768628</c:v>
                </c:pt>
                <c:pt idx="996">
                  <c:v>2.0794655151768628</c:v>
                </c:pt>
                <c:pt idx="997">
                  <c:v>2.0794655151768628</c:v>
                </c:pt>
                <c:pt idx="998">
                  <c:v>2.0794655151768628</c:v>
                </c:pt>
                <c:pt idx="999">
                  <c:v>2.0794655151768628</c:v>
                </c:pt>
                <c:pt idx="1000">
                  <c:v>2.0794655151768628</c:v>
                </c:pt>
                <c:pt idx="1001">
                  <c:v>2.0794655151768628</c:v>
                </c:pt>
                <c:pt idx="1002">
                  <c:v>2.0794655151768628</c:v>
                </c:pt>
                <c:pt idx="1003">
                  <c:v>2.0794655151768628</c:v>
                </c:pt>
                <c:pt idx="1004">
                  <c:v>2.0794655151768628</c:v>
                </c:pt>
                <c:pt idx="1005">
                  <c:v>2.0794655151768628</c:v>
                </c:pt>
                <c:pt idx="1006">
                  <c:v>2.0794655151768628</c:v>
                </c:pt>
                <c:pt idx="1007">
                  <c:v>2.0794655151768628</c:v>
                </c:pt>
                <c:pt idx="1008">
                  <c:v>2.0794655151768628</c:v>
                </c:pt>
                <c:pt idx="1009">
                  <c:v>2.0794655151768628</c:v>
                </c:pt>
                <c:pt idx="1010">
                  <c:v>2.0794655151768628</c:v>
                </c:pt>
                <c:pt idx="1011">
                  <c:v>2.0794655151768628</c:v>
                </c:pt>
                <c:pt idx="1012">
                  <c:v>2.0794655151768628</c:v>
                </c:pt>
                <c:pt idx="1013">
                  <c:v>2.0794655151768628</c:v>
                </c:pt>
                <c:pt idx="1014">
                  <c:v>2.0794655151768628</c:v>
                </c:pt>
                <c:pt idx="1015">
                  <c:v>2.0794655151768628</c:v>
                </c:pt>
                <c:pt idx="1016">
                  <c:v>2.0794655151768628</c:v>
                </c:pt>
                <c:pt idx="1017">
                  <c:v>2.0794655151768628</c:v>
                </c:pt>
                <c:pt idx="1018">
                  <c:v>2.0794655151768628</c:v>
                </c:pt>
                <c:pt idx="1019">
                  <c:v>2.0794655151768628</c:v>
                </c:pt>
                <c:pt idx="1020">
                  <c:v>2.0794655151768628</c:v>
                </c:pt>
                <c:pt idx="1021">
                  <c:v>2.0794655151768628</c:v>
                </c:pt>
                <c:pt idx="1022">
                  <c:v>2.0794655151768628</c:v>
                </c:pt>
                <c:pt idx="1023">
                  <c:v>2.0794655151768628</c:v>
                </c:pt>
                <c:pt idx="1024">
                  <c:v>2.0794655151768628</c:v>
                </c:pt>
                <c:pt idx="1025">
                  <c:v>2.0794655151768628</c:v>
                </c:pt>
                <c:pt idx="1026">
                  <c:v>2.0794655151768628</c:v>
                </c:pt>
                <c:pt idx="1027">
                  <c:v>2.0794655151768628</c:v>
                </c:pt>
                <c:pt idx="1028">
                  <c:v>2.0794655151768628</c:v>
                </c:pt>
                <c:pt idx="1029">
                  <c:v>2.0794655151768628</c:v>
                </c:pt>
                <c:pt idx="1030">
                  <c:v>2.0794655151768628</c:v>
                </c:pt>
                <c:pt idx="1031">
                  <c:v>2.0794655151768628</c:v>
                </c:pt>
                <c:pt idx="1032">
                  <c:v>2.0794655151768628</c:v>
                </c:pt>
                <c:pt idx="1033">
                  <c:v>2.0794655151768628</c:v>
                </c:pt>
                <c:pt idx="1034">
                  <c:v>2.0794655151768628</c:v>
                </c:pt>
                <c:pt idx="1035">
                  <c:v>2.0794655151768628</c:v>
                </c:pt>
                <c:pt idx="1036">
                  <c:v>2.0794655151768628</c:v>
                </c:pt>
                <c:pt idx="1037">
                  <c:v>2.0794655151768628</c:v>
                </c:pt>
                <c:pt idx="1038">
                  <c:v>2.0794655151768628</c:v>
                </c:pt>
                <c:pt idx="1039">
                  <c:v>2.0794655151768628</c:v>
                </c:pt>
                <c:pt idx="1040">
                  <c:v>2.0794655151768628</c:v>
                </c:pt>
                <c:pt idx="1041">
                  <c:v>2.0794655151768628</c:v>
                </c:pt>
                <c:pt idx="1042">
                  <c:v>2.0794655151768628</c:v>
                </c:pt>
                <c:pt idx="1043">
                  <c:v>2.0794655151768628</c:v>
                </c:pt>
                <c:pt idx="1044">
                  <c:v>2.0794655151768628</c:v>
                </c:pt>
                <c:pt idx="1045">
                  <c:v>2.0794655151768628</c:v>
                </c:pt>
                <c:pt idx="1046">
                  <c:v>2.0794655151768628</c:v>
                </c:pt>
                <c:pt idx="1047">
                  <c:v>2.0794655151768628</c:v>
                </c:pt>
                <c:pt idx="1048">
                  <c:v>2.0794655151768628</c:v>
                </c:pt>
                <c:pt idx="1049">
                  <c:v>2.0794655151768628</c:v>
                </c:pt>
                <c:pt idx="1050">
                  <c:v>2.0794655151768628</c:v>
                </c:pt>
                <c:pt idx="1051">
                  <c:v>2.0794655151768628</c:v>
                </c:pt>
                <c:pt idx="1052">
                  <c:v>2.0794655151768628</c:v>
                </c:pt>
                <c:pt idx="1053">
                  <c:v>2.0794655151768628</c:v>
                </c:pt>
                <c:pt idx="1054">
                  <c:v>2.0794655151768628</c:v>
                </c:pt>
                <c:pt idx="1055">
                  <c:v>2.0794655151768628</c:v>
                </c:pt>
                <c:pt idx="1056">
                  <c:v>2.0794655151768628</c:v>
                </c:pt>
                <c:pt idx="1057">
                  <c:v>2.0794655151768628</c:v>
                </c:pt>
                <c:pt idx="1058">
                  <c:v>2.0794655151768628</c:v>
                </c:pt>
                <c:pt idx="1059">
                  <c:v>2.0794655151768628</c:v>
                </c:pt>
                <c:pt idx="1060">
                  <c:v>2.0794655151768628</c:v>
                </c:pt>
                <c:pt idx="1061">
                  <c:v>2.0794655151768628</c:v>
                </c:pt>
                <c:pt idx="1062">
                  <c:v>2.0794655151768628</c:v>
                </c:pt>
                <c:pt idx="1063">
                  <c:v>2.0794655151768628</c:v>
                </c:pt>
                <c:pt idx="1064">
                  <c:v>2.0794655151768628</c:v>
                </c:pt>
                <c:pt idx="1065">
                  <c:v>2.0794655151768628</c:v>
                </c:pt>
                <c:pt idx="1066">
                  <c:v>2.0794655151768628</c:v>
                </c:pt>
                <c:pt idx="1067">
                  <c:v>2.0794655151768628</c:v>
                </c:pt>
                <c:pt idx="1068">
                  <c:v>2.0794655151768628</c:v>
                </c:pt>
                <c:pt idx="1069">
                  <c:v>2.0794655151768628</c:v>
                </c:pt>
                <c:pt idx="1070">
                  <c:v>2.0794655151768628</c:v>
                </c:pt>
                <c:pt idx="1071">
                  <c:v>2.0794655151768628</c:v>
                </c:pt>
                <c:pt idx="1072">
                  <c:v>2.0794655151768628</c:v>
                </c:pt>
                <c:pt idx="1073">
                  <c:v>2.0794655151768628</c:v>
                </c:pt>
                <c:pt idx="1074">
                  <c:v>2.0794655151768628</c:v>
                </c:pt>
                <c:pt idx="1075">
                  <c:v>2.0794655151768628</c:v>
                </c:pt>
                <c:pt idx="1076">
                  <c:v>2.0794655151768628</c:v>
                </c:pt>
                <c:pt idx="1077">
                  <c:v>2.0794655151768628</c:v>
                </c:pt>
                <c:pt idx="1078">
                  <c:v>2.0794655151768628</c:v>
                </c:pt>
                <c:pt idx="1079">
                  <c:v>2.0794655151768628</c:v>
                </c:pt>
                <c:pt idx="1080">
                  <c:v>2.0794655151768628</c:v>
                </c:pt>
                <c:pt idx="1081">
                  <c:v>2.0794655151768628</c:v>
                </c:pt>
                <c:pt idx="1082">
                  <c:v>2.0794655151768628</c:v>
                </c:pt>
                <c:pt idx="1083">
                  <c:v>2.0794655151768628</c:v>
                </c:pt>
                <c:pt idx="1084">
                  <c:v>2.0794655151768628</c:v>
                </c:pt>
                <c:pt idx="1085">
                  <c:v>2.0794655151768628</c:v>
                </c:pt>
                <c:pt idx="1086">
                  <c:v>2.0794655151768628</c:v>
                </c:pt>
                <c:pt idx="1087">
                  <c:v>2.0794655151768628</c:v>
                </c:pt>
                <c:pt idx="1088">
                  <c:v>2.0794655151768628</c:v>
                </c:pt>
                <c:pt idx="1089">
                  <c:v>2.0794655151768628</c:v>
                </c:pt>
                <c:pt idx="1090">
                  <c:v>2.0794655151768628</c:v>
                </c:pt>
                <c:pt idx="1091">
                  <c:v>2.0794655151768628</c:v>
                </c:pt>
                <c:pt idx="1092">
                  <c:v>2.0794655151768628</c:v>
                </c:pt>
                <c:pt idx="1093">
                  <c:v>2.0794655151768628</c:v>
                </c:pt>
                <c:pt idx="1094">
                  <c:v>2.0794655151768628</c:v>
                </c:pt>
                <c:pt idx="1095">
                  <c:v>2.0794655151768628</c:v>
                </c:pt>
                <c:pt idx="1096">
                  <c:v>2.0794655151768628</c:v>
                </c:pt>
                <c:pt idx="1097">
                  <c:v>2.0794655151768628</c:v>
                </c:pt>
                <c:pt idx="1098">
                  <c:v>2.0794655151768628</c:v>
                </c:pt>
                <c:pt idx="1099">
                  <c:v>2.0794655151768628</c:v>
                </c:pt>
                <c:pt idx="1100">
                  <c:v>2.0794655151768628</c:v>
                </c:pt>
                <c:pt idx="1101">
                  <c:v>2.0794655151768628</c:v>
                </c:pt>
                <c:pt idx="1102">
                  <c:v>2.0794655151768628</c:v>
                </c:pt>
                <c:pt idx="1103">
                  <c:v>2.0794655151768628</c:v>
                </c:pt>
                <c:pt idx="1104">
                  <c:v>2.0794655151768628</c:v>
                </c:pt>
                <c:pt idx="1105">
                  <c:v>2.0794655151768628</c:v>
                </c:pt>
                <c:pt idx="1106">
                  <c:v>2.0794655151768628</c:v>
                </c:pt>
                <c:pt idx="1107">
                  <c:v>2.0794655151768628</c:v>
                </c:pt>
                <c:pt idx="1108">
                  <c:v>2.0794655151768628</c:v>
                </c:pt>
                <c:pt idx="1109">
                  <c:v>2.0794655151768628</c:v>
                </c:pt>
                <c:pt idx="1110">
                  <c:v>2.0794655151768628</c:v>
                </c:pt>
                <c:pt idx="1111">
                  <c:v>2.0794655151768628</c:v>
                </c:pt>
                <c:pt idx="1112">
                  <c:v>2.0794655151768628</c:v>
                </c:pt>
                <c:pt idx="1113">
                  <c:v>2.0794655151768628</c:v>
                </c:pt>
                <c:pt idx="1114">
                  <c:v>2.0794655151768628</c:v>
                </c:pt>
                <c:pt idx="1115">
                  <c:v>2.0794655151768628</c:v>
                </c:pt>
                <c:pt idx="1116">
                  <c:v>2.0794655151768628</c:v>
                </c:pt>
                <c:pt idx="1117">
                  <c:v>2.0794655151768628</c:v>
                </c:pt>
                <c:pt idx="1118">
                  <c:v>2.0794655151768628</c:v>
                </c:pt>
                <c:pt idx="1119">
                  <c:v>2.0794655151768628</c:v>
                </c:pt>
                <c:pt idx="1120">
                  <c:v>2.0794655151768628</c:v>
                </c:pt>
                <c:pt idx="1121">
                  <c:v>2.0794655151768628</c:v>
                </c:pt>
                <c:pt idx="1122">
                  <c:v>2.0794655151768628</c:v>
                </c:pt>
                <c:pt idx="1123">
                  <c:v>2.0794655151768628</c:v>
                </c:pt>
                <c:pt idx="1124">
                  <c:v>2.0794655151768628</c:v>
                </c:pt>
                <c:pt idx="1125">
                  <c:v>2.0794655151768628</c:v>
                </c:pt>
                <c:pt idx="1126">
                  <c:v>2.0794655151768628</c:v>
                </c:pt>
                <c:pt idx="1127">
                  <c:v>2.0794655151768628</c:v>
                </c:pt>
                <c:pt idx="1128">
                  <c:v>2.0794655151768628</c:v>
                </c:pt>
                <c:pt idx="1129">
                  <c:v>2.0794655151768628</c:v>
                </c:pt>
                <c:pt idx="1130">
                  <c:v>2.0794655151768628</c:v>
                </c:pt>
                <c:pt idx="1131">
                  <c:v>2.0794655151768628</c:v>
                </c:pt>
                <c:pt idx="1132">
                  <c:v>2.0794655151768628</c:v>
                </c:pt>
                <c:pt idx="1133">
                  <c:v>2.0794655151768628</c:v>
                </c:pt>
                <c:pt idx="1134">
                  <c:v>2.0794655151768628</c:v>
                </c:pt>
                <c:pt idx="1135">
                  <c:v>2.0794655151768628</c:v>
                </c:pt>
                <c:pt idx="1136">
                  <c:v>2.0794655151768628</c:v>
                </c:pt>
                <c:pt idx="1137">
                  <c:v>2.0794655151768628</c:v>
                </c:pt>
                <c:pt idx="1138">
                  <c:v>2.0794655151768628</c:v>
                </c:pt>
                <c:pt idx="1139">
                  <c:v>2.0794655151768628</c:v>
                </c:pt>
                <c:pt idx="1140">
                  <c:v>2.0794655151768628</c:v>
                </c:pt>
                <c:pt idx="1141">
                  <c:v>2.0794655151768628</c:v>
                </c:pt>
                <c:pt idx="1142">
                  <c:v>2.0794655151768628</c:v>
                </c:pt>
                <c:pt idx="1143">
                  <c:v>2.0794655151768628</c:v>
                </c:pt>
                <c:pt idx="1144">
                  <c:v>2.0794655151768628</c:v>
                </c:pt>
                <c:pt idx="1145">
                  <c:v>2.0794655151768628</c:v>
                </c:pt>
                <c:pt idx="1146">
                  <c:v>2.0794655151768628</c:v>
                </c:pt>
                <c:pt idx="1147">
                  <c:v>2.0794655151768628</c:v>
                </c:pt>
                <c:pt idx="1148">
                  <c:v>2.0794655151768628</c:v>
                </c:pt>
                <c:pt idx="1149">
                  <c:v>2.0794655151768628</c:v>
                </c:pt>
                <c:pt idx="1150">
                  <c:v>2.0794655151768628</c:v>
                </c:pt>
                <c:pt idx="1151">
                  <c:v>2.0794655151768628</c:v>
                </c:pt>
                <c:pt idx="1152">
                  <c:v>2.0794655151768628</c:v>
                </c:pt>
                <c:pt idx="1153">
                  <c:v>2.0794655151768628</c:v>
                </c:pt>
                <c:pt idx="1154">
                  <c:v>2.0794655151768628</c:v>
                </c:pt>
                <c:pt idx="1155">
                  <c:v>2.0794655151768628</c:v>
                </c:pt>
                <c:pt idx="1156">
                  <c:v>2.0794655151768628</c:v>
                </c:pt>
                <c:pt idx="1157">
                  <c:v>2.0794655151768628</c:v>
                </c:pt>
                <c:pt idx="1158">
                  <c:v>2.0794655151768628</c:v>
                </c:pt>
                <c:pt idx="1159">
                  <c:v>2.0794655151768628</c:v>
                </c:pt>
                <c:pt idx="1160">
                  <c:v>2.0794655151768628</c:v>
                </c:pt>
                <c:pt idx="1161">
                  <c:v>2.0794655151768628</c:v>
                </c:pt>
                <c:pt idx="1162">
                  <c:v>2.0794655151768628</c:v>
                </c:pt>
                <c:pt idx="1163">
                  <c:v>2.0794655151768628</c:v>
                </c:pt>
                <c:pt idx="1164">
                  <c:v>2.0794655151768628</c:v>
                </c:pt>
                <c:pt idx="1165">
                  <c:v>2.0794655151768628</c:v>
                </c:pt>
                <c:pt idx="1166">
                  <c:v>2.0794655151768628</c:v>
                </c:pt>
                <c:pt idx="1167">
                  <c:v>2.0794655151768628</c:v>
                </c:pt>
                <c:pt idx="1168">
                  <c:v>2.0794655151768628</c:v>
                </c:pt>
                <c:pt idx="1169">
                  <c:v>2.0794655151768628</c:v>
                </c:pt>
                <c:pt idx="1170">
                  <c:v>2.0794655151768628</c:v>
                </c:pt>
                <c:pt idx="1171">
                  <c:v>2.0794655151768628</c:v>
                </c:pt>
                <c:pt idx="1172">
                  <c:v>2.0794655151768628</c:v>
                </c:pt>
                <c:pt idx="1173">
                  <c:v>2.0794655151768628</c:v>
                </c:pt>
                <c:pt idx="1174">
                  <c:v>2.0794655151768628</c:v>
                </c:pt>
                <c:pt idx="1175">
                  <c:v>2.0794655151768628</c:v>
                </c:pt>
                <c:pt idx="1176">
                  <c:v>2.0794655151768628</c:v>
                </c:pt>
                <c:pt idx="1177">
                  <c:v>2.0794655151768628</c:v>
                </c:pt>
                <c:pt idx="1178">
                  <c:v>2.0794655151768628</c:v>
                </c:pt>
                <c:pt idx="1179">
                  <c:v>2.0794655151768628</c:v>
                </c:pt>
                <c:pt idx="1180">
                  <c:v>2.0794655151768628</c:v>
                </c:pt>
                <c:pt idx="1181">
                  <c:v>2.0794655151768628</c:v>
                </c:pt>
                <c:pt idx="1182">
                  <c:v>2.0794655151768628</c:v>
                </c:pt>
                <c:pt idx="1183">
                  <c:v>2.0794655151768628</c:v>
                </c:pt>
                <c:pt idx="1184">
                  <c:v>2.0794655151768628</c:v>
                </c:pt>
                <c:pt idx="1185">
                  <c:v>2.0794655151768628</c:v>
                </c:pt>
                <c:pt idx="1186">
                  <c:v>2.0794655151768628</c:v>
                </c:pt>
                <c:pt idx="1187">
                  <c:v>2.0794655151768628</c:v>
                </c:pt>
                <c:pt idx="1188">
                  <c:v>2.0794655151768628</c:v>
                </c:pt>
                <c:pt idx="1189">
                  <c:v>2.0794655151768628</c:v>
                </c:pt>
                <c:pt idx="1190">
                  <c:v>2.0794655151768628</c:v>
                </c:pt>
                <c:pt idx="1191">
                  <c:v>2.0794655151768628</c:v>
                </c:pt>
                <c:pt idx="1192">
                  <c:v>2.0794655151768628</c:v>
                </c:pt>
                <c:pt idx="1193">
                  <c:v>2.0794655151768628</c:v>
                </c:pt>
                <c:pt idx="1194">
                  <c:v>2.0794655151768628</c:v>
                </c:pt>
                <c:pt idx="1195">
                  <c:v>2.0794655151768628</c:v>
                </c:pt>
                <c:pt idx="1196">
                  <c:v>2.0794655151768628</c:v>
                </c:pt>
                <c:pt idx="1197">
                  <c:v>2.0794655151768628</c:v>
                </c:pt>
                <c:pt idx="1198">
                  <c:v>2.0794655151768628</c:v>
                </c:pt>
                <c:pt idx="1199">
                  <c:v>2.0794655151768628</c:v>
                </c:pt>
                <c:pt idx="1200">
                  <c:v>2.0794655151768628</c:v>
                </c:pt>
                <c:pt idx="1201">
                  <c:v>2.0794655151768628</c:v>
                </c:pt>
                <c:pt idx="1202">
                  <c:v>2.0794655151768628</c:v>
                </c:pt>
                <c:pt idx="1203">
                  <c:v>2.0794655151768628</c:v>
                </c:pt>
                <c:pt idx="1204">
                  <c:v>2.0794655151768628</c:v>
                </c:pt>
                <c:pt idx="1205">
                  <c:v>2.0794655151768628</c:v>
                </c:pt>
                <c:pt idx="1206">
                  <c:v>2.0794655151768628</c:v>
                </c:pt>
                <c:pt idx="1207">
                  <c:v>2.0794655151768628</c:v>
                </c:pt>
                <c:pt idx="1208">
                  <c:v>2.0794655151768628</c:v>
                </c:pt>
                <c:pt idx="1209">
                  <c:v>2.0794655151768628</c:v>
                </c:pt>
                <c:pt idx="1210">
                  <c:v>2.0794655151768628</c:v>
                </c:pt>
                <c:pt idx="1211">
                  <c:v>2.0794655151768628</c:v>
                </c:pt>
                <c:pt idx="1212">
                  <c:v>2.0794655151768628</c:v>
                </c:pt>
                <c:pt idx="1213">
                  <c:v>2.0794655151768628</c:v>
                </c:pt>
                <c:pt idx="1214">
                  <c:v>2.0794655151768628</c:v>
                </c:pt>
                <c:pt idx="1215">
                  <c:v>2.0794655151768628</c:v>
                </c:pt>
                <c:pt idx="1216">
                  <c:v>2.0794655151768628</c:v>
                </c:pt>
                <c:pt idx="1217">
                  <c:v>2.0794655151768628</c:v>
                </c:pt>
                <c:pt idx="1218">
                  <c:v>2.0794655151768628</c:v>
                </c:pt>
                <c:pt idx="1219">
                  <c:v>2.0794655151768628</c:v>
                </c:pt>
                <c:pt idx="1220">
                  <c:v>2.0794655151768628</c:v>
                </c:pt>
                <c:pt idx="1221">
                  <c:v>2.0794655151768628</c:v>
                </c:pt>
                <c:pt idx="1222">
                  <c:v>2.0794655151768628</c:v>
                </c:pt>
                <c:pt idx="1223">
                  <c:v>2.0794655151768628</c:v>
                </c:pt>
                <c:pt idx="1224">
                  <c:v>2.0794655151768628</c:v>
                </c:pt>
                <c:pt idx="1225">
                  <c:v>2.0794655151768628</c:v>
                </c:pt>
                <c:pt idx="1226">
                  <c:v>2.0794655151768628</c:v>
                </c:pt>
                <c:pt idx="1227">
                  <c:v>2.0794655151768628</c:v>
                </c:pt>
                <c:pt idx="1228">
                  <c:v>2.0794655151768628</c:v>
                </c:pt>
                <c:pt idx="1229">
                  <c:v>2.0794655151768628</c:v>
                </c:pt>
                <c:pt idx="1230">
                  <c:v>2.0794655151768628</c:v>
                </c:pt>
                <c:pt idx="1231">
                  <c:v>2.0794655151768628</c:v>
                </c:pt>
                <c:pt idx="1232">
                  <c:v>2.0794655151768628</c:v>
                </c:pt>
                <c:pt idx="1233">
                  <c:v>2.0794655151768628</c:v>
                </c:pt>
                <c:pt idx="1234">
                  <c:v>2.0794655151768628</c:v>
                </c:pt>
                <c:pt idx="1235">
                  <c:v>2.0794655151768628</c:v>
                </c:pt>
                <c:pt idx="1236">
                  <c:v>2.0794655151768628</c:v>
                </c:pt>
                <c:pt idx="1237">
                  <c:v>2.0794655151768628</c:v>
                </c:pt>
                <c:pt idx="1238">
                  <c:v>2.0794655151768628</c:v>
                </c:pt>
                <c:pt idx="1239">
                  <c:v>2.0794655151768628</c:v>
                </c:pt>
                <c:pt idx="1240">
                  <c:v>2.0794655151768628</c:v>
                </c:pt>
                <c:pt idx="1241">
                  <c:v>2.0794655151768628</c:v>
                </c:pt>
                <c:pt idx="1242">
                  <c:v>2.0794655151768628</c:v>
                </c:pt>
                <c:pt idx="1243">
                  <c:v>2.0794655151768628</c:v>
                </c:pt>
                <c:pt idx="1244">
                  <c:v>2.0794655151768628</c:v>
                </c:pt>
                <c:pt idx="1245">
                  <c:v>2.0794655151768628</c:v>
                </c:pt>
                <c:pt idx="1246">
                  <c:v>2.0794655151768628</c:v>
                </c:pt>
                <c:pt idx="1247">
                  <c:v>2.0794655151768628</c:v>
                </c:pt>
                <c:pt idx="1248">
                  <c:v>2.0794655151768628</c:v>
                </c:pt>
                <c:pt idx="1249">
                  <c:v>2.0794655151768628</c:v>
                </c:pt>
                <c:pt idx="1250">
                  <c:v>2.0794655151768628</c:v>
                </c:pt>
                <c:pt idx="1251">
                  <c:v>2.0794655151768628</c:v>
                </c:pt>
                <c:pt idx="1252">
                  <c:v>2.0794655151768628</c:v>
                </c:pt>
                <c:pt idx="1253">
                  <c:v>2.0794655151768628</c:v>
                </c:pt>
                <c:pt idx="1254">
                  <c:v>2.0794655151768628</c:v>
                </c:pt>
                <c:pt idx="1255">
                  <c:v>2.0794655151768628</c:v>
                </c:pt>
                <c:pt idx="1256">
                  <c:v>2.0794655151768628</c:v>
                </c:pt>
                <c:pt idx="1257">
                  <c:v>2.0794655151768628</c:v>
                </c:pt>
                <c:pt idx="1258">
                  <c:v>2.0794655151768628</c:v>
                </c:pt>
                <c:pt idx="1259">
                  <c:v>2.0794655151768628</c:v>
                </c:pt>
                <c:pt idx="1260">
                  <c:v>2.0794655151768628</c:v>
                </c:pt>
                <c:pt idx="1261">
                  <c:v>2.0794655151768628</c:v>
                </c:pt>
                <c:pt idx="1262">
                  <c:v>2.0794655151768628</c:v>
                </c:pt>
                <c:pt idx="1263">
                  <c:v>2.0794655151768628</c:v>
                </c:pt>
                <c:pt idx="1264">
                  <c:v>2.0794655151768628</c:v>
                </c:pt>
                <c:pt idx="1265">
                  <c:v>2.0794655151768628</c:v>
                </c:pt>
                <c:pt idx="1266">
                  <c:v>2.0794655151768628</c:v>
                </c:pt>
                <c:pt idx="1267">
                  <c:v>2.0794655151768628</c:v>
                </c:pt>
                <c:pt idx="1268">
                  <c:v>2.0794655151768628</c:v>
                </c:pt>
                <c:pt idx="1269">
                  <c:v>2.0794655151768628</c:v>
                </c:pt>
                <c:pt idx="1270">
                  <c:v>2.0794655151768628</c:v>
                </c:pt>
                <c:pt idx="1271">
                  <c:v>2.0794655151768628</c:v>
                </c:pt>
                <c:pt idx="1272">
                  <c:v>2.0794655151768628</c:v>
                </c:pt>
                <c:pt idx="1273">
                  <c:v>2.0794655151768628</c:v>
                </c:pt>
                <c:pt idx="1274">
                  <c:v>2.0794655151768628</c:v>
                </c:pt>
                <c:pt idx="1275">
                  <c:v>2.0794655151768628</c:v>
                </c:pt>
                <c:pt idx="1276">
                  <c:v>2.0794655151768628</c:v>
                </c:pt>
                <c:pt idx="1277">
                  <c:v>2.0794655151768628</c:v>
                </c:pt>
                <c:pt idx="1278">
                  <c:v>2.0794655151768628</c:v>
                </c:pt>
                <c:pt idx="1279">
                  <c:v>2.0794655151768628</c:v>
                </c:pt>
                <c:pt idx="1280">
                  <c:v>2.0794655151768628</c:v>
                </c:pt>
                <c:pt idx="1281">
                  <c:v>2.0794655151768628</c:v>
                </c:pt>
                <c:pt idx="1282">
                  <c:v>2.0794655151768628</c:v>
                </c:pt>
                <c:pt idx="1283">
                  <c:v>2.0794655151768628</c:v>
                </c:pt>
                <c:pt idx="1284">
                  <c:v>2.0794655151768628</c:v>
                </c:pt>
                <c:pt idx="1285">
                  <c:v>2.0794655151768628</c:v>
                </c:pt>
                <c:pt idx="1286">
                  <c:v>2.0794655151768628</c:v>
                </c:pt>
                <c:pt idx="1287">
                  <c:v>2.0794655151768628</c:v>
                </c:pt>
                <c:pt idx="1288">
                  <c:v>2.0794655151768628</c:v>
                </c:pt>
                <c:pt idx="1289">
                  <c:v>2.0794655151768628</c:v>
                </c:pt>
                <c:pt idx="1290">
                  <c:v>2.0794655151768628</c:v>
                </c:pt>
                <c:pt idx="1291">
                  <c:v>2.0794655151768628</c:v>
                </c:pt>
                <c:pt idx="1292">
                  <c:v>2.0794655151768628</c:v>
                </c:pt>
                <c:pt idx="1293">
                  <c:v>2.0794655151768628</c:v>
                </c:pt>
                <c:pt idx="1294">
                  <c:v>2.0794655151768628</c:v>
                </c:pt>
                <c:pt idx="1295">
                  <c:v>2.0794655151768628</c:v>
                </c:pt>
                <c:pt idx="1296">
                  <c:v>2.0794655151768628</c:v>
                </c:pt>
                <c:pt idx="1297">
                  <c:v>2.0794655151768628</c:v>
                </c:pt>
                <c:pt idx="1298">
                  <c:v>2.0794655151768628</c:v>
                </c:pt>
                <c:pt idx="1299">
                  <c:v>2.0794655151768628</c:v>
                </c:pt>
                <c:pt idx="1300">
                  <c:v>2.0794655151768628</c:v>
                </c:pt>
                <c:pt idx="1301">
                  <c:v>2.0794655151768628</c:v>
                </c:pt>
                <c:pt idx="1302">
                  <c:v>2.0794655151768628</c:v>
                </c:pt>
                <c:pt idx="1303">
                  <c:v>2.0794655151768628</c:v>
                </c:pt>
                <c:pt idx="1304">
                  <c:v>2.0794655151768628</c:v>
                </c:pt>
                <c:pt idx="1305">
                  <c:v>2.0794655151768628</c:v>
                </c:pt>
                <c:pt idx="1306">
                  <c:v>2.0794655151768628</c:v>
                </c:pt>
                <c:pt idx="1307">
                  <c:v>2.0794655151768628</c:v>
                </c:pt>
                <c:pt idx="1308">
                  <c:v>2.0794655151768628</c:v>
                </c:pt>
                <c:pt idx="1309">
                  <c:v>2.0794655151768628</c:v>
                </c:pt>
                <c:pt idx="1310">
                  <c:v>2.0794655151768628</c:v>
                </c:pt>
                <c:pt idx="1311">
                  <c:v>2.0794655151768628</c:v>
                </c:pt>
                <c:pt idx="1312">
                  <c:v>2.0794655151768628</c:v>
                </c:pt>
                <c:pt idx="1313">
                  <c:v>2.0794655151768628</c:v>
                </c:pt>
                <c:pt idx="1314">
                  <c:v>2.0794655151768628</c:v>
                </c:pt>
                <c:pt idx="1315">
                  <c:v>2.0794655151768628</c:v>
                </c:pt>
                <c:pt idx="1316">
                  <c:v>2.0794655151768628</c:v>
                </c:pt>
                <c:pt idx="1317">
                  <c:v>2.0794655151768628</c:v>
                </c:pt>
                <c:pt idx="1318">
                  <c:v>2.0794655151768628</c:v>
                </c:pt>
                <c:pt idx="1319">
                  <c:v>2.0794655151768628</c:v>
                </c:pt>
                <c:pt idx="1320">
                  <c:v>2.0794655151768628</c:v>
                </c:pt>
                <c:pt idx="1321">
                  <c:v>2.0794655151768628</c:v>
                </c:pt>
                <c:pt idx="1322">
                  <c:v>2.0794655151768628</c:v>
                </c:pt>
                <c:pt idx="1323">
                  <c:v>2.0794655151768628</c:v>
                </c:pt>
                <c:pt idx="1324">
                  <c:v>2.0794655151768628</c:v>
                </c:pt>
                <c:pt idx="1325">
                  <c:v>2.0794655151768628</c:v>
                </c:pt>
                <c:pt idx="1326">
                  <c:v>2.0794655151768628</c:v>
                </c:pt>
                <c:pt idx="1327">
                  <c:v>2.0794655151768628</c:v>
                </c:pt>
                <c:pt idx="1328">
                  <c:v>2.0794655151768628</c:v>
                </c:pt>
                <c:pt idx="1329">
                  <c:v>2.0794655151768628</c:v>
                </c:pt>
                <c:pt idx="1330">
                  <c:v>2.0794655151768628</c:v>
                </c:pt>
                <c:pt idx="1331">
                  <c:v>2.0794655151768628</c:v>
                </c:pt>
                <c:pt idx="1332">
                  <c:v>2.0794655151768628</c:v>
                </c:pt>
                <c:pt idx="1333">
                  <c:v>2.0794655151768628</c:v>
                </c:pt>
                <c:pt idx="1334">
                  <c:v>2.0794655151768628</c:v>
                </c:pt>
                <c:pt idx="1335">
                  <c:v>2.0794655151768628</c:v>
                </c:pt>
                <c:pt idx="1336">
                  <c:v>2.0794655151768628</c:v>
                </c:pt>
                <c:pt idx="1337">
                  <c:v>2.0794655151768628</c:v>
                </c:pt>
                <c:pt idx="1338">
                  <c:v>2.0794655151768628</c:v>
                </c:pt>
                <c:pt idx="1339">
                  <c:v>2.0794655151768628</c:v>
                </c:pt>
                <c:pt idx="1340">
                  <c:v>2.0794655151768628</c:v>
                </c:pt>
                <c:pt idx="1341">
                  <c:v>2.0794655151768628</c:v>
                </c:pt>
                <c:pt idx="1342">
                  <c:v>2.0794655151768628</c:v>
                </c:pt>
                <c:pt idx="1343">
                  <c:v>2.0794655151768628</c:v>
                </c:pt>
                <c:pt idx="1344">
                  <c:v>2.0794655151768628</c:v>
                </c:pt>
                <c:pt idx="1345">
                  <c:v>2.0794655151768628</c:v>
                </c:pt>
                <c:pt idx="1346">
                  <c:v>2.0794655151768628</c:v>
                </c:pt>
                <c:pt idx="1347">
                  <c:v>2.0794655151768628</c:v>
                </c:pt>
                <c:pt idx="1348">
                  <c:v>2.0794655151768628</c:v>
                </c:pt>
                <c:pt idx="1349">
                  <c:v>2.0794655151768628</c:v>
                </c:pt>
                <c:pt idx="1350">
                  <c:v>2.0794655151768628</c:v>
                </c:pt>
                <c:pt idx="1351">
                  <c:v>2.0794655151768628</c:v>
                </c:pt>
                <c:pt idx="1352">
                  <c:v>2.0794655151768628</c:v>
                </c:pt>
                <c:pt idx="1353">
                  <c:v>2.0794655151768628</c:v>
                </c:pt>
                <c:pt idx="1354">
                  <c:v>2.0794655151768628</c:v>
                </c:pt>
                <c:pt idx="1355">
                  <c:v>2.0794655151768628</c:v>
                </c:pt>
                <c:pt idx="1356">
                  <c:v>2.0794655151768628</c:v>
                </c:pt>
                <c:pt idx="1357">
                  <c:v>2.0794655151768628</c:v>
                </c:pt>
                <c:pt idx="1358">
                  <c:v>2.0794655151768628</c:v>
                </c:pt>
                <c:pt idx="1359">
                  <c:v>2.0794655151768628</c:v>
                </c:pt>
                <c:pt idx="1360">
                  <c:v>2.0794655151768628</c:v>
                </c:pt>
                <c:pt idx="1361">
                  <c:v>2.0794655151768628</c:v>
                </c:pt>
                <c:pt idx="1362">
                  <c:v>2.0794655151768628</c:v>
                </c:pt>
                <c:pt idx="1363">
                  <c:v>2.0794655151768628</c:v>
                </c:pt>
                <c:pt idx="1364">
                  <c:v>2.0794655151768628</c:v>
                </c:pt>
                <c:pt idx="1365">
                  <c:v>2.0794655151768628</c:v>
                </c:pt>
                <c:pt idx="1366">
                  <c:v>2.0794655151768628</c:v>
                </c:pt>
                <c:pt idx="1367">
                  <c:v>2.0794655151768628</c:v>
                </c:pt>
                <c:pt idx="1368">
                  <c:v>2.0794655151768628</c:v>
                </c:pt>
                <c:pt idx="1369">
                  <c:v>2.0794655151768628</c:v>
                </c:pt>
                <c:pt idx="1370">
                  <c:v>2.0794655151768628</c:v>
                </c:pt>
                <c:pt idx="1371">
                  <c:v>2.0794655151768628</c:v>
                </c:pt>
                <c:pt idx="1372">
                  <c:v>2.0794655151768628</c:v>
                </c:pt>
                <c:pt idx="1373">
                  <c:v>2.0794655151768628</c:v>
                </c:pt>
                <c:pt idx="1374">
                  <c:v>2.0794655151768628</c:v>
                </c:pt>
                <c:pt idx="1375">
                  <c:v>2.0794655151768628</c:v>
                </c:pt>
                <c:pt idx="1376">
                  <c:v>2.0794655151768628</c:v>
                </c:pt>
                <c:pt idx="1377">
                  <c:v>2.0794655151768628</c:v>
                </c:pt>
                <c:pt idx="1378">
                  <c:v>2.0794655151768628</c:v>
                </c:pt>
                <c:pt idx="1379">
                  <c:v>2.0794655151768628</c:v>
                </c:pt>
                <c:pt idx="1380">
                  <c:v>2.0794655151768628</c:v>
                </c:pt>
                <c:pt idx="1381">
                  <c:v>2.0794655151768628</c:v>
                </c:pt>
                <c:pt idx="1382">
                  <c:v>2.0794655151768628</c:v>
                </c:pt>
                <c:pt idx="1383">
                  <c:v>2.0794655151768628</c:v>
                </c:pt>
                <c:pt idx="1384">
                  <c:v>2.0794655151768628</c:v>
                </c:pt>
                <c:pt idx="1385">
                  <c:v>2.0794655151768628</c:v>
                </c:pt>
                <c:pt idx="1386">
                  <c:v>2.0794655151768628</c:v>
                </c:pt>
                <c:pt idx="1387">
                  <c:v>2.0794655151768628</c:v>
                </c:pt>
                <c:pt idx="1388">
                  <c:v>2.0794655151768628</c:v>
                </c:pt>
                <c:pt idx="1389">
                  <c:v>2.0794655151768628</c:v>
                </c:pt>
                <c:pt idx="1390">
                  <c:v>2.0794655151768628</c:v>
                </c:pt>
                <c:pt idx="1391">
                  <c:v>2.0794655151768628</c:v>
                </c:pt>
                <c:pt idx="1392">
                  <c:v>2.0794655151768628</c:v>
                </c:pt>
                <c:pt idx="1393">
                  <c:v>2.0794655151768628</c:v>
                </c:pt>
                <c:pt idx="1394">
                  <c:v>2.0794655151768628</c:v>
                </c:pt>
                <c:pt idx="1395">
                  <c:v>2.0794655151768628</c:v>
                </c:pt>
                <c:pt idx="1396">
                  <c:v>2.0794655151768628</c:v>
                </c:pt>
                <c:pt idx="1397">
                  <c:v>2.0794655151768628</c:v>
                </c:pt>
                <c:pt idx="1398">
                  <c:v>2.0794655151768628</c:v>
                </c:pt>
                <c:pt idx="1399">
                  <c:v>2.0794655151768628</c:v>
                </c:pt>
                <c:pt idx="1400">
                  <c:v>2.0794655151768628</c:v>
                </c:pt>
                <c:pt idx="1401">
                  <c:v>2.0794655151768628</c:v>
                </c:pt>
                <c:pt idx="1402">
                  <c:v>2.0794655151768628</c:v>
                </c:pt>
                <c:pt idx="1403">
                  <c:v>2.0794655151768628</c:v>
                </c:pt>
                <c:pt idx="1404">
                  <c:v>2.0794655151768628</c:v>
                </c:pt>
                <c:pt idx="1405">
                  <c:v>2.0794655151768628</c:v>
                </c:pt>
                <c:pt idx="1406">
                  <c:v>2.0794655151768628</c:v>
                </c:pt>
                <c:pt idx="1407">
                  <c:v>2.0794655151768628</c:v>
                </c:pt>
                <c:pt idx="1408">
                  <c:v>2.0794655151768628</c:v>
                </c:pt>
                <c:pt idx="1409">
                  <c:v>2.0794655151768628</c:v>
                </c:pt>
                <c:pt idx="1410">
                  <c:v>2.0794655151768628</c:v>
                </c:pt>
                <c:pt idx="1411">
                  <c:v>2.0794655151768628</c:v>
                </c:pt>
                <c:pt idx="1412">
                  <c:v>2.0794655151768628</c:v>
                </c:pt>
                <c:pt idx="1413">
                  <c:v>2.0794655151768628</c:v>
                </c:pt>
                <c:pt idx="1414">
                  <c:v>2.0794655151768628</c:v>
                </c:pt>
                <c:pt idx="1415">
                  <c:v>2.0794655151768628</c:v>
                </c:pt>
                <c:pt idx="1416">
                  <c:v>2.0794655151768628</c:v>
                </c:pt>
                <c:pt idx="1417">
                  <c:v>2.0794655151768628</c:v>
                </c:pt>
                <c:pt idx="1418">
                  <c:v>2.0794655151768628</c:v>
                </c:pt>
                <c:pt idx="1419">
                  <c:v>2.0794655151768628</c:v>
                </c:pt>
                <c:pt idx="1420">
                  <c:v>2.0794655151768628</c:v>
                </c:pt>
                <c:pt idx="1421">
                  <c:v>2.0794655151768628</c:v>
                </c:pt>
                <c:pt idx="1422">
                  <c:v>2.0794655151768628</c:v>
                </c:pt>
                <c:pt idx="1423">
                  <c:v>2.0794655151768628</c:v>
                </c:pt>
                <c:pt idx="1424">
                  <c:v>2.0794655151768628</c:v>
                </c:pt>
                <c:pt idx="1425">
                  <c:v>2.0794655151768628</c:v>
                </c:pt>
                <c:pt idx="1426">
                  <c:v>2.0794655151768628</c:v>
                </c:pt>
                <c:pt idx="1427">
                  <c:v>2.0794655151768628</c:v>
                </c:pt>
                <c:pt idx="1428">
                  <c:v>2.0794655151768628</c:v>
                </c:pt>
                <c:pt idx="1429">
                  <c:v>2.0794655151768628</c:v>
                </c:pt>
                <c:pt idx="1430">
                  <c:v>2.0794655151768628</c:v>
                </c:pt>
                <c:pt idx="1431">
                  <c:v>2.0794655151768628</c:v>
                </c:pt>
                <c:pt idx="1432">
                  <c:v>2.0794655151768628</c:v>
                </c:pt>
                <c:pt idx="1433">
                  <c:v>2.0794655151768628</c:v>
                </c:pt>
                <c:pt idx="1434">
                  <c:v>2.0794655151768628</c:v>
                </c:pt>
                <c:pt idx="1435">
                  <c:v>2.0794655151768628</c:v>
                </c:pt>
                <c:pt idx="1436">
                  <c:v>2.0794655151768628</c:v>
                </c:pt>
                <c:pt idx="1437">
                  <c:v>2.0794655151768628</c:v>
                </c:pt>
                <c:pt idx="1438">
                  <c:v>2.0794655151768628</c:v>
                </c:pt>
                <c:pt idx="1439">
                  <c:v>2.0794655151768628</c:v>
                </c:pt>
                <c:pt idx="1440">
                  <c:v>2.0794655151768628</c:v>
                </c:pt>
                <c:pt idx="1441">
                  <c:v>2.0794655151768628</c:v>
                </c:pt>
                <c:pt idx="1442">
                  <c:v>2.0794655151768628</c:v>
                </c:pt>
                <c:pt idx="1443">
                  <c:v>2.0794655151768628</c:v>
                </c:pt>
                <c:pt idx="1444">
                  <c:v>2.0794655151768628</c:v>
                </c:pt>
                <c:pt idx="1445">
                  <c:v>2.0794655151768628</c:v>
                </c:pt>
                <c:pt idx="1446">
                  <c:v>2.0794655151768628</c:v>
                </c:pt>
                <c:pt idx="1447">
                  <c:v>2.0794655151768628</c:v>
                </c:pt>
                <c:pt idx="1448">
                  <c:v>2.0794655151768628</c:v>
                </c:pt>
                <c:pt idx="1449">
                  <c:v>2.0794655151768628</c:v>
                </c:pt>
                <c:pt idx="1450">
                  <c:v>2.0794655151768628</c:v>
                </c:pt>
                <c:pt idx="1451">
                  <c:v>2.0794655151768628</c:v>
                </c:pt>
                <c:pt idx="1452">
                  <c:v>2.0794655151768628</c:v>
                </c:pt>
                <c:pt idx="1453">
                  <c:v>2.0794655151768628</c:v>
                </c:pt>
                <c:pt idx="1454">
                  <c:v>2.0794655151768628</c:v>
                </c:pt>
                <c:pt idx="1455">
                  <c:v>2.0794655151768628</c:v>
                </c:pt>
                <c:pt idx="1456">
                  <c:v>2.0794655151768628</c:v>
                </c:pt>
                <c:pt idx="1457">
                  <c:v>2.0794655151768628</c:v>
                </c:pt>
                <c:pt idx="1458">
                  <c:v>2.0794655151768628</c:v>
                </c:pt>
                <c:pt idx="1459">
                  <c:v>2.0794655151768628</c:v>
                </c:pt>
                <c:pt idx="1460">
                  <c:v>2.0794655151768628</c:v>
                </c:pt>
                <c:pt idx="1461">
                  <c:v>2.0794655151768628</c:v>
                </c:pt>
                <c:pt idx="1462">
                  <c:v>2.0794655151768628</c:v>
                </c:pt>
                <c:pt idx="1463">
                  <c:v>2.0794655151768628</c:v>
                </c:pt>
                <c:pt idx="1464">
                  <c:v>2.0794655151768628</c:v>
                </c:pt>
                <c:pt idx="1465">
                  <c:v>2.0794655151768628</c:v>
                </c:pt>
                <c:pt idx="1466">
                  <c:v>2.0794655151768628</c:v>
                </c:pt>
                <c:pt idx="1467">
                  <c:v>2.0794655151768628</c:v>
                </c:pt>
                <c:pt idx="1468">
                  <c:v>2.0794655151768628</c:v>
                </c:pt>
                <c:pt idx="1469">
                  <c:v>2.0794655151768628</c:v>
                </c:pt>
                <c:pt idx="1470">
                  <c:v>2.0794655151768628</c:v>
                </c:pt>
                <c:pt idx="1471">
                  <c:v>2.0794655151768628</c:v>
                </c:pt>
                <c:pt idx="1472">
                  <c:v>2.0794655151768628</c:v>
                </c:pt>
                <c:pt idx="1473">
                  <c:v>2.0794655151768628</c:v>
                </c:pt>
                <c:pt idx="1474">
                  <c:v>2.0794655151768628</c:v>
                </c:pt>
                <c:pt idx="1475">
                  <c:v>2.0794655151768628</c:v>
                </c:pt>
                <c:pt idx="1476">
                  <c:v>2.0794655151768628</c:v>
                </c:pt>
                <c:pt idx="1477">
                  <c:v>2.0794655151768628</c:v>
                </c:pt>
                <c:pt idx="1478">
                  <c:v>2.0794655151768628</c:v>
                </c:pt>
                <c:pt idx="1479">
                  <c:v>2.0794655151768628</c:v>
                </c:pt>
                <c:pt idx="1480">
                  <c:v>2.0794655151768628</c:v>
                </c:pt>
                <c:pt idx="1481">
                  <c:v>2.0794655151768628</c:v>
                </c:pt>
                <c:pt idx="1482">
                  <c:v>2.0794655151768628</c:v>
                </c:pt>
                <c:pt idx="1483">
                  <c:v>2.0794655151768628</c:v>
                </c:pt>
                <c:pt idx="1484">
                  <c:v>2.0794655151768628</c:v>
                </c:pt>
                <c:pt idx="1485">
                  <c:v>2.0794655151768628</c:v>
                </c:pt>
                <c:pt idx="1486">
                  <c:v>2.0794655151768628</c:v>
                </c:pt>
                <c:pt idx="1487">
                  <c:v>2.0794655151768628</c:v>
                </c:pt>
                <c:pt idx="1488">
                  <c:v>2.0794655151768628</c:v>
                </c:pt>
                <c:pt idx="1489">
                  <c:v>2.0794655151768628</c:v>
                </c:pt>
                <c:pt idx="1490">
                  <c:v>2.0794655151768628</c:v>
                </c:pt>
                <c:pt idx="1491">
                  <c:v>2.0794655151768628</c:v>
                </c:pt>
                <c:pt idx="1492">
                  <c:v>2.0794655151768628</c:v>
                </c:pt>
                <c:pt idx="1493">
                  <c:v>2.0794655151768628</c:v>
                </c:pt>
                <c:pt idx="1494">
                  <c:v>2.0794655151768628</c:v>
                </c:pt>
                <c:pt idx="1495">
                  <c:v>2.0794655151768628</c:v>
                </c:pt>
                <c:pt idx="1496">
                  <c:v>2.0794655151768628</c:v>
                </c:pt>
                <c:pt idx="1497">
                  <c:v>2.0794655151768628</c:v>
                </c:pt>
                <c:pt idx="1498">
                  <c:v>2.0794655151768628</c:v>
                </c:pt>
                <c:pt idx="1499">
                  <c:v>2.0794655151768628</c:v>
                </c:pt>
                <c:pt idx="1500">
                  <c:v>2.0794655151768628</c:v>
                </c:pt>
                <c:pt idx="1501">
                  <c:v>2.0794655151768628</c:v>
                </c:pt>
                <c:pt idx="1502">
                  <c:v>2.0794655151768628</c:v>
                </c:pt>
                <c:pt idx="1503">
                  <c:v>2.0794655151768628</c:v>
                </c:pt>
                <c:pt idx="1504">
                  <c:v>2.0794655151768628</c:v>
                </c:pt>
                <c:pt idx="1505">
                  <c:v>2.0794655151768628</c:v>
                </c:pt>
                <c:pt idx="1506">
                  <c:v>2.0794655151768628</c:v>
                </c:pt>
                <c:pt idx="1507">
                  <c:v>2.0794655151768628</c:v>
                </c:pt>
                <c:pt idx="1508">
                  <c:v>2.0794655151768628</c:v>
                </c:pt>
                <c:pt idx="1509">
                  <c:v>2.0794655151768628</c:v>
                </c:pt>
                <c:pt idx="1510">
                  <c:v>2.0794655151768628</c:v>
                </c:pt>
                <c:pt idx="1511">
                  <c:v>2.0794655151768628</c:v>
                </c:pt>
                <c:pt idx="1512">
                  <c:v>2.0794655151768628</c:v>
                </c:pt>
                <c:pt idx="1513">
                  <c:v>2.0794655151768628</c:v>
                </c:pt>
                <c:pt idx="1514">
                  <c:v>2.0794655151768628</c:v>
                </c:pt>
                <c:pt idx="1515">
                  <c:v>2.0794655151768628</c:v>
                </c:pt>
                <c:pt idx="1516">
                  <c:v>2.0794655151768628</c:v>
                </c:pt>
                <c:pt idx="1517">
                  <c:v>2.0794655151768628</c:v>
                </c:pt>
                <c:pt idx="1518">
                  <c:v>2.0794655151768628</c:v>
                </c:pt>
                <c:pt idx="1519">
                  <c:v>2.0794655151768628</c:v>
                </c:pt>
                <c:pt idx="1520">
                  <c:v>2.0794655151768628</c:v>
                </c:pt>
                <c:pt idx="1521">
                  <c:v>2.0794655151768628</c:v>
                </c:pt>
                <c:pt idx="1522">
                  <c:v>2.0794655151768628</c:v>
                </c:pt>
                <c:pt idx="1523">
                  <c:v>2.0794655151768628</c:v>
                </c:pt>
                <c:pt idx="1524">
                  <c:v>2.0794655151768628</c:v>
                </c:pt>
                <c:pt idx="1525">
                  <c:v>2.0794655151768628</c:v>
                </c:pt>
                <c:pt idx="1526">
                  <c:v>2.0794655151768628</c:v>
                </c:pt>
                <c:pt idx="1527">
                  <c:v>2.0794655151768628</c:v>
                </c:pt>
                <c:pt idx="1528">
                  <c:v>2.0794655151768628</c:v>
                </c:pt>
                <c:pt idx="1529">
                  <c:v>2.0794655151768628</c:v>
                </c:pt>
                <c:pt idx="1530">
                  <c:v>2.0794655151768628</c:v>
                </c:pt>
                <c:pt idx="1531">
                  <c:v>2.0794655151768628</c:v>
                </c:pt>
                <c:pt idx="1532">
                  <c:v>2.0794655151768628</c:v>
                </c:pt>
                <c:pt idx="1533">
                  <c:v>2.0794655151768628</c:v>
                </c:pt>
                <c:pt idx="1534">
                  <c:v>2.0794655151768628</c:v>
                </c:pt>
                <c:pt idx="1535">
                  <c:v>2.0794655151768628</c:v>
                </c:pt>
                <c:pt idx="1536">
                  <c:v>2.0794655151768628</c:v>
                </c:pt>
                <c:pt idx="1537">
                  <c:v>2.0794655151768628</c:v>
                </c:pt>
                <c:pt idx="1538">
                  <c:v>2.0794655151768628</c:v>
                </c:pt>
                <c:pt idx="1539">
                  <c:v>2.0794655151768628</c:v>
                </c:pt>
                <c:pt idx="1540">
                  <c:v>2.0794655151768628</c:v>
                </c:pt>
                <c:pt idx="1541">
                  <c:v>2.0794655151768628</c:v>
                </c:pt>
                <c:pt idx="1542">
                  <c:v>2.0794655151768628</c:v>
                </c:pt>
                <c:pt idx="1543">
                  <c:v>2.0794655151768628</c:v>
                </c:pt>
                <c:pt idx="1544">
                  <c:v>2.0794655151768628</c:v>
                </c:pt>
                <c:pt idx="1545">
                  <c:v>2.0794655151768628</c:v>
                </c:pt>
                <c:pt idx="1546">
                  <c:v>2.0794655151768628</c:v>
                </c:pt>
                <c:pt idx="1547">
                  <c:v>2.0794655151768628</c:v>
                </c:pt>
                <c:pt idx="1548">
                  <c:v>2.0794655151768628</c:v>
                </c:pt>
                <c:pt idx="1549">
                  <c:v>2.0794655151768628</c:v>
                </c:pt>
                <c:pt idx="1550">
                  <c:v>2.0794655151768628</c:v>
                </c:pt>
                <c:pt idx="1551">
                  <c:v>2.0794655151768628</c:v>
                </c:pt>
                <c:pt idx="1552">
                  <c:v>2.0794655151768628</c:v>
                </c:pt>
                <c:pt idx="1553">
                  <c:v>2.0794655151768628</c:v>
                </c:pt>
                <c:pt idx="1554">
                  <c:v>2.0794655151768628</c:v>
                </c:pt>
                <c:pt idx="1555">
                  <c:v>2.0794655151768628</c:v>
                </c:pt>
                <c:pt idx="1556">
                  <c:v>2.0794655151768628</c:v>
                </c:pt>
                <c:pt idx="1557">
                  <c:v>2.0794655151768628</c:v>
                </c:pt>
                <c:pt idx="1558">
                  <c:v>2.0794655151768628</c:v>
                </c:pt>
                <c:pt idx="1559">
                  <c:v>2.0794655151768628</c:v>
                </c:pt>
                <c:pt idx="1560">
                  <c:v>2.0794655151768628</c:v>
                </c:pt>
                <c:pt idx="1561">
                  <c:v>2.0794655151768628</c:v>
                </c:pt>
                <c:pt idx="1562">
                  <c:v>2.0794655151768628</c:v>
                </c:pt>
                <c:pt idx="1563">
                  <c:v>2.0794655151768628</c:v>
                </c:pt>
                <c:pt idx="1564">
                  <c:v>2.0794655151768628</c:v>
                </c:pt>
                <c:pt idx="1565">
                  <c:v>2.0794655151768628</c:v>
                </c:pt>
                <c:pt idx="1566">
                  <c:v>2.0794655151768628</c:v>
                </c:pt>
                <c:pt idx="1567">
                  <c:v>2.0794655151768628</c:v>
                </c:pt>
                <c:pt idx="1568">
                  <c:v>2.0794655151768628</c:v>
                </c:pt>
                <c:pt idx="1569">
                  <c:v>2.0794655151768628</c:v>
                </c:pt>
                <c:pt idx="1570">
                  <c:v>2.0794655151768628</c:v>
                </c:pt>
                <c:pt idx="1571">
                  <c:v>2.0794655151768628</c:v>
                </c:pt>
                <c:pt idx="1572">
                  <c:v>2.0794655151768628</c:v>
                </c:pt>
                <c:pt idx="1573">
                  <c:v>2.0794655151768628</c:v>
                </c:pt>
                <c:pt idx="1574">
                  <c:v>2.0794655151768628</c:v>
                </c:pt>
                <c:pt idx="1575">
                  <c:v>2.0794655151768628</c:v>
                </c:pt>
                <c:pt idx="1576">
                  <c:v>2.0794655151768628</c:v>
                </c:pt>
                <c:pt idx="1577">
                  <c:v>2.0794655151768628</c:v>
                </c:pt>
                <c:pt idx="1578">
                  <c:v>2.0794655151768628</c:v>
                </c:pt>
                <c:pt idx="1579">
                  <c:v>2.0794655151768628</c:v>
                </c:pt>
                <c:pt idx="1580">
                  <c:v>2.0794655151768628</c:v>
                </c:pt>
                <c:pt idx="1581">
                  <c:v>2.0794655151768628</c:v>
                </c:pt>
                <c:pt idx="1582">
                  <c:v>2.0794655151768628</c:v>
                </c:pt>
                <c:pt idx="1583">
                  <c:v>2.0794655151768628</c:v>
                </c:pt>
                <c:pt idx="1584">
                  <c:v>2.0794655151768628</c:v>
                </c:pt>
                <c:pt idx="1585">
                  <c:v>2.0794655151768628</c:v>
                </c:pt>
                <c:pt idx="1586">
                  <c:v>2.0794655151768628</c:v>
                </c:pt>
                <c:pt idx="1587">
                  <c:v>2.0794655151768628</c:v>
                </c:pt>
                <c:pt idx="1588">
                  <c:v>2.0794655151768628</c:v>
                </c:pt>
                <c:pt idx="1589">
                  <c:v>2.0794655151768628</c:v>
                </c:pt>
                <c:pt idx="1590">
                  <c:v>2.0794655151768628</c:v>
                </c:pt>
                <c:pt idx="1591">
                  <c:v>2.0794655151768628</c:v>
                </c:pt>
                <c:pt idx="1592">
                  <c:v>2.0794655151768628</c:v>
                </c:pt>
                <c:pt idx="1593">
                  <c:v>2.0794655151768628</c:v>
                </c:pt>
                <c:pt idx="1594">
                  <c:v>2.0794655151768628</c:v>
                </c:pt>
                <c:pt idx="1595">
                  <c:v>2.0794655151768628</c:v>
                </c:pt>
                <c:pt idx="1596">
                  <c:v>2.0794655151768628</c:v>
                </c:pt>
                <c:pt idx="1597">
                  <c:v>2.0794655151768628</c:v>
                </c:pt>
                <c:pt idx="1598">
                  <c:v>2.0794655151768628</c:v>
                </c:pt>
                <c:pt idx="1599">
                  <c:v>2.0794655151768628</c:v>
                </c:pt>
                <c:pt idx="1600">
                  <c:v>2.0794655151768628</c:v>
                </c:pt>
                <c:pt idx="1601">
                  <c:v>2.0794655151768628</c:v>
                </c:pt>
                <c:pt idx="1602">
                  <c:v>2.0794655151768628</c:v>
                </c:pt>
                <c:pt idx="1603">
                  <c:v>2.0794655151768628</c:v>
                </c:pt>
                <c:pt idx="1604">
                  <c:v>2.0794655151768628</c:v>
                </c:pt>
                <c:pt idx="1605">
                  <c:v>2.0794655151768628</c:v>
                </c:pt>
                <c:pt idx="1606">
                  <c:v>2.0794655151768628</c:v>
                </c:pt>
                <c:pt idx="1607">
                  <c:v>2.0794655151768628</c:v>
                </c:pt>
                <c:pt idx="1608">
                  <c:v>2.0794655151768628</c:v>
                </c:pt>
                <c:pt idx="1609">
                  <c:v>2.0794655151768628</c:v>
                </c:pt>
                <c:pt idx="1610">
                  <c:v>2.0794655151768628</c:v>
                </c:pt>
                <c:pt idx="1611">
                  <c:v>2.0794655151768628</c:v>
                </c:pt>
                <c:pt idx="1612">
                  <c:v>2.0794655151768628</c:v>
                </c:pt>
                <c:pt idx="1613">
                  <c:v>2.0794655151768628</c:v>
                </c:pt>
                <c:pt idx="1614">
                  <c:v>2.0794655151768628</c:v>
                </c:pt>
                <c:pt idx="1615">
                  <c:v>2.0794655151768628</c:v>
                </c:pt>
                <c:pt idx="1616">
                  <c:v>2.0794655151768628</c:v>
                </c:pt>
                <c:pt idx="1617">
                  <c:v>2.0794655151768628</c:v>
                </c:pt>
                <c:pt idx="1618">
                  <c:v>2.0794655151768628</c:v>
                </c:pt>
                <c:pt idx="1619">
                  <c:v>2.0794655151768628</c:v>
                </c:pt>
                <c:pt idx="1620">
                  <c:v>2.0794655151768628</c:v>
                </c:pt>
                <c:pt idx="1621">
                  <c:v>2.0794655151768628</c:v>
                </c:pt>
                <c:pt idx="1622">
                  <c:v>2.0794655151768628</c:v>
                </c:pt>
                <c:pt idx="1623">
                  <c:v>2.0794655151768628</c:v>
                </c:pt>
                <c:pt idx="1624">
                  <c:v>2.0794655151768628</c:v>
                </c:pt>
                <c:pt idx="1625">
                  <c:v>2.0794655151768628</c:v>
                </c:pt>
                <c:pt idx="1626">
                  <c:v>2.0794655151768628</c:v>
                </c:pt>
                <c:pt idx="1627">
                  <c:v>2.0794655151768628</c:v>
                </c:pt>
                <c:pt idx="1628">
                  <c:v>2.0794655151768628</c:v>
                </c:pt>
                <c:pt idx="1629">
                  <c:v>2.0794655151768628</c:v>
                </c:pt>
                <c:pt idx="1630">
                  <c:v>2.0794655151768628</c:v>
                </c:pt>
                <c:pt idx="1631">
                  <c:v>2.0794655151768628</c:v>
                </c:pt>
                <c:pt idx="1632">
                  <c:v>2.0794655151768628</c:v>
                </c:pt>
                <c:pt idx="1633">
                  <c:v>2.0794655151768628</c:v>
                </c:pt>
                <c:pt idx="1634">
                  <c:v>2.0794655151768628</c:v>
                </c:pt>
                <c:pt idx="1635">
                  <c:v>2.0794655151768628</c:v>
                </c:pt>
                <c:pt idx="1636">
                  <c:v>2.0794655151768628</c:v>
                </c:pt>
                <c:pt idx="1637">
                  <c:v>2.0794655151768628</c:v>
                </c:pt>
                <c:pt idx="1638">
                  <c:v>2.0794655151768628</c:v>
                </c:pt>
                <c:pt idx="1639">
                  <c:v>2.0794655151768628</c:v>
                </c:pt>
                <c:pt idx="1640">
                  <c:v>2.0794655151768628</c:v>
                </c:pt>
                <c:pt idx="1641">
                  <c:v>2.0794655151768628</c:v>
                </c:pt>
                <c:pt idx="1642">
                  <c:v>2.0794655151768628</c:v>
                </c:pt>
                <c:pt idx="1643">
                  <c:v>2.0794655151768628</c:v>
                </c:pt>
                <c:pt idx="1644">
                  <c:v>2.0794655151768628</c:v>
                </c:pt>
                <c:pt idx="1645">
                  <c:v>2.0794655151768628</c:v>
                </c:pt>
                <c:pt idx="1646">
                  <c:v>2.0794655151768628</c:v>
                </c:pt>
                <c:pt idx="1647">
                  <c:v>2.0794655151768628</c:v>
                </c:pt>
                <c:pt idx="1648">
                  <c:v>2.0794655151768628</c:v>
                </c:pt>
                <c:pt idx="1649">
                  <c:v>2.0794655151768628</c:v>
                </c:pt>
                <c:pt idx="1650">
                  <c:v>2.0794655151768628</c:v>
                </c:pt>
                <c:pt idx="1651">
                  <c:v>2.0794655151768628</c:v>
                </c:pt>
                <c:pt idx="1652">
                  <c:v>2.0794655151768628</c:v>
                </c:pt>
                <c:pt idx="1653">
                  <c:v>2.0794655151768628</c:v>
                </c:pt>
                <c:pt idx="1654">
                  <c:v>2.0794655151768628</c:v>
                </c:pt>
                <c:pt idx="1655">
                  <c:v>2.0794655151768628</c:v>
                </c:pt>
                <c:pt idx="1656">
                  <c:v>2.0794655151768628</c:v>
                </c:pt>
                <c:pt idx="1657">
                  <c:v>2.0794655151768628</c:v>
                </c:pt>
                <c:pt idx="1658">
                  <c:v>2.0794655151768628</c:v>
                </c:pt>
                <c:pt idx="1659">
                  <c:v>2.0794655151768628</c:v>
                </c:pt>
                <c:pt idx="1660">
                  <c:v>2.0794655151768628</c:v>
                </c:pt>
                <c:pt idx="1661">
                  <c:v>2.0794655151768628</c:v>
                </c:pt>
                <c:pt idx="1662">
                  <c:v>2.0794655151768628</c:v>
                </c:pt>
                <c:pt idx="1663">
                  <c:v>2.0794655151768628</c:v>
                </c:pt>
                <c:pt idx="1664">
                  <c:v>2.0794655151768628</c:v>
                </c:pt>
                <c:pt idx="1665">
                  <c:v>2.0794655151768628</c:v>
                </c:pt>
                <c:pt idx="1666">
                  <c:v>2.0794655151768628</c:v>
                </c:pt>
                <c:pt idx="1667">
                  <c:v>2.0794655151768628</c:v>
                </c:pt>
                <c:pt idx="1668">
                  <c:v>2.0794655151768628</c:v>
                </c:pt>
                <c:pt idx="1669">
                  <c:v>2.0794655151768628</c:v>
                </c:pt>
                <c:pt idx="1670">
                  <c:v>2.0794655151768628</c:v>
                </c:pt>
                <c:pt idx="1671">
                  <c:v>2.0794655151768628</c:v>
                </c:pt>
                <c:pt idx="1672">
                  <c:v>2.0794655151768628</c:v>
                </c:pt>
                <c:pt idx="1673">
                  <c:v>2.0794655151768628</c:v>
                </c:pt>
                <c:pt idx="1674">
                  <c:v>2.0794655151768628</c:v>
                </c:pt>
                <c:pt idx="1675">
                  <c:v>2.0794655151768628</c:v>
                </c:pt>
                <c:pt idx="1676">
                  <c:v>2.0794655151768628</c:v>
                </c:pt>
                <c:pt idx="1677">
                  <c:v>2.0794655151768628</c:v>
                </c:pt>
                <c:pt idx="1678">
                  <c:v>2.0794655151768628</c:v>
                </c:pt>
                <c:pt idx="1679">
                  <c:v>2.0794655151768628</c:v>
                </c:pt>
                <c:pt idx="1680">
                  <c:v>2.0794655151768628</c:v>
                </c:pt>
                <c:pt idx="1681">
                  <c:v>2.0794655151768628</c:v>
                </c:pt>
                <c:pt idx="1682">
                  <c:v>2.0794655151768628</c:v>
                </c:pt>
                <c:pt idx="1683">
                  <c:v>2.0794655151768628</c:v>
                </c:pt>
                <c:pt idx="1684">
                  <c:v>2.0794655151768628</c:v>
                </c:pt>
                <c:pt idx="1685">
                  <c:v>2.0794655151768628</c:v>
                </c:pt>
                <c:pt idx="1686">
                  <c:v>2.0794655151768628</c:v>
                </c:pt>
                <c:pt idx="1687">
                  <c:v>2.0794655151768628</c:v>
                </c:pt>
                <c:pt idx="1688">
                  <c:v>2.0794655151768628</c:v>
                </c:pt>
                <c:pt idx="1689">
                  <c:v>2.0794655151768628</c:v>
                </c:pt>
                <c:pt idx="1690">
                  <c:v>2.0794655151768628</c:v>
                </c:pt>
                <c:pt idx="1691">
                  <c:v>2.0794655151768628</c:v>
                </c:pt>
                <c:pt idx="1692">
                  <c:v>2.0794655151768628</c:v>
                </c:pt>
                <c:pt idx="1693">
                  <c:v>2.0794655151768628</c:v>
                </c:pt>
                <c:pt idx="1694">
                  <c:v>2.0794655151768628</c:v>
                </c:pt>
                <c:pt idx="1695">
                  <c:v>2.0794655151768628</c:v>
                </c:pt>
                <c:pt idx="1696">
                  <c:v>2.0794655151768628</c:v>
                </c:pt>
                <c:pt idx="1697">
                  <c:v>2.0794655151768628</c:v>
                </c:pt>
                <c:pt idx="1698">
                  <c:v>2.0794655151768628</c:v>
                </c:pt>
                <c:pt idx="1699">
                  <c:v>2.0794655151768628</c:v>
                </c:pt>
                <c:pt idx="1700">
                  <c:v>2.0794655151768628</c:v>
                </c:pt>
                <c:pt idx="1701">
                  <c:v>2.0794655151768628</c:v>
                </c:pt>
                <c:pt idx="1702">
                  <c:v>2.0794655151768628</c:v>
                </c:pt>
                <c:pt idx="1703">
                  <c:v>2.0794655151768628</c:v>
                </c:pt>
                <c:pt idx="1704">
                  <c:v>2.0794655151768628</c:v>
                </c:pt>
                <c:pt idx="1705">
                  <c:v>2.0794655151768628</c:v>
                </c:pt>
                <c:pt idx="1706">
                  <c:v>2.0794655151768628</c:v>
                </c:pt>
                <c:pt idx="1707">
                  <c:v>2.0794655151768628</c:v>
                </c:pt>
                <c:pt idx="1708">
                  <c:v>2.0794655151768628</c:v>
                </c:pt>
                <c:pt idx="1709">
                  <c:v>2.0794655151768628</c:v>
                </c:pt>
                <c:pt idx="1710">
                  <c:v>2.0794655151768628</c:v>
                </c:pt>
                <c:pt idx="1711">
                  <c:v>2.0794655151768628</c:v>
                </c:pt>
                <c:pt idx="1712">
                  <c:v>2.0794655151768628</c:v>
                </c:pt>
                <c:pt idx="1713">
                  <c:v>2.0794655151768628</c:v>
                </c:pt>
                <c:pt idx="1714">
                  <c:v>2.0794655151768628</c:v>
                </c:pt>
                <c:pt idx="1715">
                  <c:v>2.0794655151768628</c:v>
                </c:pt>
                <c:pt idx="1716">
                  <c:v>2.0794655151768628</c:v>
                </c:pt>
                <c:pt idx="1717">
                  <c:v>2.0794655151768628</c:v>
                </c:pt>
                <c:pt idx="1718">
                  <c:v>2.0794655151768628</c:v>
                </c:pt>
                <c:pt idx="1719">
                  <c:v>2.0794655151768628</c:v>
                </c:pt>
                <c:pt idx="1720">
                  <c:v>2.0794655151768628</c:v>
                </c:pt>
                <c:pt idx="1721">
                  <c:v>2.0794655151768628</c:v>
                </c:pt>
                <c:pt idx="1722">
                  <c:v>2.0794655151768628</c:v>
                </c:pt>
                <c:pt idx="1723">
                  <c:v>2.0794655151768628</c:v>
                </c:pt>
                <c:pt idx="1724">
                  <c:v>2.0794655151768628</c:v>
                </c:pt>
                <c:pt idx="1725">
                  <c:v>2.0794655151768628</c:v>
                </c:pt>
                <c:pt idx="1726">
                  <c:v>2.0794655151768628</c:v>
                </c:pt>
                <c:pt idx="1727">
                  <c:v>2.0794655151768628</c:v>
                </c:pt>
                <c:pt idx="1728">
                  <c:v>2.0794655151768628</c:v>
                </c:pt>
                <c:pt idx="1729">
                  <c:v>2.0794655151768628</c:v>
                </c:pt>
                <c:pt idx="1730">
                  <c:v>2.0794655151768628</c:v>
                </c:pt>
                <c:pt idx="1731">
                  <c:v>2.0794655151768628</c:v>
                </c:pt>
                <c:pt idx="1732">
                  <c:v>2.0794655151768628</c:v>
                </c:pt>
                <c:pt idx="1733">
                  <c:v>2.0794655151768628</c:v>
                </c:pt>
                <c:pt idx="1734">
                  <c:v>2.0794655151768628</c:v>
                </c:pt>
                <c:pt idx="1735">
                  <c:v>2.0794655151768628</c:v>
                </c:pt>
                <c:pt idx="1736">
                  <c:v>2.0794655151768628</c:v>
                </c:pt>
                <c:pt idx="1737">
                  <c:v>2.0794655151768628</c:v>
                </c:pt>
                <c:pt idx="1738">
                  <c:v>2.0794655151768628</c:v>
                </c:pt>
                <c:pt idx="1739">
                  <c:v>2.0794655151768628</c:v>
                </c:pt>
                <c:pt idx="1740">
                  <c:v>2.0794655151768628</c:v>
                </c:pt>
                <c:pt idx="1741">
                  <c:v>2.0794655151768628</c:v>
                </c:pt>
                <c:pt idx="1742">
                  <c:v>2.0794655151768628</c:v>
                </c:pt>
                <c:pt idx="1743">
                  <c:v>2.0794655151768628</c:v>
                </c:pt>
                <c:pt idx="1744">
                  <c:v>2.0794655151768628</c:v>
                </c:pt>
                <c:pt idx="1745">
                  <c:v>2.0794655151768628</c:v>
                </c:pt>
                <c:pt idx="1746">
                  <c:v>2.0794655151768628</c:v>
                </c:pt>
                <c:pt idx="1747">
                  <c:v>2.0794655151768628</c:v>
                </c:pt>
                <c:pt idx="1748">
                  <c:v>2.0794655151768628</c:v>
                </c:pt>
                <c:pt idx="1749">
                  <c:v>2.0794655151768628</c:v>
                </c:pt>
                <c:pt idx="1750">
                  <c:v>2.0794655151768628</c:v>
                </c:pt>
                <c:pt idx="1751">
                  <c:v>2.0794655151768628</c:v>
                </c:pt>
                <c:pt idx="1752">
                  <c:v>2.0794655151768628</c:v>
                </c:pt>
                <c:pt idx="1753">
                  <c:v>2.0794655151768628</c:v>
                </c:pt>
                <c:pt idx="1754">
                  <c:v>2.0794655151768628</c:v>
                </c:pt>
                <c:pt idx="1755">
                  <c:v>2.0794655151768628</c:v>
                </c:pt>
                <c:pt idx="1756">
                  <c:v>2.0794655151768628</c:v>
                </c:pt>
                <c:pt idx="1757">
                  <c:v>2.0794655151768628</c:v>
                </c:pt>
                <c:pt idx="1758">
                  <c:v>2.0794655151768628</c:v>
                </c:pt>
                <c:pt idx="1759">
                  <c:v>2.0794655151768628</c:v>
                </c:pt>
                <c:pt idx="1760">
                  <c:v>2.0794655151768628</c:v>
                </c:pt>
                <c:pt idx="1761">
                  <c:v>2.0794655151768628</c:v>
                </c:pt>
                <c:pt idx="1762">
                  <c:v>2.0794655151768628</c:v>
                </c:pt>
                <c:pt idx="1763">
                  <c:v>2.0794655151768628</c:v>
                </c:pt>
                <c:pt idx="1764">
                  <c:v>2.0794655151768628</c:v>
                </c:pt>
                <c:pt idx="1765">
                  <c:v>2.0794655151768628</c:v>
                </c:pt>
                <c:pt idx="1766">
                  <c:v>2.0794655151768628</c:v>
                </c:pt>
                <c:pt idx="1767">
                  <c:v>2.0794655151768628</c:v>
                </c:pt>
                <c:pt idx="1768">
                  <c:v>2.0794655151768628</c:v>
                </c:pt>
                <c:pt idx="1769">
                  <c:v>2.0794655151768628</c:v>
                </c:pt>
                <c:pt idx="1770">
                  <c:v>2.0794655151768628</c:v>
                </c:pt>
                <c:pt idx="1771">
                  <c:v>2.0794655151768628</c:v>
                </c:pt>
                <c:pt idx="1772">
                  <c:v>2.0794655151768628</c:v>
                </c:pt>
                <c:pt idx="1773">
                  <c:v>2.0794655151768628</c:v>
                </c:pt>
                <c:pt idx="1774">
                  <c:v>2.0794655151768628</c:v>
                </c:pt>
                <c:pt idx="1775">
                  <c:v>2.0794655151768628</c:v>
                </c:pt>
                <c:pt idx="1776">
                  <c:v>2.0794655151768628</c:v>
                </c:pt>
                <c:pt idx="1777">
                  <c:v>2.0794655151768628</c:v>
                </c:pt>
                <c:pt idx="1778">
                  <c:v>2.0794655151768628</c:v>
                </c:pt>
                <c:pt idx="1779">
                  <c:v>2.0794655151768628</c:v>
                </c:pt>
                <c:pt idx="1780">
                  <c:v>2.0794655151768628</c:v>
                </c:pt>
                <c:pt idx="1781">
                  <c:v>2.0794655151768628</c:v>
                </c:pt>
                <c:pt idx="1782">
                  <c:v>2.0794655151768628</c:v>
                </c:pt>
                <c:pt idx="1783">
                  <c:v>2.0794655151768628</c:v>
                </c:pt>
                <c:pt idx="1784">
                  <c:v>2.0794655151768628</c:v>
                </c:pt>
                <c:pt idx="1785">
                  <c:v>2.0794655151768628</c:v>
                </c:pt>
                <c:pt idx="1786">
                  <c:v>2.0794655151768628</c:v>
                </c:pt>
                <c:pt idx="1787">
                  <c:v>2.0794655151768628</c:v>
                </c:pt>
                <c:pt idx="1788">
                  <c:v>2.0794655151768628</c:v>
                </c:pt>
                <c:pt idx="1789">
                  <c:v>2.0794655151768628</c:v>
                </c:pt>
                <c:pt idx="1790">
                  <c:v>2.0794655151768628</c:v>
                </c:pt>
                <c:pt idx="1791">
                  <c:v>2.0794655151768628</c:v>
                </c:pt>
                <c:pt idx="1792">
                  <c:v>2.0794655151768628</c:v>
                </c:pt>
                <c:pt idx="1793">
                  <c:v>2.0794655151768628</c:v>
                </c:pt>
                <c:pt idx="1794">
                  <c:v>2.0794655151768628</c:v>
                </c:pt>
                <c:pt idx="1795">
                  <c:v>2.0794655151768628</c:v>
                </c:pt>
                <c:pt idx="1796">
                  <c:v>2.0794655151768628</c:v>
                </c:pt>
                <c:pt idx="1797">
                  <c:v>2.0794655151768628</c:v>
                </c:pt>
                <c:pt idx="1798">
                  <c:v>2.0794655151768628</c:v>
                </c:pt>
                <c:pt idx="1799">
                  <c:v>2.0794655151768628</c:v>
                </c:pt>
                <c:pt idx="1800">
                  <c:v>2.0794655151768628</c:v>
                </c:pt>
                <c:pt idx="1801">
                  <c:v>2.0794655151768628</c:v>
                </c:pt>
                <c:pt idx="1802">
                  <c:v>2.0794655151768628</c:v>
                </c:pt>
                <c:pt idx="1803">
                  <c:v>2.0794655151768628</c:v>
                </c:pt>
                <c:pt idx="1804">
                  <c:v>2.0794655151768628</c:v>
                </c:pt>
                <c:pt idx="1805">
                  <c:v>2.0794655151768628</c:v>
                </c:pt>
                <c:pt idx="1806">
                  <c:v>2.0794655151768628</c:v>
                </c:pt>
                <c:pt idx="1807">
                  <c:v>2.0794655151768628</c:v>
                </c:pt>
                <c:pt idx="1808">
                  <c:v>2.0794655151768628</c:v>
                </c:pt>
                <c:pt idx="1809">
                  <c:v>2.0794655151768628</c:v>
                </c:pt>
                <c:pt idx="1810">
                  <c:v>2.0794655151768628</c:v>
                </c:pt>
                <c:pt idx="1811">
                  <c:v>2.0794655151768628</c:v>
                </c:pt>
                <c:pt idx="1812">
                  <c:v>2.0794655151768628</c:v>
                </c:pt>
                <c:pt idx="1813">
                  <c:v>2.0794655151768628</c:v>
                </c:pt>
                <c:pt idx="1814">
                  <c:v>2.0794655151768628</c:v>
                </c:pt>
                <c:pt idx="1815">
                  <c:v>2.0794655151768628</c:v>
                </c:pt>
                <c:pt idx="1816">
                  <c:v>2.0794655151768628</c:v>
                </c:pt>
                <c:pt idx="1817">
                  <c:v>2.0794655151768628</c:v>
                </c:pt>
                <c:pt idx="1818">
                  <c:v>2.0794655151768628</c:v>
                </c:pt>
                <c:pt idx="1819">
                  <c:v>2.0794655151768628</c:v>
                </c:pt>
                <c:pt idx="1820">
                  <c:v>2.0794655151768628</c:v>
                </c:pt>
                <c:pt idx="1821">
                  <c:v>2.0794655151768628</c:v>
                </c:pt>
                <c:pt idx="1822">
                  <c:v>2.0794655151768628</c:v>
                </c:pt>
                <c:pt idx="1823">
                  <c:v>2.0794655151768628</c:v>
                </c:pt>
                <c:pt idx="1824">
                  <c:v>2.0794655151768628</c:v>
                </c:pt>
                <c:pt idx="1825">
                  <c:v>2.0794655151768628</c:v>
                </c:pt>
                <c:pt idx="1826">
                  <c:v>2.0794655151768628</c:v>
                </c:pt>
                <c:pt idx="1827">
                  <c:v>2.0794655151768628</c:v>
                </c:pt>
                <c:pt idx="1828">
                  <c:v>2.0794655151768628</c:v>
                </c:pt>
                <c:pt idx="1829">
                  <c:v>2.0794655151768628</c:v>
                </c:pt>
                <c:pt idx="1830">
                  <c:v>2.0794655151768628</c:v>
                </c:pt>
                <c:pt idx="1831">
                  <c:v>2.0794655151768628</c:v>
                </c:pt>
                <c:pt idx="1832">
                  <c:v>2.0794655151768628</c:v>
                </c:pt>
                <c:pt idx="1833">
                  <c:v>2.0794655151768628</c:v>
                </c:pt>
                <c:pt idx="1834">
                  <c:v>2.0794655151768628</c:v>
                </c:pt>
                <c:pt idx="1835">
                  <c:v>2.0794655151768628</c:v>
                </c:pt>
                <c:pt idx="1836">
                  <c:v>2.0794655151768628</c:v>
                </c:pt>
                <c:pt idx="1837">
                  <c:v>2.0794655151768628</c:v>
                </c:pt>
                <c:pt idx="1838">
                  <c:v>2.0794655151768628</c:v>
                </c:pt>
                <c:pt idx="1839">
                  <c:v>2.0794655151768628</c:v>
                </c:pt>
                <c:pt idx="1840">
                  <c:v>2.0794655151768628</c:v>
                </c:pt>
                <c:pt idx="1841">
                  <c:v>2.0794655151768628</c:v>
                </c:pt>
                <c:pt idx="1842">
                  <c:v>2.0794655151768628</c:v>
                </c:pt>
                <c:pt idx="1843">
                  <c:v>2.0794655151768628</c:v>
                </c:pt>
                <c:pt idx="1844">
                  <c:v>2.0794655151768628</c:v>
                </c:pt>
                <c:pt idx="1845">
                  <c:v>2.0794655151768628</c:v>
                </c:pt>
                <c:pt idx="1846">
                  <c:v>2.0794655151768628</c:v>
                </c:pt>
                <c:pt idx="1847">
                  <c:v>2.0794655151768628</c:v>
                </c:pt>
                <c:pt idx="1848">
                  <c:v>2.0794655151768628</c:v>
                </c:pt>
                <c:pt idx="1849">
                  <c:v>2.0794655151768628</c:v>
                </c:pt>
                <c:pt idx="1850">
                  <c:v>2.0794655151768628</c:v>
                </c:pt>
                <c:pt idx="1851">
                  <c:v>2.0794655151768628</c:v>
                </c:pt>
                <c:pt idx="1852">
                  <c:v>2.0794655151768628</c:v>
                </c:pt>
                <c:pt idx="1853">
                  <c:v>2.0794655151768628</c:v>
                </c:pt>
                <c:pt idx="1854">
                  <c:v>2.0794655151768628</c:v>
                </c:pt>
                <c:pt idx="1855">
                  <c:v>2.0794655151768628</c:v>
                </c:pt>
                <c:pt idx="1856">
                  <c:v>2.0794655151768628</c:v>
                </c:pt>
                <c:pt idx="1857">
                  <c:v>2.0794655151768628</c:v>
                </c:pt>
                <c:pt idx="1858">
                  <c:v>2.0794655151768628</c:v>
                </c:pt>
                <c:pt idx="1859">
                  <c:v>2.0794655151768628</c:v>
                </c:pt>
                <c:pt idx="1860">
                  <c:v>2.0794655151768628</c:v>
                </c:pt>
                <c:pt idx="1861">
                  <c:v>2.0794655151768628</c:v>
                </c:pt>
                <c:pt idx="1862">
                  <c:v>2.0794655151768628</c:v>
                </c:pt>
                <c:pt idx="1863">
                  <c:v>2.0794655151768628</c:v>
                </c:pt>
                <c:pt idx="1864">
                  <c:v>2.0794655151768628</c:v>
                </c:pt>
                <c:pt idx="1865">
                  <c:v>2.0794655151768628</c:v>
                </c:pt>
                <c:pt idx="1866">
                  <c:v>2.0794655151768628</c:v>
                </c:pt>
                <c:pt idx="1867">
                  <c:v>2.0794655151768628</c:v>
                </c:pt>
                <c:pt idx="1868">
                  <c:v>2.0794655151768628</c:v>
                </c:pt>
                <c:pt idx="1869">
                  <c:v>2.0794655151768628</c:v>
                </c:pt>
                <c:pt idx="1870">
                  <c:v>2.0794655151768628</c:v>
                </c:pt>
                <c:pt idx="1871">
                  <c:v>2.0794655151768628</c:v>
                </c:pt>
                <c:pt idx="1872">
                  <c:v>2.0794655151768628</c:v>
                </c:pt>
                <c:pt idx="1873">
                  <c:v>2.0794655151768628</c:v>
                </c:pt>
                <c:pt idx="1874">
                  <c:v>2.0794655151768628</c:v>
                </c:pt>
                <c:pt idx="1875">
                  <c:v>2.0794655151768628</c:v>
                </c:pt>
                <c:pt idx="1876">
                  <c:v>2.0794655151768628</c:v>
                </c:pt>
                <c:pt idx="1877">
                  <c:v>2.0794655151768628</c:v>
                </c:pt>
                <c:pt idx="1878">
                  <c:v>2.0794655151768628</c:v>
                </c:pt>
                <c:pt idx="1879">
                  <c:v>2.0794655151768628</c:v>
                </c:pt>
                <c:pt idx="1880">
                  <c:v>2.0794655151768628</c:v>
                </c:pt>
                <c:pt idx="1881">
                  <c:v>2.0794655151768628</c:v>
                </c:pt>
                <c:pt idx="1882">
                  <c:v>2.0794655151768628</c:v>
                </c:pt>
                <c:pt idx="1883">
                  <c:v>2.0794655151768628</c:v>
                </c:pt>
                <c:pt idx="1884">
                  <c:v>2.0794655151768628</c:v>
                </c:pt>
                <c:pt idx="1885">
                  <c:v>2.0794655151768628</c:v>
                </c:pt>
                <c:pt idx="1886">
                  <c:v>2.0794655151768628</c:v>
                </c:pt>
                <c:pt idx="1887">
                  <c:v>2.0794655151768628</c:v>
                </c:pt>
                <c:pt idx="1888">
                  <c:v>2.0794655151768628</c:v>
                </c:pt>
                <c:pt idx="1889">
                  <c:v>2.0794655151768628</c:v>
                </c:pt>
                <c:pt idx="1890">
                  <c:v>2.0794655151768628</c:v>
                </c:pt>
                <c:pt idx="1891">
                  <c:v>2.0794655151768628</c:v>
                </c:pt>
                <c:pt idx="1892">
                  <c:v>2.0794655151768628</c:v>
                </c:pt>
                <c:pt idx="1893">
                  <c:v>2.0794655151768628</c:v>
                </c:pt>
                <c:pt idx="1894">
                  <c:v>2.0794655151768628</c:v>
                </c:pt>
                <c:pt idx="1895">
                  <c:v>2.0794655151768628</c:v>
                </c:pt>
                <c:pt idx="1896">
                  <c:v>2.0794655151768628</c:v>
                </c:pt>
                <c:pt idx="1897">
                  <c:v>2.0794655151768628</c:v>
                </c:pt>
                <c:pt idx="1898">
                  <c:v>2.0794655151768628</c:v>
                </c:pt>
                <c:pt idx="1899">
                  <c:v>2.0794655151768628</c:v>
                </c:pt>
                <c:pt idx="1900">
                  <c:v>2.0794655151768628</c:v>
                </c:pt>
                <c:pt idx="1901">
                  <c:v>2.0794655151768628</c:v>
                </c:pt>
                <c:pt idx="1902">
                  <c:v>2.0794655151768628</c:v>
                </c:pt>
                <c:pt idx="1903">
                  <c:v>2.0794655151768628</c:v>
                </c:pt>
                <c:pt idx="1904">
                  <c:v>2.0794655151768628</c:v>
                </c:pt>
                <c:pt idx="1905">
                  <c:v>2.0794655151768628</c:v>
                </c:pt>
                <c:pt idx="1906">
                  <c:v>2.0794655151768628</c:v>
                </c:pt>
                <c:pt idx="1907">
                  <c:v>2.0794655151768628</c:v>
                </c:pt>
                <c:pt idx="1908">
                  <c:v>2.0794655151768628</c:v>
                </c:pt>
                <c:pt idx="1909">
                  <c:v>2.0794655151768628</c:v>
                </c:pt>
                <c:pt idx="1910">
                  <c:v>2.0794655151768628</c:v>
                </c:pt>
                <c:pt idx="1911">
                  <c:v>2.0794655151768628</c:v>
                </c:pt>
                <c:pt idx="1912">
                  <c:v>2.0794655151768628</c:v>
                </c:pt>
                <c:pt idx="1913">
                  <c:v>2.0794655151768628</c:v>
                </c:pt>
                <c:pt idx="1914">
                  <c:v>2.0794655151768628</c:v>
                </c:pt>
                <c:pt idx="1915">
                  <c:v>2.0794655151768628</c:v>
                </c:pt>
                <c:pt idx="1916">
                  <c:v>2.0794655151768628</c:v>
                </c:pt>
                <c:pt idx="1917">
                  <c:v>2.0794655151768628</c:v>
                </c:pt>
                <c:pt idx="1918">
                  <c:v>2.0794655151768628</c:v>
                </c:pt>
                <c:pt idx="1919">
                  <c:v>2.0794655151768628</c:v>
                </c:pt>
                <c:pt idx="1920">
                  <c:v>2.0794655151768628</c:v>
                </c:pt>
                <c:pt idx="1921">
                  <c:v>2.0794655151768628</c:v>
                </c:pt>
                <c:pt idx="1922">
                  <c:v>2.0794655151768628</c:v>
                </c:pt>
                <c:pt idx="1923">
                  <c:v>2.0794655151768628</c:v>
                </c:pt>
                <c:pt idx="1924">
                  <c:v>2.0794655151768628</c:v>
                </c:pt>
                <c:pt idx="1925">
                  <c:v>2.0794655151768628</c:v>
                </c:pt>
                <c:pt idx="1926">
                  <c:v>2.0794655151768628</c:v>
                </c:pt>
                <c:pt idx="1927">
                  <c:v>2.0794655151768628</c:v>
                </c:pt>
                <c:pt idx="1928">
                  <c:v>2.0794655151768628</c:v>
                </c:pt>
                <c:pt idx="1929">
                  <c:v>2.0794655151768628</c:v>
                </c:pt>
                <c:pt idx="1930">
                  <c:v>2.0794655151768628</c:v>
                </c:pt>
                <c:pt idx="1931">
                  <c:v>2.0794655151768628</c:v>
                </c:pt>
                <c:pt idx="1932">
                  <c:v>2.0794655151768628</c:v>
                </c:pt>
                <c:pt idx="1933">
                  <c:v>2.0794655151768628</c:v>
                </c:pt>
                <c:pt idx="1934">
                  <c:v>2.0794655151768628</c:v>
                </c:pt>
                <c:pt idx="1935">
                  <c:v>2.0794655151768628</c:v>
                </c:pt>
                <c:pt idx="1936">
                  <c:v>2.0794655151768628</c:v>
                </c:pt>
                <c:pt idx="1937">
                  <c:v>2.0794655151768628</c:v>
                </c:pt>
                <c:pt idx="1938">
                  <c:v>2.0794655151768628</c:v>
                </c:pt>
                <c:pt idx="1939">
                  <c:v>2.0794655151768628</c:v>
                </c:pt>
                <c:pt idx="1940">
                  <c:v>2.0794655151768628</c:v>
                </c:pt>
                <c:pt idx="1941">
                  <c:v>2.0794655151768628</c:v>
                </c:pt>
                <c:pt idx="1942">
                  <c:v>2.0794655151768628</c:v>
                </c:pt>
                <c:pt idx="1943">
                  <c:v>2.0794655151768628</c:v>
                </c:pt>
                <c:pt idx="1944">
                  <c:v>2.0794655151768628</c:v>
                </c:pt>
                <c:pt idx="1945">
                  <c:v>2.0794655151768628</c:v>
                </c:pt>
                <c:pt idx="1946">
                  <c:v>2.0794655151768628</c:v>
                </c:pt>
                <c:pt idx="1947">
                  <c:v>2.0794655151768628</c:v>
                </c:pt>
                <c:pt idx="1948">
                  <c:v>2.0794655151768628</c:v>
                </c:pt>
                <c:pt idx="1949">
                  <c:v>2.0794655151768628</c:v>
                </c:pt>
                <c:pt idx="1950">
                  <c:v>2.0794655151768628</c:v>
                </c:pt>
                <c:pt idx="1951">
                  <c:v>2.0794655151768628</c:v>
                </c:pt>
                <c:pt idx="1952">
                  <c:v>2.0794655151768628</c:v>
                </c:pt>
                <c:pt idx="1953">
                  <c:v>2.0794655151768628</c:v>
                </c:pt>
                <c:pt idx="1954">
                  <c:v>2.0794655151768628</c:v>
                </c:pt>
                <c:pt idx="1955">
                  <c:v>2.0794655151768628</c:v>
                </c:pt>
                <c:pt idx="1956">
                  <c:v>2.0794655151768628</c:v>
                </c:pt>
                <c:pt idx="1957">
                  <c:v>2.0794655151768628</c:v>
                </c:pt>
                <c:pt idx="1958">
                  <c:v>2.0794655151768628</c:v>
                </c:pt>
                <c:pt idx="1959">
                  <c:v>2.0794655151768628</c:v>
                </c:pt>
                <c:pt idx="1960">
                  <c:v>2.0794655151768628</c:v>
                </c:pt>
                <c:pt idx="1961">
                  <c:v>2.0794655151768628</c:v>
                </c:pt>
                <c:pt idx="1962">
                  <c:v>2.0794655151768628</c:v>
                </c:pt>
                <c:pt idx="1963">
                  <c:v>2.0794655151768628</c:v>
                </c:pt>
                <c:pt idx="1964">
                  <c:v>2.0794655151768628</c:v>
                </c:pt>
                <c:pt idx="1965">
                  <c:v>2.0794655151768628</c:v>
                </c:pt>
                <c:pt idx="1966">
                  <c:v>2.0794655151768628</c:v>
                </c:pt>
                <c:pt idx="1967">
                  <c:v>2.0794655151768628</c:v>
                </c:pt>
                <c:pt idx="1968">
                  <c:v>2.0794655151768628</c:v>
                </c:pt>
                <c:pt idx="1969">
                  <c:v>2.0794655151768628</c:v>
                </c:pt>
                <c:pt idx="1970">
                  <c:v>2.0794655151768628</c:v>
                </c:pt>
                <c:pt idx="1971">
                  <c:v>2.0794655151768628</c:v>
                </c:pt>
                <c:pt idx="1972">
                  <c:v>2.0794655151768628</c:v>
                </c:pt>
                <c:pt idx="1973">
                  <c:v>2.0794655151768628</c:v>
                </c:pt>
                <c:pt idx="1974">
                  <c:v>2.0794655151768628</c:v>
                </c:pt>
                <c:pt idx="1975">
                  <c:v>2.0794655151768628</c:v>
                </c:pt>
                <c:pt idx="1976">
                  <c:v>2.0794655151768628</c:v>
                </c:pt>
                <c:pt idx="1977">
                  <c:v>2.0794655151768628</c:v>
                </c:pt>
                <c:pt idx="1978">
                  <c:v>2.0794655151768628</c:v>
                </c:pt>
                <c:pt idx="1979">
                  <c:v>2.0794655151768628</c:v>
                </c:pt>
                <c:pt idx="1980">
                  <c:v>2.0794655151768628</c:v>
                </c:pt>
                <c:pt idx="1981">
                  <c:v>2.0794655151768628</c:v>
                </c:pt>
                <c:pt idx="1982">
                  <c:v>2.0794655151768628</c:v>
                </c:pt>
                <c:pt idx="1983">
                  <c:v>2.0794655151768628</c:v>
                </c:pt>
                <c:pt idx="1984">
                  <c:v>2.0794655151768628</c:v>
                </c:pt>
                <c:pt idx="1985">
                  <c:v>2.0794655151768628</c:v>
                </c:pt>
                <c:pt idx="1986">
                  <c:v>2.0794655151768628</c:v>
                </c:pt>
                <c:pt idx="1987">
                  <c:v>2.0794655151768628</c:v>
                </c:pt>
                <c:pt idx="1988">
                  <c:v>2.0794655151768628</c:v>
                </c:pt>
                <c:pt idx="1989">
                  <c:v>2.0794655151768628</c:v>
                </c:pt>
                <c:pt idx="1990">
                  <c:v>2.0794655151768628</c:v>
                </c:pt>
                <c:pt idx="1991">
                  <c:v>2.0794655151768628</c:v>
                </c:pt>
                <c:pt idx="1992">
                  <c:v>2.0794655151768628</c:v>
                </c:pt>
                <c:pt idx="1993">
                  <c:v>2.0794655151768628</c:v>
                </c:pt>
                <c:pt idx="1994">
                  <c:v>2.0794655151768628</c:v>
                </c:pt>
                <c:pt idx="1995">
                  <c:v>2.0794655151768628</c:v>
                </c:pt>
                <c:pt idx="1996">
                  <c:v>2.0794655151768628</c:v>
                </c:pt>
                <c:pt idx="1997">
                  <c:v>2.0794655151768628</c:v>
                </c:pt>
                <c:pt idx="1998">
                  <c:v>2.0794655151768628</c:v>
                </c:pt>
                <c:pt idx="1999">
                  <c:v>2.0794655151768628</c:v>
                </c:pt>
                <c:pt idx="2000">
                  <c:v>2.0794655151768628</c:v>
                </c:pt>
                <c:pt idx="2001">
                  <c:v>2.0794655151768628</c:v>
                </c:pt>
                <c:pt idx="2002">
                  <c:v>2.0794655151768628</c:v>
                </c:pt>
                <c:pt idx="2003">
                  <c:v>2.0794655151768628</c:v>
                </c:pt>
                <c:pt idx="2004">
                  <c:v>2.0794655151768628</c:v>
                </c:pt>
                <c:pt idx="2005">
                  <c:v>2.0794655151768628</c:v>
                </c:pt>
                <c:pt idx="2006">
                  <c:v>2.0794655151768628</c:v>
                </c:pt>
                <c:pt idx="2007">
                  <c:v>2.0794655151768628</c:v>
                </c:pt>
                <c:pt idx="2008">
                  <c:v>2.0794655151768628</c:v>
                </c:pt>
                <c:pt idx="2009">
                  <c:v>2.0794655151768628</c:v>
                </c:pt>
                <c:pt idx="2010">
                  <c:v>2.0794655151768628</c:v>
                </c:pt>
                <c:pt idx="2011">
                  <c:v>2.0794655151768628</c:v>
                </c:pt>
                <c:pt idx="2012">
                  <c:v>2.0794655151768628</c:v>
                </c:pt>
                <c:pt idx="2013">
                  <c:v>2.0794655151768628</c:v>
                </c:pt>
                <c:pt idx="2014">
                  <c:v>2.0794655151768628</c:v>
                </c:pt>
                <c:pt idx="2015">
                  <c:v>2.0794655151768628</c:v>
                </c:pt>
                <c:pt idx="2016">
                  <c:v>2.0794655151768628</c:v>
                </c:pt>
                <c:pt idx="2017">
                  <c:v>2.0794655151768628</c:v>
                </c:pt>
                <c:pt idx="2018">
                  <c:v>2.0794655151768628</c:v>
                </c:pt>
                <c:pt idx="2019">
                  <c:v>2.0794655151768628</c:v>
                </c:pt>
                <c:pt idx="2020">
                  <c:v>2.0794655151768628</c:v>
                </c:pt>
                <c:pt idx="2021">
                  <c:v>2.0794655151768628</c:v>
                </c:pt>
                <c:pt idx="2022">
                  <c:v>2.0794655151768628</c:v>
                </c:pt>
                <c:pt idx="2023">
                  <c:v>2.0794655151768628</c:v>
                </c:pt>
                <c:pt idx="2024">
                  <c:v>2.0794655151768628</c:v>
                </c:pt>
                <c:pt idx="2025">
                  <c:v>2.0794655151768628</c:v>
                </c:pt>
                <c:pt idx="2026">
                  <c:v>2.0794655151768628</c:v>
                </c:pt>
                <c:pt idx="2027">
                  <c:v>2.0794655151768628</c:v>
                </c:pt>
                <c:pt idx="2028">
                  <c:v>2.0794655151768628</c:v>
                </c:pt>
                <c:pt idx="2029">
                  <c:v>2.0794655151768628</c:v>
                </c:pt>
                <c:pt idx="2030">
                  <c:v>2.0794655151768628</c:v>
                </c:pt>
                <c:pt idx="2031">
                  <c:v>2.0794655151768628</c:v>
                </c:pt>
                <c:pt idx="2032">
                  <c:v>2.0794655151768628</c:v>
                </c:pt>
                <c:pt idx="2033">
                  <c:v>2.0794655151768628</c:v>
                </c:pt>
                <c:pt idx="2034">
                  <c:v>2.0794655151768628</c:v>
                </c:pt>
                <c:pt idx="2035">
                  <c:v>2.0794655151768628</c:v>
                </c:pt>
                <c:pt idx="2036">
                  <c:v>2.0794655151768628</c:v>
                </c:pt>
                <c:pt idx="2037">
                  <c:v>2.0794655151768628</c:v>
                </c:pt>
                <c:pt idx="2038">
                  <c:v>2.0794655151768628</c:v>
                </c:pt>
                <c:pt idx="2039">
                  <c:v>2.0794655151768628</c:v>
                </c:pt>
                <c:pt idx="2040">
                  <c:v>2.0794655151768628</c:v>
                </c:pt>
                <c:pt idx="2041">
                  <c:v>2.0794655151768628</c:v>
                </c:pt>
                <c:pt idx="2042">
                  <c:v>2.0794655151768628</c:v>
                </c:pt>
                <c:pt idx="2043">
                  <c:v>2.0794655151768628</c:v>
                </c:pt>
                <c:pt idx="2044">
                  <c:v>2.0794655151768628</c:v>
                </c:pt>
                <c:pt idx="2045">
                  <c:v>2.0794655151768628</c:v>
                </c:pt>
                <c:pt idx="2046">
                  <c:v>2.0794655151768628</c:v>
                </c:pt>
                <c:pt idx="2047">
                  <c:v>2.0794655151768628</c:v>
                </c:pt>
                <c:pt idx="2048">
                  <c:v>2.0794655151768628</c:v>
                </c:pt>
                <c:pt idx="2049">
                  <c:v>2.0794655151768628</c:v>
                </c:pt>
                <c:pt idx="2050">
                  <c:v>2.0794655151768628</c:v>
                </c:pt>
                <c:pt idx="2051">
                  <c:v>2.0794655151768628</c:v>
                </c:pt>
                <c:pt idx="2052">
                  <c:v>2.0794655151768628</c:v>
                </c:pt>
                <c:pt idx="2053">
                  <c:v>2.0794655151768628</c:v>
                </c:pt>
                <c:pt idx="2054">
                  <c:v>2.0794655151768628</c:v>
                </c:pt>
                <c:pt idx="2055">
                  <c:v>2.0794655151768628</c:v>
                </c:pt>
                <c:pt idx="2056">
                  <c:v>2.0794655151768628</c:v>
                </c:pt>
                <c:pt idx="2057">
                  <c:v>2.0794655151768628</c:v>
                </c:pt>
                <c:pt idx="2058">
                  <c:v>2.0794655151768628</c:v>
                </c:pt>
                <c:pt idx="2059">
                  <c:v>2.0794655151768628</c:v>
                </c:pt>
                <c:pt idx="2060">
                  <c:v>2.0794655151768628</c:v>
                </c:pt>
                <c:pt idx="2061">
                  <c:v>2.0794655151768628</c:v>
                </c:pt>
                <c:pt idx="2062">
                  <c:v>2.0794655151768628</c:v>
                </c:pt>
                <c:pt idx="2063">
                  <c:v>2.0794655151768628</c:v>
                </c:pt>
                <c:pt idx="2064">
                  <c:v>2.0794655151768628</c:v>
                </c:pt>
                <c:pt idx="2065">
                  <c:v>2.0794655151768628</c:v>
                </c:pt>
                <c:pt idx="2066">
                  <c:v>2.0794655151768628</c:v>
                </c:pt>
                <c:pt idx="2067">
                  <c:v>2.0794655151768628</c:v>
                </c:pt>
                <c:pt idx="2068">
                  <c:v>2.0794655151768628</c:v>
                </c:pt>
                <c:pt idx="2069">
                  <c:v>2.0794655151768628</c:v>
                </c:pt>
                <c:pt idx="2070">
                  <c:v>2.0794655151768628</c:v>
                </c:pt>
                <c:pt idx="2071">
                  <c:v>2.0794655151768628</c:v>
                </c:pt>
                <c:pt idx="2072">
                  <c:v>2.0794655151768628</c:v>
                </c:pt>
                <c:pt idx="2073">
                  <c:v>2.0794655151768628</c:v>
                </c:pt>
                <c:pt idx="2074">
                  <c:v>2.0794655151768628</c:v>
                </c:pt>
                <c:pt idx="2075">
                  <c:v>2.0794655151768628</c:v>
                </c:pt>
                <c:pt idx="2076">
                  <c:v>2.0794655151768628</c:v>
                </c:pt>
                <c:pt idx="2077">
                  <c:v>2.0794655151768628</c:v>
                </c:pt>
                <c:pt idx="2078">
                  <c:v>2.0794655151768628</c:v>
                </c:pt>
                <c:pt idx="2079">
                  <c:v>2.0794655151768628</c:v>
                </c:pt>
                <c:pt idx="2080">
                  <c:v>2.0794655151768628</c:v>
                </c:pt>
                <c:pt idx="2081">
                  <c:v>2.0794655151768628</c:v>
                </c:pt>
                <c:pt idx="2082">
                  <c:v>2.0794655151768628</c:v>
                </c:pt>
                <c:pt idx="2083">
                  <c:v>2.0794655151768628</c:v>
                </c:pt>
                <c:pt idx="2084">
                  <c:v>2.0794655151768628</c:v>
                </c:pt>
                <c:pt idx="2085">
                  <c:v>2.0794655151768628</c:v>
                </c:pt>
                <c:pt idx="2086">
                  <c:v>2.0794655151768628</c:v>
                </c:pt>
                <c:pt idx="2087">
                  <c:v>2.0794655151768628</c:v>
                </c:pt>
                <c:pt idx="2088">
                  <c:v>2.0794655151768628</c:v>
                </c:pt>
                <c:pt idx="2089">
                  <c:v>2.0794655151768628</c:v>
                </c:pt>
                <c:pt idx="2090">
                  <c:v>2.0794655151768628</c:v>
                </c:pt>
                <c:pt idx="2091">
                  <c:v>2.0794655151768628</c:v>
                </c:pt>
                <c:pt idx="2092">
                  <c:v>2.0794655151768628</c:v>
                </c:pt>
                <c:pt idx="2093">
                  <c:v>2.0794655151768628</c:v>
                </c:pt>
                <c:pt idx="2094">
                  <c:v>2.0794655151768628</c:v>
                </c:pt>
                <c:pt idx="2095">
                  <c:v>2.0794655151768628</c:v>
                </c:pt>
                <c:pt idx="2096">
                  <c:v>2.0794655151768628</c:v>
                </c:pt>
                <c:pt idx="2097">
                  <c:v>2.0794655151768628</c:v>
                </c:pt>
                <c:pt idx="2098">
                  <c:v>2.0794655151768628</c:v>
                </c:pt>
                <c:pt idx="2099">
                  <c:v>2.0794655151768628</c:v>
                </c:pt>
                <c:pt idx="2100">
                  <c:v>2.0794655151768628</c:v>
                </c:pt>
                <c:pt idx="2101">
                  <c:v>2.0794655151768628</c:v>
                </c:pt>
                <c:pt idx="2102">
                  <c:v>2.0794655151768628</c:v>
                </c:pt>
                <c:pt idx="2103">
                  <c:v>2.0794655151768628</c:v>
                </c:pt>
                <c:pt idx="2104">
                  <c:v>2.0794655151768628</c:v>
                </c:pt>
                <c:pt idx="2105">
                  <c:v>2.0794655151768628</c:v>
                </c:pt>
                <c:pt idx="2106">
                  <c:v>2.0794655151768628</c:v>
                </c:pt>
                <c:pt idx="2107">
                  <c:v>2.0794655151768628</c:v>
                </c:pt>
                <c:pt idx="2108">
                  <c:v>2.0794655151768628</c:v>
                </c:pt>
                <c:pt idx="2109">
                  <c:v>2.0794655151768628</c:v>
                </c:pt>
                <c:pt idx="2110">
                  <c:v>2.0794655151768628</c:v>
                </c:pt>
                <c:pt idx="2111">
                  <c:v>2.0794655151768628</c:v>
                </c:pt>
                <c:pt idx="2112">
                  <c:v>2.0794655151768628</c:v>
                </c:pt>
                <c:pt idx="2113">
                  <c:v>2.0794655151768628</c:v>
                </c:pt>
                <c:pt idx="2114">
                  <c:v>2.0794655151768628</c:v>
                </c:pt>
                <c:pt idx="2115">
                  <c:v>2.0794655151768628</c:v>
                </c:pt>
                <c:pt idx="2116">
                  <c:v>2.0794655151768628</c:v>
                </c:pt>
                <c:pt idx="2117">
                  <c:v>2.0794655151768628</c:v>
                </c:pt>
                <c:pt idx="2118">
                  <c:v>2.0794655151768628</c:v>
                </c:pt>
                <c:pt idx="2119">
                  <c:v>2.0794655151768628</c:v>
                </c:pt>
                <c:pt idx="2120">
                  <c:v>2.0794655151768628</c:v>
                </c:pt>
                <c:pt idx="2121">
                  <c:v>2.0794655151768628</c:v>
                </c:pt>
                <c:pt idx="2122">
                  <c:v>2.0794655151768628</c:v>
                </c:pt>
                <c:pt idx="2123">
                  <c:v>2.0794655151768628</c:v>
                </c:pt>
                <c:pt idx="2124">
                  <c:v>2.0794655151768628</c:v>
                </c:pt>
                <c:pt idx="2125">
                  <c:v>2.0794655151768628</c:v>
                </c:pt>
                <c:pt idx="2126">
                  <c:v>2.0794655151768628</c:v>
                </c:pt>
                <c:pt idx="2127">
                  <c:v>2.0794655151768628</c:v>
                </c:pt>
                <c:pt idx="2128">
                  <c:v>2.0794655151768628</c:v>
                </c:pt>
                <c:pt idx="2129">
                  <c:v>2.0794655151768628</c:v>
                </c:pt>
                <c:pt idx="2130">
                  <c:v>2.0794655151768628</c:v>
                </c:pt>
                <c:pt idx="2131">
                  <c:v>2.0794655151768628</c:v>
                </c:pt>
                <c:pt idx="2132">
                  <c:v>2.0794655151768628</c:v>
                </c:pt>
                <c:pt idx="2133">
                  <c:v>2.0794655151768628</c:v>
                </c:pt>
                <c:pt idx="2134">
                  <c:v>2.0794655151768628</c:v>
                </c:pt>
                <c:pt idx="2135">
                  <c:v>2.0794655151768628</c:v>
                </c:pt>
                <c:pt idx="2136">
                  <c:v>2.0794655151768628</c:v>
                </c:pt>
                <c:pt idx="2137">
                  <c:v>2.0794655151768628</c:v>
                </c:pt>
                <c:pt idx="2138">
                  <c:v>2.0794655151768628</c:v>
                </c:pt>
                <c:pt idx="2139">
                  <c:v>2.0794655151768628</c:v>
                </c:pt>
                <c:pt idx="2140">
                  <c:v>2.0794655151768628</c:v>
                </c:pt>
                <c:pt idx="2141">
                  <c:v>2.0794655151768628</c:v>
                </c:pt>
                <c:pt idx="2142">
                  <c:v>2.0794655151768628</c:v>
                </c:pt>
                <c:pt idx="2143">
                  <c:v>2.0794655151768628</c:v>
                </c:pt>
                <c:pt idx="2144">
                  <c:v>2.0794655151768628</c:v>
                </c:pt>
                <c:pt idx="2145">
                  <c:v>2.0794655151768628</c:v>
                </c:pt>
                <c:pt idx="2146">
                  <c:v>2.0794655151768628</c:v>
                </c:pt>
                <c:pt idx="2147">
                  <c:v>2.0794655151768628</c:v>
                </c:pt>
                <c:pt idx="2148">
                  <c:v>2.0794655151768628</c:v>
                </c:pt>
                <c:pt idx="2149">
                  <c:v>2.0794655151768628</c:v>
                </c:pt>
                <c:pt idx="2150">
                  <c:v>2.0794655151768628</c:v>
                </c:pt>
                <c:pt idx="2151">
                  <c:v>2.0794655151768628</c:v>
                </c:pt>
                <c:pt idx="2152">
                  <c:v>2.0794655151768628</c:v>
                </c:pt>
                <c:pt idx="2153">
                  <c:v>2.0794655151768628</c:v>
                </c:pt>
                <c:pt idx="2154">
                  <c:v>2.0794655151768628</c:v>
                </c:pt>
                <c:pt idx="2155">
                  <c:v>2.0794655151768628</c:v>
                </c:pt>
                <c:pt idx="2156">
                  <c:v>2.0794655151768628</c:v>
                </c:pt>
                <c:pt idx="2157">
                  <c:v>2.0794655151768628</c:v>
                </c:pt>
                <c:pt idx="2158">
                  <c:v>2.0794655151768628</c:v>
                </c:pt>
                <c:pt idx="2159">
                  <c:v>2.0794655151768628</c:v>
                </c:pt>
                <c:pt idx="2160">
                  <c:v>2.0794655151768628</c:v>
                </c:pt>
                <c:pt idx="2161">
                  <c:v>2.0794655151768628</c:v>
                </c:pt>
                <c:pt idx="2162">
                  <c:v>2.0794655151768628</c:v>
                </c:pt>
                <c:pt idx="2163">
                  <c:v>2.0794655151768628</c:v>
                </c:pt>
                <c:pt idx="2164">
                  <c:v>2.0794655151768628</c:v>
                </c:pt>
                <c:pt idx="2165">
                  <c:v>2.0794655151768628</c:v>
                </c:pt>
                <c:pt idx="2166">
                  <c:v>2.0794655151768628</c:v>
                </c:pt>
                <c:pt idx="2167">
                  <c:v>2.0794655151768628</c:v>
                </c:pt>
                <c:pt idx="2168">
                  <c:v>2.0794655151768628</c:v>
                </c:pt>
                <c:pt idx="2169">
                  <c:v>2.0794655151768628</c:v>
                </c:pt>
                <c:pt idx="2170">
                  <c:v>2.0794655151768628</c:v>
                </c:pt>
                <c:pt idx="2171">
                  <c:v>2.0794655151768628</c:v>
                </c:pt>
                <c:pt idx="2172">
                  <c:v>2.0794655151768628</c:v>
                </c:pt>
                <c:pt idx="2173">
                  <c:v>2.0794655151768628</c:v>
                </c:pt>
                <c:pt idx="2174">
                  <c:v>2.0794655151768628</c:v>
                </c:pt>
                <c:pt idx="2175">
                  <c:v>2.0794655151768628</c:v>
                </c:pt>
                <c:pt idx="2176">
                  <c:v>2.0794655151768628</c:v>
                </c:pt>
                <c:pt idx="2177">
                  <c:v>2.0794655151768628</c:v>
                </c:pt>
                <c:pt idx="2178">
                  <c:v>2.0794655151768628</c:v>
                </c:pt>
                <c:pt idx="2179">
                  <c:v>2.0794655151768628</c:v>
                </c:pt>
                <c:pt idx="2180">
                  <c:v>2.0794655151768628</c:v>
                </c:pt>
                <c:pt idx="2181">
                  <c:v>2.0794655151768628</c:v>
                </c:pt>
                <c:pt idx="2182">
                  <c:v>2.0794655151768628</c:v>
                </c:pt>
                <c:pt idx="2183">
                  <c:v>2.0794655151768628</c:v>
                </c:pt>
                <c:pt idx="2184">
                  <c:v>2.0794655151768628</c:v>
                </c:pt>
                <c:pt idx="2185">
                  <c:v>2.0794655151768628</c:v>
                </c:pt>
                <c:pt idx="2186">
                  <c:v>2.0794655151768628</c:v>
                </c:pt>
                <c:pt idx="2187">
                  <c:v>2.0794655151768628</c:v>
                </c:pt>
                <c:pt idx="2188">
                  <c:v>2.0794655151768628</c:v>
                </c:pt>
                <c:pt idx="2189">
                  <c:v>2.0794655151768628</c:v>
                </c:pt>
                <c:pt idx="2190">
                  <c:v>2.0794655151768628</c:v>
                </c:pt>
                <c:pt idx="2191">
                  <c:v>2.0794655151768628</c:v>
                </c:pt>
                <c:pt idx="2192">
                  <c:v>2.0794655151768628</c:v>
                </c:pt>
                <c:pt idx="2193">
                  <c:v>2.0794655151768628</c:v>
                </c:pt>
                <c:pt idx="2194">
                  <c:v>2.0794655151768628</c:v>
                </c:pt>
                <c:pt idx="2195">
                  <c:v>2.0794655151768628</c:v>
                </c:pt>
                <c:pt idx="2196">
                  <c:v>2.0794655151768628</c:v>
                </c:pt>
                <c:pt idx="2197">
                  <c:v>2.0794655151768628</c:v>
                </c:pt>
                <c:pt idx="2198">
                  <c:v>2.0794655151768628</c:v>
                </c:pt>
                <c:pt idx="2199">
                  <c:v>2.0794655151768628</c:v>
                </c:pt>
                <c:pt idx="2200">
                  <c:v>2.0794655151768628</c:v>
                </c:pt>
                <c:pt idx="2201">
                  <c:v>2.0794655151768628</c:v>
                </c:pt>
                <c:pt idx="2202">
                  <c:v>2.0794655151768628</c:v>
                </c:pt>
                <c:pt idx="2203">
                  <c:v>2.0794655151768628</c:v>
                </c:pt>
                <c:pt idx="2204">
                  <c:v>2.0794655151768628</c:v>
                </c:pt>
                <c:pt idx="2205">
                  <c:v>2.0794655151768628</c:v>
                </c:pt>
                <c:pt idx="2206">
                  <c:v>2.0794655151768628</c:v>
                </c:pt>
                <c:pt idx="2207">
                  <c:v>2.0794655151768628</c:v>
                </c:pt>
                <c:pt idx="2208">
                  <c:v>2.0794655151768628</c:v>
                </c:pt>
                <c:pt idx="2209">
                  <c:v>2.0794655151768628</c:v>
                </c:pt>
                <c:pt idx="2210">
                  <c:v>2.0794655151768628</c:v>
                </c:pt>
                <c:pt idx="2211">
                  <c:v>2.0794655151768628</c:v>
                </c:pt>
                <c:pt idx="2212">
                  <c:v>2.0794655151768628</c:v>
                </c:pt>
                <c:pt idx="2213">
                  <c:v>2.0794655151768628</c:v>
                </c:pt>
                <c:pt idx="2214">
                  <c:v>2.0794655151768628</c:v>
                </c:pt>
                <c:pt idx="2215">
                  <c:v>2.0794655151768628</c:v>
                </c:pt>
                <c:pt idx="2216">
                  <c:v>2.0794655151768628</c:v>
                </c:pt>
                <c:pt idx="2217">
                  <c:v>2.0794655151768628</c:v>
                </c:pt>
                <c:pt idx="2218">
                  <c:v>2.0794655151768628</c:v>
                </c:pt>
                <c:pt idx="2219">
                  <c:v>2.0794655151768628</c:v>
                </c:pt>
                <c:pt idx="2220">
                  <c:v>2.0794655151768628</c:v>
                </c:pt>
                <c:pt idx="2221">
                  <c:v>2.0794655151768628</c:v>
                </c:pt>
                <c:pt idx="2222">
                  <c:v>2.0794655151768628</c:v>
                </c:pt>
                <c:pt idx="2223">
                  <c:v>2.0794655151768628</c:v>
                </c:pt>
                <c:pt idx="2224">
                  <c:v>2.0794655151768628</c:v>
                </c:pt>
                <c:pt idx="2225">
                  <c:v>2.0794655151768628</c:v>
                </c:pt>
                <c:pt idx="2226">
                  <c:v>2.0794655151768628</c:v>
                </c:pt>
                <c:pt idx="2227">
                  <c:v>2.0794655151768628</c:v>
                </c:pt>
                <c:pt idx="2228">
                  <c:v>2.0794655151768628</c:v>
                </c:pt>
                <c:pt idx="2229">
                  <c:v>2.0794655151768628</c:v>
                </c:pt>
                <c:pt idx="2230">
                  <c:v>2.0794655151768628</c:v>
                </c:pt>
                <c:pt idx="2231">
                  <c:v>2.0794655151768628</c:v>
                </c:pt>
                <c:pt idx="2232">
                  <c:v>2.0794655151768628</c:v>
                </c:pt>
                <c:pt idx="2233">
                  <c:v>2.0794655151768628</c:v>
                </c:pt>
                <c:pt idx="2234">
                  <c:v>2.0794655151768628</c:v>
                </c:pt>
                <c:pt idx="2235">
                  <c:v>2.0794655151768628</c:v>
                </c:pt>
                <c:pt idx="2236">
                  <c:v>2.0794655151768628</c:v>
                </c:pt>
                <c:pt idx="2237">
                  <c:v>2.0794655151768628</c:v>
                </c:pt>
                <c:pt idx="2238">
                  <c:v>2.0794655151768628</c:v>
                </c:pt>
                <c:pt idx="2239">
                  <c:v>2.0794655151768628</c:v>
                </c:pt>
                <c:pt idx="2240">
                  <c:v>2.0794655151768628</c:v>
                </c:pt>
                <c:pt idx="2241">
                  <c:v>2.0794655151768628</c:v>
                </c:pt>
                <c:pt idx="2242">
                  <c:v>2.0794655151768628</c:v>
                </c:pt>
                <c:pt idx="2243">
                  <c:v>2.0794655151768628</c:v>
                </c:pt>
                <c:pt idx="2244">
                  <c:v>2.0794655151768628</c:v>
                </c:pt>
                <c:pt idx="2245">
                  <c:v>2.0794655151768628</c:v>
                </c:pt>
                <c:pt idx="2246">
                  <c:v>2.0794655151768628</c:v>
                </c:pt>
                <c:pt idx="2247">
                  <c:v>2.0794655151768628</c:v>
                </c:pt>
                <c:pt idx="2248">
                  <c:v>2.0794655151768628</c:v>
                </c:pt>
                <c:pt idx="2249">
                  <c:v>2.0794655151768628</c:v>
                </c:pt>
                <c:pt idx="2250">
                  <c:v>2.0794655151768628</c:v>
                </c:pt>
                <c:pt idx="2251">
                  <c:v>2.0794655151768628</c:v>
                </c:pt>
                <c:pt idx="2252">
                  <c:v>2.0794655151768628</c:v>
                </c:pt>
                <c:pt idx="2253">
                  <c:v>2.0794655151768628</c:v>
                </c:pt>
                <c:pt idx="2254">
                  <c:v>2.0794655151768628</c:v>
                </c:pt>
                <c:pt idx="2255">
                  <c:v>2.0794655151768628</c:v>
                </c:pt>
                <c:pt idx="2256">
                  <c:v>2.0794655151768628</c:v>
                </c:pt>
                <c:pt idx="2257">
                  <c:v>2.0794655151768628</c:v>
                </c:pt>
                <c:pt idx="2258">
                  <c:v>2.0794655151768628</c:v>
                </c:pt>
                <c:pt idx="2259">
                  <c:v>2.0794655151768628</c:v>
                </c:pt>
                <c:pt idx="2260">
                  <c:v>2.0794655151768628</c:v>
                </c:pt>
                <c:pt idx="2261">
                  <c:v>2.0794655151768628</c:v>
                </c:pt>
                <c:pt idx="2262">
                  <c:v>2.0794655151768628</c:v>
                </c:pt>
                <c:pt idx="2263">
                  <c:v>2.0794655151768628</c:v>
                </c:pt>
                <c:pt idx="2264">
                  <c:v>2.0794655151768628</c:v>
                </c:pt>
                <c:pt idx="2265">
                  <c:v>2.0794655151768628</c:v>
                </c:pt>
                <c:pt idx="2266">
                  <c:v>2.0794655151768628</c:v>
                </c:pt>
                <c:pt idx="2267">
                  <c:v>2.0794655151768628</c:v>
                </c:pt>
                <c:pt idx="2268">
                  <c:v>2.0794655151768628</c:v>
                </c:pt>
                <c:pt idx="2269">
                  <c:v>2.0794655151768628</c:v>
                </c:pt>
                <c:pt idx="2270">
                  <c:v>2.0794655151768628</c:v>
                </c:pt>
                <c:pt idx="2271">
                  <c:v>2.0794655151768628</c:v>
                </c:pt>
                <c:pt idx="2272">
                  <c:v>2.0794655151768628</c:v>
                </c:pt>
                <c:pt idx="2273">
                  <c:v>2.0794655151768628</c:v>
                </c:pt>
                <c:pt idx="2274">
                  <c:v>2.0794655151768628</c:v>
                </c:pt>
                <c:pt idx="2275">
                  <c:v>2.0794655151768628</c:v>
                </c:pt>
                <c:pt idx="2276">
                  <c:v>2.0794655151768628</c:v>
                </c:pt>
                <c:pt idx="2277">
                  <c:v>2.0794655151768628</c:v>
                </c:pt>
                <c:pt idx="2278">
                  <c:v>2.0794655151768628</c:v>
                </c:pt>
                <c:pt idx="2279">
                  <c:v>2.0794655151768628</c:v>
                </c:pt>
                <c:pt idx="2280">
                  <c:v>2.0794655151768628</c:v>
                </c:pt>
                <c:pt idx="2281">
                  <c:v>2.0794655151768628</c:v>
                </c:pt>
                <c:pt idx="2282">
                  <c:v>2.0794655151768628</c:v>
                </c:pt>
                <c:pt idx="2283">
                  <c:v>2.0794655151768628</c:v>
                </c:pt>
                <c:pt idx="2284">
                  <c:v>2.0794655151768628</c:v>
                </c:pt>
                <c:pt idx="2285">
                  <c:v>2.0794655151768628</c:v>
                </c:pt>
                <c:pt idx="2286">
                  <c:v>2.0794655151768628</c:v>
                </c:pt>
                <c:pt idx="2287">
                  <c:v>2.0794655151768628</c:v>
                </c:pt>
                <c:pt idx="2288">
                  <c:v>2.0794655151768628</c:v>
                </c:pt>
                <c:pt idx="2289">
                  <c:v>2.0794655151768628</c:v>
                </c:pt>
                <c:pt idx="2290">
                  <c:v>2.0794655151768628</c:v>
                </c:pt>
                <c:pt idx="2291">
                  <c:v>2.0794655151768628</c:v>
                </c:pt>
                <c:pt idx="2292">
                  <c:v>2.0794655151768628</c:v>
                </c:pt>
                <c:pt idx="2293">
                  <c:v>2.0794655151768628</c:v>
                </c:pt>
                <c:pt idx="2294">
                  <c:v>2.0794655151768628</c:v>
                </c:pt>
                <c:pt idx="2295">
                  <c:v>2.0794655151768628</c:v>
                </c:pt>
                <c:pt idx="2296">
                  <c:v>2.0794655151768628</c:v>
                </c:pt>
                <c:pt idx="2297">
                  <c:v>2.0794655151768628</c:v>
                </c:pt>
                <c:pt idx="2298">
                  <c:v>2.0794655151768628</c:v>
                </c:pt>
                <c:pt idx="2299">
                  <c:v>2.0794655151768628</c:v>
                </c:pt>
                <c:pt idx="2300">
                  <c:v>2.0794655151768628</c:v>
                </c:pt>
                <c:pt idx="2301">
                  <c:v>2.0794655151768628</c:v>
                </c:pt>
                <c:pt idx="2302">
                  <c:v>2.0794655151768628</c:v>
                </c:pt>
                <c:pt idx="2303">
                  <c:v>2.0794655151768628</c:v>
                </c:pt>
                <c:pt idx="2304">
                  <c:v>2.0794655151768628</c:v>
                </c:pt>
                <c:pt idx="2305">
                  <c:v>2.0794655151768628</c:v>
                </c:pt>
                <c:pt idx="2306">
                  <c:v>2.0794655151768628</c:v>
                </c:pt>
                <c:pt idx="2307">
                  <c:v>2.0794655151768628</c:v>
                </c:pt>
                <c:pt idx="2308">
                  <c:v>2.0794655151768628</c:v>
                </c:pt>
                <c:pt idx="2309">
                  <c:v>2.0794655151768628</c:v>
                </c:pt>
                <c:pt idx="2310">
                  <c:v>2.0794655151768628</c:v>
                </c:pt>
                <c:pt idx="2311">
                  <c:v>2.0794655151768628</c:v>
                </c:pt>
                <c:pt idx="2312">
                  <c:v>2.0794655151768628</c:v>
                </c:pt>
                <c:pt idx="2313">
                  <c:v>2.0794655151768628</c:v>
                </c:pt>
                <c:pt idx="2314">
                  <c:v>2.0794655151768628</c:v>
                </c:pt>
                <c:pt idx="2315">
                  <c:v>2.0794655151768628</c:v>
                </c:pt>
                <c:pt idx="2316">
                  <c:v>2.0794655151768628</c:v>
                </c:pt>
                <c:pt idx="2317">
                  <c:v>2.0794655151768628</c:v>
                </c:pt>
                <c:pt idx="2318">
                  <c:v>2.0794655151768628</c:v>
                </c:pt>
                <c:pt idx="2319">
                  <c:v>2.0794655151768628</c:v>
                </c:pt>
                <c:pt idx="2320">
                  <c:v>2.0794655151768628</c:v>
                </c:pt>
                <c:pt idx="2321">
                  <c:v>2.0794655151768628</c:v>
                </c:pt>
                <c:pt idx="2322">
                  <c:v>2.0794655151768628</c:v>
                </c:pt>
                <c:pt idx="2323">
                  <c:v>2.0794655151768628</c:v>
                </c:pt>
                <c:pt idx="2324">
                  <c:v>2.0794655151768628</c:v>
                </c:pt>
                <c:pt idx="2325">
                  <c:v>2.0794655151768628</c:v>
                </c:pt>
                <c:pt idx="2326">
                  <c:v>2.0794655151768628</c:v>
                </c:pt>
                <c:pt idx="2327">
                  <c:v>2.0794655151768628</c:v>
                </c:pt>
                <c:pt idx="2328">
                  <c:v>2.0794655151768628</c:v>
                </c:pt>
                <c:pt idx="2329">
                  <c:v>2.0794655151768628</c:v>
                </c:pt>
                <c:pt idx="2330">
                  <c:v>2.0794655151768628</c:v>
                </c:pt>
                <c:pt idx="2331">
                  <c:v>2.0794655151768628</c:v>
                </c:pt>
                <c:pt idx="2332">
                  <c:v>2.0794655151768628</c:v>
                </c:pt>
                <c:pt idx="2333">
                  <c:v>2.0794655151768628</c:v>
                </c:pt>
                <c:pt idx="2334">
                  <c:v>2.0794655151768628</c:v>
                </c:pt>
                <c:pt idx="2335">
                  <c:v>2.0794655151768628</c:v>
                </c:pt>
                <c:pt idx="2336">
                  <c:v>2.0794655151768628</c:v>
                </c:pt>
                <c:pt idx="2337">
                  <c:v>2.0794655151768628</c:v>
                </c:pt>
                <c:pt idx="2338">
                  <c:v>2.0794655151768628</c:v>
                </c:pt>
                <c:pt idx="2339">
                  <c:v>2.0794655151768628</c:v>
                </c:pt>
                <c:pt idx="2340">
                  <c:v>2.0794655151768628</c:v>
                </c:pt>
                <c:pt idx="2341">
                  <c:v>2.0794655151768628</c:v>
                </c:pt>
                <c:pt idx="2342">
                  <c:v>2.0794655151768628</c:v>
                </c:pt>
                <c:pt idx="2343">
                  <c:v>2.0794655151768628</c:v>
                </c:pt>
                <c:pt idx="2344">
                  <c:v>2.0794655151768628</c:v>
                </c:pt>
                <c:pt idx="2345">
                  <c:v>2.0794655151768628</c:v>
                </c:pt>
                <c:pt idx="2346">
                  <c:v>2.0794655151768628</c:v>
                </c:pt>
                <c:pt idx="2347">
                  <c:v>2.0794655151768628</c:v>
                </c:pt>
                <c:pt idx="2348">
                  <c:v>2.0794655151768628</c:v>
                </c:pt>
                <c:pt idx="2349">
                  <c:v>2.0794655151768628</c:v>
                </c:pt>
                <c:pt idx="2350">
                  <c:v>2.0794655151768628</c:v>
                </c:pt>
                <c:pt idx="2351">
                  <c:v>2.0794655151768628</c:v>
                </c:pt>
                <c:pt idx="2352">
                  <c:v>2.0794655151768628</c:v>
                </c:pt>
                <c:pt idx="2353">
                  <c:v>2.0794655151768628</c:v>
                </c:pt>
                <c:pt idx="2354">
                  <c:v>2.0794655151768628</c:v>
                </c:pt>
                <c:pt idx="2355">
                  <c:v>2.0794655151768628</c:v>
                </c:pt>
                <c:pt idx="2356">
                  <c:v>2.0794655151768628</c:v>
                </c:pt>
                <c:pt idx="2357">
                  <c:v>2.0794655151768628</c:v>
                </c:pt>
                <c:pt idx="2358">
                  <c:v>2.0794655151768628</c:v>
                </c:pt>
                <c:pt idx="2359">
                  <c:v>2.0794655151768628</c:v>
                </c:pt>
                <c:pt idx="2360">
                  <c:v>2.0794655151768628</c:v>
                </c:pt>
                <c:pt idx="2361">
                  <c:v>2.0794655151768628</c:v>
                </c:pt>
                <c:pt idx="2362">
                  <c:v>2.0794655151768628</c:v>
                </c:pt>
                <c:pt idx="2363">
                  <c:v>2.0794655151768628</c:v>
                </c:pt>
                <c:pt idx="2364">
                  <c:v>2.0794655151768628</c:v>
                </c:pt>
                <c:pt idx="2365">
                  <c:v>2.0794655151768628</c:v>
                </c:pt>
                <c:pt idx="2366">
                  <c:v>2.0794655151768628</c:v>
                </c:pt>
                <c:pt idx="2367">
                  <c:v>2.0794655151768628</c:v>
                </c:pt>
                <c:pt idx="2368">
                  <c:v>2.0794655151768628</c:v>
                </c:pt>
                <c:pt idx="2369">
                  <c:v>2.0794655151768628</c:v>
                </c:pt>
                <c:pt idx="2370">
                  <c:v>2.0794655151768628</c:v>
                </c:pt>
                <c:pt idx="2371">
                  <c:v>2.0794655151768628</c:v>
                </c:pt>
                <c:pt idx="2372">
                  <c:v>2.0794655151768628</c:v>
                </c:pt>
                <c:pt idx="2373">
                  <c:v>2.0794655151768628</c:v>
                </c:pt>
                <c:pt idx="2374">
                  <c:v>2.0794655151768628</c:v>
                </c:pt>
                <c:pt idx="2375">
                  <c:v>2.0794655151768628</c:v>
                </c:pt>
                <c:pt idx="2376">
                  <c:v>2.0794655151768628</c:v>
                </c:pt>
                <c:pt idx="2377">
                  <c:v>2.0794655151768628</c:v>
                </c:pt>
                <c:pt idx="2378">
                  <c:v>2.0794655151768628</c:v>
                </c:pt>
                <c:pt idx="2379">
                  <c:v>2.0794655151768628</c:v>
                </c:pt>
                <c:pt idx="2380">
                  <c:v>2.0794655151768628</c:v>
                </c:pt>
                <c:pt idx="2381">
                  <c:v>2.0794655151768628</c:v>
                </c:pt>
                <c:pt idx="2382">
                  <c:v>2.0794655151768628</c:v>
                </c:pt>
                <c:pt idx="2383">
                  <c:v>2.0794655151768628</c:v>
                </c:pt>
                <c:pt idx="2384">
                  <c:v>2.0794655151768628</c:v>
                </c:pt>
                <c:pt idx="2385">
                  <c:v>2.0794655151768628</c:v>
                </c:pt>
                <c:pt idx="2386">
                  <c:v>2.0794655151768628</c:v>
                </c:pt>
                <c:pt idx="2387">
                  <c:v>2.0794655151768628</c:v>
                </c:pt>
                <c:pt idx="2388">
                  <c:v>2.0794655151768628</c:v>
                </c:pt>
                <c:pt idx="2389">
                  <c:v>2.0794655151768628</c:v>
                </c:pt>
                <c:pt idx="2390">
                  <c:v>2.0794655151768628</c:v>
                </c:pt>
                <c:pt idx="2391">
                  <c:v>2.0794655151768628</c:v>
                </c:pt>
                <c:pt idx="2392">
                  <c:v>2.0794655151768628</c:v>
                </c:pt>
                <c:pt idx="2393">
                  <c:v>2.0794655151768628</c:v>
                </c:pt>
                <c:pt idx="2394">
                  <c:v>2.0794655151768628</c:v>
                </c:pt>
                <c:pt idx="2395">
                  <c:v>2.0794655151768628</c:v>
                </c:pt>
                <c:pt idx="2396">
                  <c:v>2.0794655151768628</c:v>
                </c:pt>
                <c:pt idx="2397">
                  <c:v>2.0794655151768628</c:v>
                </c:pt>
                <c:pt idx="2398">
                  <c:v>2.0794655151768628</c:v>
                </c:pt>
                <c:pt idx="2399">
                  <c:v>2.0794655151768628</c:v>
                </c:pt>
                <c:pt idx="2400">
                  <c:v>2.0794655151768628</c:v>
                </c:pt>
                <c:pt idx="2401">
                  <c:v>2.0794655151768628</c:v>
                </c:pt>
                <c:pt idx="2402">
                  <c:v>2.0794655151768628</c:v>
                </c:pt>
                <c:pt idx="2403">
                  <c:v>2.0794655151768628</c:v>
                </c:pt>
                <c:pt idx="2404">
                  <c:v>2.0794655151768628</c:v>
                </c:pt>
                <c:pt idx="2405">
                  <c:v>2.0794655151768628</c:v>
                </c:pt>
                <c:pt idx="2406">
                  <c:v>2.0794655151768628</c:v>
                </c:pt>
                <c:pt idx="2407">
                  <c:v>2.0794655151768628</c:v>
                </c:pt>
                <c:pt idx="2408">
                  <c:v>2.0794655151768628</c:v>
                </c:pt>
                <c:pt idx="2409">
                  <c:v>2.0794655151768628</c:v>
                </c:pt>
                <c:pt idx="2410">
                  <c:v>2.0794655151768628</c:v>
                </c:pt>
                <c:pt idx="2411">
                  <c:v>2.0794655151768628</c:v>
                </c:pt>
                <c:pt idx="2412">
                  <c:v>2.0794655151768628</c:v>
                </c:pt>
                <c:pt idx="2413">
                  <c:v>2.0794655151768628</c:v>
                </c:pt>
                <c:pt idx="2414">
                  <c:v>2.0794655151768628</c:v>
                </c:pt>
                <c:pt idx="2415">
                  <c:v>2.0794655151768628</c:v>
                </c:pt>
                <c:pt idx="2416">
                  <c:v>2.0794655151768628</c:v>
                </c:pt>
                <c:pt idx="2417">
                  <c:v>2.0794655151768628</c:v>
                </c:pt>
                <c:pt idx="2418">
                  <c:v>2.0794655151768628</c:v>
                </c:pt>
                <c:pt idx="2419">
                  <c:v>2.0794655151768628</c:v>
                </c:pt>
                <c:pt idx="2420">
                  <c:v>2.0794655151768628</c:v>
                </c:pt>
                <c:pt idx="2421">
                  <c:v>2.0794655151768628</c:v>
                </c:pt>
                <c:pt idx="2422">
                  <c:v>2.0794655151768628</c:v>
                </c:pt>
                <c:pt idx="2423">
                  <c:v>2.0794655151768628</c:v>
                </c:pt>
                <c:pt idx="2424">
                  <c:v>2.0794655151768628</c:v>
                </c:pt>
                <c:pt idx="2425">
                  <c:v>2.0794655151768628</c:v>
                </c:pt>
                <c:pt idx="2426">
                  <c:v>2.0794655151768628</c:v>
                </c:pt>
                <c:pt idx="2427">
                  <c:v>2.0794655151768628</c:v>
                </c:pt>
                <c:pt idx="2428">
                  <c:v>2.0794655151768628</c:v>
                </c:pt>
                <c:pt idx="2429">
                  <c:v>2.0794655151768628</c:v>
                </c:pt>
                <c:pt idx="2430">
                  <c:v>2.0794655151768628</c:v>
                </c:pt>
                <c:pt idx="2431">
                  <c:v>2.0794655151768628</c:v>
                </c:pt>
                <c:pt idx="2432">
                  <c:v>2.0794655151768628</c:v>
                </c:pt>
                <c:pt idx="2433">
                  <c:v>2.0794655151768628</c:v>
                </c:pt>
                <c:pt idx="2434">
                  <c:v>2.0794655151768628</c:v>
                </c:pt>
                <c:pt idx="2435">
                  <c:v>2.0794655151768628</c:v>
                </c:pt>
                <c:pt idx="2436">
                  <c:v>2.0794655151768628</c:v>
                </c:pt>
                <c:pt idx="2437">
                  <c:v>2.0794655151768628</c:v>
                </c:pt>
                <c:pt idx="2438">
                  <c:v>2.0794655151768628</c:v>
                </c:pt>
                <c:pt idx="2439">
                  <c:v>2.0794655151768628</c:v>
                </c:pt>
                <c:pt idx="2440">
                  <c:v>2.0794655151768628</c:v>
                </c:pt>
                <c:pt idx="2441">
                  <c:v>2.0794655151768628</c:v>
                </c:pt>
                <c:pt idx="2442">
                  <c:v>2.0794655151768628</c:v>
                </c:pt>
                <c:pt idx="2443">
                  <c:v>2.0794655151768628</c:v>
                </c:pt>
                <c:pt idx="2444">
                  <c:v>2.0794655151768628</c:v>
                </c:pt>
                <c:pt idx="2445">
                  <c:v>2.0794655151768628</c:v>
                </c:pt>
                <c:pt idx="2446">
                  <c:v>2.0794655151768628</c:v>
                </c:pt>
                <c:pt idx="2447">
                  <c:v>2.0794655151768628</c:v>
                </c:pt>
                <c:pt idx="2448">
                  <c:v>2.0794655151768628</c:v>
                </c:pt>
                <c:pt idx="2449">
                  <c:v>2.0794655151768628</c:v>
                </c:pt>
                <c:pt idx="2450">
                  <c:v>2.0794655151768628</c:v>
                </c:pt>
                <c:pt idx="2451">
                  <c:v>2.0794655151768628</c:v>
                </c:pt>
                <c:pt idx="2452">
                  <c:v>2.0794655151768628</c:v>
                </c:pt>
                <c:pt idx="2453">
                  <c:v>2.0794655151768628</c:v>
                </c:pt>
                <c:pt idx="2454">
                  <c:v>2.0794655151768628</c:v>
                </c:pt>
                <c:pt idx="2455">
                  <c:v>2.0794655151768628</c:v>
                </c:pt>
                <c:pt idx="2456">
                  <c:v>2.0794655151768628</c:v>
                </c:pt>
                <c:pt idx="2457">
                  <c:v>2.0794655151768628</c:v>
                </c:pt>
                <c:pt idx="2458">
                  <c:v>2.0794655151768628</c:v>
                </c:pt>
                <c:pt idx="2459">
                  <c:v>2.0794655151768628</c:v>
                </c:pt>
                <c:pt idx="2460">
                  <c:v>2.0794655151768628</c:v>
                </c:pt>
                <c:pt idx="2461">
                  <c:v>2.0794655151768628</c:v>
                </c:pt>
                <c:pt idx="2462">
                  <c:v>2.0794655151768628</c:v>
                </c:pt>
                <c:pt idx="2463">
                  <c:v>2.0794655151768628</c:v>
                </c:pt>
                <c:pt idx="2464">
                  <c:v>2.0794655151768628</c:v>
                </c:pt>
                <c:pt idx="2465">
                  <c:v>2.0794655151768628</c:v>
                </c:pt>
                <c:pt idx="2466">
                  <c:v>2.0794655151768628</c:v>
                </c:pt>
                <c:pt idx="2467">
                  <c:v>2.0794655151768628</c:v>
                </c:pt>
                <c:pt idx="2468">
                  <c:v>2.0794655151768628</c:v>
                </c:pt>
                <c:pt idx="2469">
                  <c:v>2.0794655151768628</c:v>
                </c:pt>
                <c:pt idx="2470">
                  <c:v>2.0794655151768628</c:v>
                </c:pt>
                <c:pt idx="2471">
                  <c:v>2.0794655151768628</c:v>
                </c:pt>
                <c:pt idx="2472">
                  <c:v>2.0794655151768628</c:v>
                </c:pt>
                <c:pt idx="2473">
                  <c:v>2.0794655151768628</c:v>
                </c:pt>
                <c:pt idx="2474">
                  <c:v>2.0794655151768628</c:v>
                </c:pt>
                <c:pt idx="2475">
                  <c:v>2.0794655151768628</c:v>
                </c:pt>
                <c:pt idx="2476">
                  <c:v>2.0794655151768628</c:v>
                </c:pt>
                <c:pt idx="2477">
                  <c:v>2.0794655151768628</c:v>
                </c:pt>
                <c:pt idx="2478">
                  <c:v>2.0794655151768628</c:v>
                </c:pt>
                <c:pt idx="2479">
                  <c:v>2.0794655151768628</c:v>
                </c:pt>
                <c:pt idx="2480">
                  <c:v>2.0794655151768628</c:v>
                </c:pt>
                <c:pt idx="2481">
                  <c:v>2.0794655151768628</c:v>
                </c:pt>
                <c:pt idx="2482">
                  <c:v>2.0794655151768628</c:v>
                </c:pt>
                <c:pt idx="2483">
                  <c:v>2.0794655151768628</c:v>
                </c:pt>
                <c:pt idx="2484">
                  <c:v>2.0794655151768628</c:v>
                </c:pt>
                <c:pt idx="2485">
                  <c:v>2.0794655151768628</c:v>
                </c:pt>
                <c:pt idx="2486">
                  <c:v>2.0794655151768628</c:v>
                </c:pt>
                <c:pt idx="2487">
                  <c:v>2.0794655151768628</c:v>
                </c:pt>
                <c:pt idx="2488">
                  <c:v>2.0794655151768628</c:v>
                </c:pt>
                <c:pt idx="2489">
                  <c:v>2.0794655151768628</c:v>
                </c:pt>
                <c:pt idx="2490">
                  <c:v>2.0794655151768628</c:v>
                </c:pt>
                <c:pt idx="2491">
                  <c:v>2.0794655151768628</c:v>
                </c:pt>
                <c:pt idx="2492">
                  <c:v>2.0794655151768628</c:v>
                </c:pt>
                <c:pt idx="2493">
                  <c:v>2.0794655151768628</c:v>
                </c:pt>
                <c:pt idx="2494">
                  <c:v>2.0794655151768628</c:v>
                </c:pt>
                <c:pt idx="2495">
                  <c:v>2.0794655151768628</c:v>
                </c:pt>
                <c:pt idx="2496">
                  <c:v>2.0794655151768628</c:v>
                </c:pt>
                <c:pt idx="2497">
                  <c:v>2.0794655151768628</c:v>
                </c:pt>
                <c:pt idx="2498">
                  <c:v>2.0794655151768628</c:v>
                </c:pt>
                <c:pt idx="2499">
                  <c:v>2.0794655151768628</c:v>
                </c:pt>
                <c:pt idx="2500">
                  <c:v>2.0794655151768628</c:v>
                </c:pt>
                <c:pt idx="2501">
                  <c:v>2.0794655151768628</c:v>
                </c:pt>
                <c:pt idx="2502">
                  <c:v>2.0794655151768628</c:v>
                </c:pt>
                <c:pt idx="2503">
                  <c:v>2.0794655151768628</c:v>
                </c:pt>
                <c:pt idx="2504">
                  <c:v>2.0794655151768628</c:v>
                </c:pt>
                <c:pt idx="2505">
                  <c:v>2.0794655151768628</c:v>
                </c:pt>
                <c:pt idx="2506">
                  <c:v>2.0794655151768628</c:v>
                </c:pt>
                <c:pt idx="2507">
                  <c:v>2.0794655151768628</c:v>
                </c:pt>
                <c:pt idx="2508">
                  <c:v>2.0794655151768628</c:v>
                </c:pt>
                <c:pt idx="2509">
                  <c:v>2.0794655151768628</c:v>
                </c:pt>
                <c:pt idx="2510">
                  <c:v>2.0794655151768628</c:v>
                </c:pt>
                <c:pt idx="2511">
                  <c:v>2.0794655151768628</c:v>
                </c:pt>
                <c:pt idx="2512">
                  <c:v>2.0794655151768628</c:v>
                </c:pt>
                <c:pt idx="2513">
                  <c:v>2.0794655151768628</c:v>
                </c:pt>
                <c:pt idx="2514">
                  <c:v>2.0794655151768628</c:v>
                </c:pt>
                <c:pt idx="2515">
                  <c:v>2.0794655151768628</c:v>
                </c:pt>
                <c:pt idx="2516">
                  <c:v>2.0794655151768628</c:v>
                </c:pt>
                <c:pt idx="2517">
                  <c:v>2.0794655151768628</c:v>
                </c:pt>
                <c:pt idx="2518">
                  <c:v>2.0794655151768628</c:v>
                </c:pt>
                <c:pt idx="2519">
                  <c:v>2.0794655151768628</c:v>
                </c:pt>
                <c:pt idx="2520">
                  <c:v>2.0794655151768628</c:v>
                </c:pt>
                <c:pt idx="2521">
                  <c:v>2.0794655151768628</c:v>
                </c:pt>
                <c:pt idx="2522">
                  <c:v>2.0794655151768628</c:v>
                </c:pt>
                <c:pt idx="2523">
                  <c:v>2.0794655151768628</c:v>
                </c:pt>
                <c:pt idx="2524">
                  <c:v>2.0794655151768628</c:v>
                </c:pt>
                <c:pt idx="2525">
                  <c:v>2.0794655151768628</c:v>
                </c:pt>
                <c:pt idx="2526">
                  <c:v>2.0794655151768628</c:v>
                </c:pt>
                <c:pt idx="2527">
                  <c:v>2.0794655151768628</c:v>
                </c:pt>
                <c:pt idx="2528">
                  <c:v>2.0794655151768628</c:v>
                </c:pt>
                <c:pt idx="2529">
                  <c:v>2.0794655151768628</c:v>
                </c:pt>
                <c:pt idx="2530">
                  <c:v>2.0794655151768628</c:v>
                </c:pt>
                <c:pt idx="2531">
                  <c:v>2.0794655151768628</c:v>
                </c:pt>
                <c:pt idx="2532">
                  <c:v>2.0794655151768628</c:v>
                </c:pt>
                <c:pt idx="2533">
                  <c:v>2.0794655151768628</c:v>
                </c:pt>
                <c:pt idx="2534">
                  <c:v>2.0794655151768628</c:v>
                </c:pt>
                <c:pt idx="2535">
                  <c:v>2.0794655151768628</c:v>
                </c:pt>
                <c:pt idx="2536">
                  <c:v>2.0794655151768628</c:v>
                </c:pt>
                <c:pt idx="2537">
                  <c:v>2.0794655151768628</c:v>
                </c:pt>
                <c:pt idx="2538">
                  <c:v>2.0794655151768628</c:v>
                </c:pt>
                <c:pt idx="2539">
                  <c:v>2.0794655151768628</c:v>
                </c:pt>
                <c:pt idx="2540">
                  <c:v>2.0794655151768628</c:v>
                </c:pt>
                <c:pt idx="2541">
                  <c:v>2.0794655151768628</c:v>
                </c:pt>
                <c:pt idx="2542">
                  <c:v>2.0794655151768628</c:v>
                </c:pt>
                <c:pt idx="2543">
                  <c:v>2.0794655151768628</c:v>
                </c:pt>
                <c:pt idx="2544">
                  <c:v>2.0794655151768628</c:v>
                </c:pt>
                <c:pt idx="2545">
                  <c:v>2.0794655151768628</c:v>
                </c:pt>
                <c:pt idx="2546">
                  <c:v>2.0794655151768628</c:v>
                </c:pt>
                <c:pt idx="2547">
                  <c:v>2.0794655151768628</c:v>
                </c:pt>
                <c:pt idx="2548">
                  <c:v>2.0794655151768628</c:v>
                </c:pt>
                <c:pt idx="2549">
                  <c:v>2.0794655151768628</c:v>
                </c:pt>
                <c:pt idx="2550">
                  <c:v>2.0794655151768628</c:v>
                </c:pt>
                <c:pt idx="2551">
                  <c:v>2.0794655151768628</c:v>
                </c:pt>
                <c:pt idx="2552">
                  <c:v>2.0794655151768628</c:v>
                </c:pt>
                <c:pt idx="2553">
                  <c:v>2.0794655151768628</c:v>
                </c:pt>
                <c:pt idx="2554">
                  <c:v>2.0794655151768628</c:v>
                </c:pt>
                <c:pt idx="2555">
                  <c:v>2.0794655151768628</c:v>
                </c:pt>
                <c:pt idx="2556">
                  <c:v>2.0794655151768628</c:v>
                </c:pt>
                <c:pt idx="2557">
                  <c:v>2.0794655151768628</c:v>
                </c:pt>
                <c:pt idx="2558">
                  <c:v>2.0794655151768628</c:v>
                </c:pt>
                <c:pt idx="2559">
                  <c:v>2.0794655151768628</c:v>
                </c:pt>
                <c:pt idx="2560">
                  <c:v>2.0794655151768628</c:v>
                </c:pt>
                <c:pt idx="2561">
                  <c:v>2.0794655151768628</c:v>
                </c:pt>
                <c:pt idx="2562">
                  <c:v>2.0794655151768628</c:v>
                </c:pt>
                <c:pt idx="2563">
                  <c:v>2.0794655151768628</c:v>
                </c:pt>
                <c:pt idx="2564">
                  <c:v>2.0794655151768628</c:v>
                </c:pt>
                <c:pt idx="2565">
                  <c:v>2.0794655151768628</c:v>
                </c:pt>
                <c:pt idx="2566">
                  <c:v>2.0794655151768628</c:v>
                </c:pt>
                <c:pt idx="2567">
                  <c:v>2.0794655151768628</c:v>
                </c:pt>
                <c:pt idx="2568">
                  <c:v>2.0794655151768628</c:v>
                </c:pt>
                <c:pt idx="2569">
                  <c:v>2.0794655151768628</c:v>
                </c:pt>
                <c:pt idx="2570">
                  <c:v>2.0794655151768628</c:v>
                </c:pt>
                <c:pt idx="2571">
                  <c:v>2.0794655151768628</c:v>
                </c:pt>
                <c:pt idx="2572">
                  <c:v>2.0794655151768628</c:v>
                </c:pt>
                <c:pt idx="2573">
                  <c:v>2.0794655151768628</c:v>
                </c:pt>
                <c:pt idx="2574">
                  <c:v>2.0794655151768628</c:v>
                </c:pt>
                <c:pt idx="2575">
                  <c:v>2.0794655151768628</c:v>
                </c:pt>
                <c:pt idx="2576">
                  <c:v>2.0794655151768628</c:v>
                </c:pt>
                <c:pt idx="2577">
                  <c:v>2.0794655151768628</c:v>
                </c:pt>
                <c:pt idx="2578">
                  <c:v>2.0794655151768628</c:v>
                </c:pt>
                <c:pt idx="2579">
                  <c:v>2.0794655151768628</c:v>
                </c:pt>
                <c:pt idx="2580">
                  <c:v>2.0794655151768628</c:v>
                </c:pt>
                <c:pt idx="2581">
                  <c:v>2.0794655151768628</c:v>
                </c:pt>
                <c:pt idx="2582">
                  <c:v>2.0794655151768628</c:v>
                </c:pt>
                <c:pt idx="2583">
                  <c:v>2.0794655151768628</c:v>
                </c:pt>
                <c:pt idx="2584">
                  <c:v>2.0794655151768628</c:v>
                </c:pt>
                <c:pt idx="2585">
                  <c:v>2.0794655151768628</c:v>
                </c:pt>
                <c:pt idx="2586">
                  <c:v>2.0794655151768628</c:v>
                </c:pt>
                <c:pt idx="2587">
                  <c:v>2.0794655151768628</c:v>
                </c:pt>
                <c:pt idx="2588">
                  <c:v>2.0794655151768628</c:v>
                </c:pt>
                <c:pt idx="2589">
                  <c:v>2.0794655151768628</c:v>
                </c:pt>
                <c:pt idx="2590">
                  <c:v>2.0794655151768628</c:v>
                </c:pt>
                <c:pt idx="2591">
                  <c:v>2.0794655151768628</c:v>
                </c:pt>
                <c:pt idx="2592">
                  <c:v>2.0794655151768628</c:v>
                </c:pt>
                <c:pt idx="2593">
                  <c:v>2.0794655151768628</c:v>
                </c:pt>
                <c:pt idx="2594">
                  <c:v>2.0794655151768628</c:v>
                </c:pt>
                <c:pt idx="2595">
                  <c:v>2.0794655151768628</c:v>
                </c:pt>
                <c:pt idx="2596">
                  <c:v>2.0794655151768628</c:v>
                </c:pt>
                <c:pt idx="2597">
                  <c:v>2.0794655151768628</c:v>
                </c:pt>
                <c:pt idx="2598">
                  <c:v>2.0794655151768628</c:v>
                </c:pt>
                <c:pt idx="2599">
                  <c:v>2.0794655151768628</c:v>
                </c:pt>
                <c:pt idx="2600">
                  <c:v>2.0794655151768628</c:v>
                </c:pt>
                <c:pt idx="2601">
                  <c:v>2.0794655151768628</c:v>
                </c:pt>
                <c:pt idx="2602">
                  <c:v>2.0794655151768628</c:v>
                </c:pt>
                <c:pt idx="2603">
                  <c:v>2.0794655151768628</c:v>
                </c:pt>
                <c:pt idx="2604">
                  <c:v>2.0794655151768628</c:v>
                </c:pt>
                <c:pt idx="2605">
                  <c:v>2.0794655151768628</c:v>
                </c:pt>
                <c:pt idx="2606">
                  <c:v>2.0794655151768628</c:v>
                </c:pt>
                <c:pt idx="2607">
                  <c:v>2.0794655151768628</c:v>
                </c:pt>
                <c:pt idx="2608">
                  <c:v>2.0794655151768628</c:v>
                </c:pt>
                <c:pt idx="2609">
                  <c:v>2.0794655151768628</c:v>
                </c:pt>
                <c:pt idx="2610">
                  <c:v>2.0794655151768628</c:v>
                </c:pt>
                <c:pt idx="2611">
                  <c:v>2.0794655151768628</c:v>
                </c:pt>
                <c:pt idx="2612">
                  <c:v>2.0794655151768628</c:v>
                </c:pt>
                <c:pt idx="2613">
                  <c:v>2.0794655151768628</c:v>
                </c:pt>
                <c:pt idx="2614">
                  <c:v>2.0794655151768628</c:v>
                </c:pt>
                <c:pt idx="2615">
                  <c:v>2.0794655151768628</c:v>
                </c:pt>
                <c:pt idx="2616">
                  <c:v>2.0794655151768628</c:v>
                </c:pt>
                <c:pt idx="2617">
                  <c:v>2.0794655151768628</c:v>
                </c:pt>
                <c:pt idx="2618">
                  <c:v>2.0794655151768628</c:v>
                </c:pt>
                <c:pt idx="2619">
                  <c:v>2.0794655151768628</c:v>
                </c:pt>
                <c:pt idx="2620">
                  <c:v>2.0794655151768628</c:v>
                </c:pt>
                <c:pt idx="2621">
                  <c:v>2.0794655151768628</c:v>
                </c:pt>
                <c:pt idx="2622">
                  <c:v>2.0794655151768628</c:v>
                </c:pt>
                <c:pt idx="2623">
                  <c:v>2.0794655151768628</c:v>
                </c:pt>
                <c:pt idx="2624">
                  <c:v>2.0794655151768628</c:v>
                </c:pt>
                <c:pt idx="2625">
                  <c:v>2.0794655151768628</c:v>
                </c:pt>
                <c:pt idx="2626">
                  <c:v>2.0794655151768628</c:v>
                </c:pt>
                <c:pt idx="2627">
                  <c:v>2.0794655151768628</c:v>
                </c:pt>
                <c:pt idx="2628">
                  <c:v>2.0794655151768628</c:v>
                </c:pt>
                <c:pt idx="2629">
                  <c:v>2.0794655151768628</c:v>
                </c:pt>
                <c:pt idx="2630">
                  <c:v>2.0794655151768628</c:v>
                </c:pt>
                <c:pt idx="2631">
                  <c:v>2.0794655151768628</c:v>
                </c:pt>
                <c:pt idx="2632">
                  <c:v>2.0794655151768628</c:v>
                </c:pt>
                <c:pt idx="2633">
                  <c:v>2.0794655151768628</c:v>
                </c:pt>
                <c:pt idx="2634">
                  <c:v>2.0794655151768628</c:v>
                </c:pt>
                <c:pt idx="2635">
                  <c:v>2.0794655151768628</c:v>
                </c:pt>
                <c:pt idx="2636">
                  <c:v>2.0794655151768628</c:v>
                </c:pt>
                <c:pt idx="2637">
                  <c:v>2.0794655151768628</c:v>
                </c:pt>
                <c:pt idx="2638">
                  <c:v>2.0794655151768628</c:v>
                </c:pt>
                <c:pt idx="2639">
                  <c:v>2.0794655151768628</c:v>
                </c:pt>
                <c:pt idx="2640">
                  <c:v>2.0794655151768628</c:v>
                </c:pt>
                <c:pt idx="2641">
                  <c:v>2.0794655151768628</c:v>
                </c:pt>
                <c:pt idx="2642">
                  <c:v>2.0794655151768628</c:v>
                </c:pt>
                <c:pt idx="2643">
                  <c:v>2.0794655151768628</c:v>
                </c:pt>
                <c:pt idx="2644">
                  <c:v>2.0794655151768628</c:v>
                </c:pt>
                <c:pt idx="2645">
                  <c:v>2.0794655151768628</c:v>
                </c:pt>
                <c:pt idx="2646">
                  <c:v>2.0794655151768628</c:v>
                </c:pt>
                <c:pt idx="2647">
                  <c:v>2.0794655151768628</c:v>
                </c:pt>
                <c:pt idx="2648">
                  <c:v>2.0794655151768628</c:v>
                </c:pt>
                <c:pt idx="2649">
                  <c:v>2.0794655151768628</c:v>
                </c:pt>
                <c:pt idx="2650">
                  <c:v>2.0794655151768628</c:v>
                </c:pt>
                <c:pt idx="2651">
                  <c:v>2.0794655151768628</c:v>
                </c:pt>
                <c:pt idx="2652">
                  <c:v>2.0794655151768628</c:v>
                </c:pt>
                <c:pt idx="2653">
                  <c:v>2.0794655151768628</c:v>
                </c:pt>
                <c:pt idx="2654">
                  <c:v>2.0794655151768628</c:v>
                </c:pt>
                <c:pt idx="2655">
                  <c:v>2.0794655151768628</c:v>
                </c:pt>
                <c:pt idx="2656">
                  <c:v>2.0794655151768628</c:v>
                </c:pt>
                <c:pt idx="2657">
                  <c:v>2.0794655151768628</c:v>
                </c:pt>
                <c:pt idx="2658">
                  <c:v>2.0794655151768628</c:v>
                </c:pt>
                <c:pt idx="2659">
                  <c:v>2.0794655151768628</c:v>
                </c:pt>
                <c:pt idx="2660">
                  <c:v>2.0794655151768628</c:v>
                </c:pt>
                <c:pt idx="2661">
                  <c:v>2.0794655151768628</c:v>
                </c:pt>
                <c:pt idx="2662">
                  <c:v>2.0794655151768628</c:v>
                </c:pt>
                <c:pt idx="2663">
                  <c:v>2.0794655151768628</c:v>
                </c:pt>
                <c:pt idx="2664">
                  <c:v>2.0794655151768628</c:v>
                </c:pt>
                <c:pt idx="2665">
                  <c:v>2.0794655151768628</c:v>
                </c:pt>
                <c:pt idx="2666">
                  <c:v>2.0794655151768628</c:v>
                </c:pt>
                <c:pt idx="2667">
                  <c:v>2.0794655151768628</c:v>
                </c:pt>
                <c:pt idx="2668">
                  <c:v>2.0794655151768628</c:v>
                </c:pt>
                <c:pt idx="2669">
                  <c:v>2.0794655151768628</c:v>
                </c:pt>
                <c:pt idx="2670">
                  <c:v>2.0794655151768628</c:v>
                </c:pt>
                <c:pt idx="2671">
                  <c:v>2.0794655151768628</c:v>
                </c:pt>
                <c:pt idx="2672">
                  <c:v>2.0794655151768628</c:v>
                </c:pt>
                <c:pt idx="2673">
                  <c:v>2.0794655151768628</c:v>
                </c:pt>
                <c:pt idx="2674">
                  <c:v>2.0794655151768628</c:v>
                </c:pt>
                <c:pt idx="2675">
                  <c:v>2.0794655151768628</c:v>
                </c:pt>
                <c:pt idx="2676">
                  <c:v>2.0794655151768628</c:v>
                </c:pt>
                <c:pt idx="2677">
                  <c:v>2.0794655151768628</c:v>
                </c:pt>
                <c:pt idx="2678">
                  <c:v>2.0794655151768628</c:v>
                </c:pt>
                <c:pt idx="2679">
                  <c:v>2.0794655151768628</c:v>
                </c:pt>
                <c:pt idx="2680">
                  <c:v>2.0794655151768628</c:v>
                </c:pt>
                <c:pt idx="2681">
                  <c:v>2.0794655151768628</c:v>
                </c:pt>
                <c:pt idx="2682">
                  <c:v>2.0794655151768628</c:v>
                </c:pt>
                <c:pt idx="2683">
                  <c:v>2.0794655151768628</c:v>
                </c:pt>
                <c:pt idx="2684">
                  <c:v>2.0794655151768628</c:v>
                </c:pt>
                <c:pt idx="2685">
                  <c:v>2.0794655151768628</c:v>
                </c:pt>
                <c:pt idx="2686">
                  <c:v>2.0794655151768628</c:v>
                </c:pt>
                <c:pt idx="2687">
                  <c:v>2.0794655151768628</c:v>
                </c:pt>
                <c:pt idx="2688">
                  <c:v>2.0794655151768628</c:v>
                </c:pt>
                <c:pt idx="2689">
                  <c:v>2.0794655151768628</c:v>
                </c:pt>
                <c:pt idx="2690">
                  <c:v>2.0794655151768628</c:v>
                </c:pt>
                <c:pt idx="2691">
                  <c:v>2.0794655151768628</c:v>
                </c:pt>
                <c:pt idx="2692">
                  <c:v>2.0794655151768628</c:v>
                </c:pt>
                <c:pt idx="2693">
                  <c:v>2.0794655151768628</c:v>
                </c:pt>
                <c:pt idx="2694">
                  <c:v>2.0794655151768628</c:v>
                </c:pt>
                <c:pt idx="2695">
                  <c:v>2.0794655151768628</c:v>
                </c:pt>
                <c:pt idx="2696">
                  <c:v>2.0794655151768628</c:v>
                </c:pt>
                <c:pt idx="2697">
                  <c:v>2.0794655151768628</c:v>
                </c:pt>
                <c:pt idx="2698">
                  <c:v>2.0794655151768628</c:v>
                </c:pt>
                <c:pt idx="2699">
                  <c:v>2.0794655151768628</c:v>
                </c:pt>
                <c:pt idx="2700">
                  <c:v>2.0794655151768628</c:v>
                </c:pt>
                <c:pt idx="2701">
                  <c:v>2.0794655151768628</c:v>
                </c:pt>
                <c:pt idx="2702">
                  <c:v>2.0794655151768628</c:v>
                </c:pt>
                <c:pt idx="2703">
                  <c:v>2.0794655151768628</c:v>
                </c:pt>
                <c:pt idx="2704">
                  <c:v>2.0794655151768628</c:v>
                </c:pt>
                <c:pt idx="2705">
                  <c:v>2.0794655151768628</c:v>
                </c:pt>
                <c:pt idx="2706">
                  <c:v>2.0794655151768628</c:v>
                </c:pt>
                <c:pt idx="2707">
                  <c:v>2.0794655151768628</c:v>
                </c:pt>
                <c:pt idx="2708">
                  <c:v>2.0794655151768628</c:v>
                </c:pt>
                <c:pt idx="2709">
                  <c:v>2.0794655151768628</c:v>
                </c:pt>
                <c:pt idx="2710">
                  <c:v>2.0794655151768628</c:v>
                </c:pt>
                <c:pt idx="2711">
                  <c:v>2.0794655151768628</c:v>
                </c:pt>
                <c:pt idx="2712">
                  <c:v>2.0794655151768628</c:v>
                </c:pt>
                <c:pt idx="2713">
                  <c:v>2.0794655151768628</c:v>
                </c:pt>
                <c:pt idx="2714">
                  <c:v>2.0794655151768628</c:v>
                </c:pt>
                <c:pt idx="2715">
                  <c:v>2.0794655151768628</c:v>
                </c:pt>
                <c:pt idx="2716">
                  <c:v>2.0794655151768628</c:v>
                </c:pt>
                <c:pt idx="2717">
                  <c:v>2.0794655151768628</c:v>
                </c:pt>
                <c:pt idx="2718">
                  <c:v>2.0794655151768628</c:v>
                </c:pt>
                <c:pt idx="2719">
                  <c:v>2.0794655151768628</c:v>
                </c:pt>
                <c:pt idx="2720">
                  <c:v>2.0794655151768628</c:v>
                </c:pt>
                <c:pt idx="2721">
                  <c:v>2.0794655151768628</c:v>
                </c:pt>
                <c:pt idx="2722">
                  <c:v>2.0794655151768628</c:v>
                </c:pt>
                <c:pt idx="2723">
                  <c:v>2.0794655151768628</c:v>
                </c:pt>
                <c:pt idx="2724">
                  <c:v>2.0794655151768628</c:v>
                </c:pt>
                <c:pt idx="2725">
                  <c:v>2.0794655151768628</c:v>
                </c:pt>
                <c:pt idx="2726">
                  <c:v>2.0794655151768628</c:v>
                </c:pt>
                <c:pt idx="2727">
                  <c:v>2.0794655151768628</c:v>
                </c:pt>
                <c:pt idx="2728">
                  <c:v>2.0794655151768628</c:v>
                </c:pt>
                <c:pt idx="2729">
                  <c:v>2.0794655151768628</c:v>
                </c:pt>
                <c:pt idx="2730">
                  <c:v>2.0794655151768628</c:v>
                </c:pt>
                <c:pt idx="2731">
                  <c:v>2.0794655151768628</c:v>
                </c:pt>
                <c:pt idx="2732">
                  <c:v>2.0794655151768628</c:v>
                </c:pt>
                <c:pt idx="2733">
                  <c:v>2.0794655151768628</c:v>
                </c:pt>
                <c:pt idx="2734">
                  <c:v>2.0794655151768628</c:v>
                </c:pt>
                <c:pt idx="2735">
                  <c:v>2.0794655151768628</c:v>
                </c:pt>
                <c:pt idx="2736">
                  <c:v>2.0794655151768628</c:v>
                </c:pt>
                <c:pt idx="2737">
                  <c:v>2.0794655151768628</c:v>
                </c:pt>
                <c:pt idx="2738">
                  <c:v>2.0794655151768628</c:v>
                </c:pt>
                <c:pt idx="2739">
                  <c:v>2.0794655151768628</c:v>
                </c:pt>
                <c:pt idx="2740">
                  <c:v>2.0794655151768628</c:v>
                </c:pt>
                <c:pt idx="2741">
                  <c:v>2.0794655151768628</c:v>
                </c:pt>
                <c:pt idx="2742">
                  <c:v>2.0794655151768628</c:v>
                </c:pt>
                <c:pt idx="2743">
                  <c:v>2.0794655151768628</c:v>
                </c:pt>
                <c:pt idx="2744">
                  <c:v>2.0794655151768628</c:v>
                </c:pt>
                <c:pt idx="2745">
                  <c:v>2.0794655151768628</c:v>
                </c:pt>
                <c:pt idx="2746">
                  <c:v>2.0794655151768628</c:v>
                </c:pt>
                <c:pt idx="2747">
                  <c:v>2.0794655151768628</c:v>
                </c:pt>
                <c:pt idx="2748">
                  <c:v>2.0794655151768628</c:v>
                </c:pt>
                <c:pt idx="2749">
                  <c:v>2.0794655151768628</c:v>
                </c:pt>
                <c:pt idx="2750">
                  <c:v>2.0794655151768628</c:v>
                </c:pt>
                <c:pt idx="2751">
                  <c:v>2.0794655151768628</c:v>
                </c:pt>
                <c:pt idx="2752">
                  <c:v>2.0794655151768628</c:v>
                </c:pt>
                <c:pt idx="2753">
                  <c:v>2.0794655151768628</c:v>
                </c:pt>
                <c:pt idx="2754">
                  <c:v>2.0794655151768628</c:v>
                </c:pt>
                <c:pt idx="2755">
                  <c:v>2.0794655151768628</c:v>
                </c:pt>
                <c:pt idx="2756">
                  <c:v>2.0794655151768628</c:v>
                </c:pt>
                <c:pt idx="2757">
                  <c:v>2.0794655151768628</c:v>
                </c:pt>
                <c:pt idx="2758">
                  <c:v>2.0794655151768628</c:v>
                </c:pt>
                <c:pt idx="2759">
                  <c:v>2.0794655151768628</c:v>
                </c:pt>
                <c:pt idx="2760">
                  <c:v>2.0794655151768628</c:v>
                </c:pt>
                <c:pt idx="2761">
                  <c:v>2.0794655151768628</c:v>
                </c:pt>
                <c:pt idx="2762">
                  <c:v>2.0794655151768628</c:v>
                </c:pt>
                <c:pt idx="2763">
                  <c:v>2.0794655151768628</c:v>
                </c:pt>
                <c:pt idx="2764">
                  <c:v>2.0794655151768628</c:v>
                </c:pt>
                <c:pt idx="2765">
                  <c:v>2.0794655151768628</c:v>
                </c:pt>
                <c:pt idx="2766">
                  <c:v>2.0794655151768628</c:v>
                </c:pt>
                <c:pt idx="2767">
                  <c:v>2.0794655151768628</c:v>
                </c:pt>
                <c:pt idx="2768">
                  <c:v>2.0794655151768628</c:v>
                </c:pt>
                <c:pt idx="2769">
                  <c:v>2.0794655151768628</c:v>
                </c:pt>
                <c:pt idx="2770">
                  <c:v>2.0794655151768628</c:v>
                </c:pt>
                <c:pt idx="2771">
                  <c:v>2.0794655151768628</c:v>
                </c:pt>
                <c:pt idx="2772">
                  <c:v>2.0794655151768628</c:v>
                </c:pt>
                <c:pt idx="2773">
                  <c:v>2.0794655151768628</c:v>
                </c:pt>
                <c:pt idx="2774">
                  <c:v>2.0794655151768628</c:v>
                </c:pt>
                <c:pt idx="2775">
                  <c:v>2.0794655151768628</c:v>
                </c:pt>
                <c:pt idx="2776">
                  <c:v>2.0794655151768628</c:v>
                </c:pt>
                <c:pt idx="2777">
                  <c:v>2.0794655151768628</c:v>
                </c:pt>
                <c:pt idx="2778">
                  <c:v>2.0794655151768628</c:v>
                </c:pt>
                <c:pt idx="2779">
                  <c:v>2.0794655151768628</c:v>
                </c:pt>
                <c:pt idx="2780">
                  <c:v>2.0794655151768628</c:v>
                </c:pt>
                <c:pt idx="2781">
                  <c:v>2.0794655151768628</c:v>
                </c:pt>
                <c:pt idx="2782">
                  <c:v>2.0794655151768628</c:v>
                </c:pt>
                <c:pt idx="2783">
                  <c:v>2.0794655151768628</c:v>
                </c:pt>
                <c:pt idx="2784">
                  <c:v>2.0794655151768628</c:v>
                </c:pt>
                <c:pt idx="2785">
                  <c:v>2.0794655151768628</c:v>
                </c:pt>
                <c:pt idx="2786">
                  <c:v>2.0794655151768628</c:v>
                </c:pt>
                <c:pt idx="2787">
                  <c:v>2.0794655151768628</c:v>
                </c:pt>
                <c:pt idx="2788">
                  <c:v>2.0794655151768628</c:v>
                </c:pt>
                <c:pt idx="2789">
                  <c:v>2.0794655151768628</c:v>
                </c:pt>
                <c:pt idx="2790">
                  <c:v>2.0794655151768628</c:v>
                </c:pt>
                <c:pt idx="2791">
                  <c:v>2.0794655151768628</c:v>
                </c:pt>
                <c:pt idx="2792">
                  <c:v>2.0794655151768628</c:v>
                </c:pt>
                <c:pt idx="2793">
                  <c:v>2.0794655151768628</c:v>
                </c:pt>
                <c:pt idx="2794">
                  <c:v>2.0794655151768628</c:v>
                </c:pt>
                <c:pt idx="2795">
                  <c:v>2.0794655151768628</c:v>
                </c:pt>
                <c:pt idx="2796">
                  <c:v>2.0794655151768628</c:v>
                </c:pt>
                <c:pt idx="2797">
                  <c:v>2.0794655151768628</c:v>
                </c:pt>
                <c:pt idx="2798">
                  <c:v>2.0794655151768628</c:v>
                </c:pt>
                <c:pt idx="2799">
                  <c:v>2.0794655151768628</c:v>
                </c:pt>
                <c:pt idx="2800">
                  <c:v>2.0794655151768628</c:v>
                </c:pt>
                <c:pt idx="2801">
                  <c:v>2.0794655151768628</c:v>
                </c:pt>
                <c:pt idx="2802">
                  <c:v>2.0794655151768628</c:v>
                </c:pt>
                <c:pt idx="2803">
                  <c:v>2.0794655151768628</c:v>
                </c:pt>
                <c:pt idx="2804">
                  <c:v>2.0794655151768628</c:v>
                </c:pt>
                <c:pt idx="2805">
                  <c:v>2.0794655151768628</c:v>
                </c:pt>
                <c:pt idx="2806">
                  <c:v>2.0794655151768628</c:v>
                </c:pt>
                <c:pt idx="2807">
                  <c:v>2.0794655151768628</c:v>
                </c:pt>
                <c:pt idx="2808">
                  <c:v>2.0794655151768628</c:v>
                </c:pt>
                <c:pt idx="2809">
                  <c:v>2.0794655151768628</c:v>
                </c:pt>
                <c:pt idx="2810">
                  <c:v>2.0794655151768628</c:v>
                </c:pt>
                <c:pt idx="2811">
                  <c:v>2.0794655151768628</c:v>
                </c:pt>
                <c:pt idx="2812">
                  <c:v>2.0794655151768628</c:v>
                </c:pt>
                <c:pt idx="2813">
                  <c:v>2.0794655151768628</c:v>
                </c:pt>
                <c:pt idx="2814">
                  <c:v>2.0794655151768628</c:v>
                </c:pt>
                <c:pt idx="2815">
                  <c:v>2.0794655151768628</c:v>
                </c:pt>
                <c:pt idx="2816">
                  <c:v>2.0794655151768628</c:v>
                </c:pt>
                <c:pt idx="2817">
                  <c:v>2.0794655151768628</c:v>
                </c:pt>
                <c:pt idx="2818">
                  <c:v>2.0794655151768628</c:v>
                </c:pt>
                <c:pt idx="2819">
                  <c:v>2.0794655151768628</c:v>
                </c:pt>
                <c:pt idx="2820">
                  <c:v>2.0794655151768628</c:v>
                </c:pt>
                <c:pt idx="2821">
                  <c:v>2.0794655151768628</c:v>
                </c:pt>
                <c:pt idx="2822">
                  <c:v>2.0794655151768628</c:v>
                </c:pt>
                <c:pt idx="2823">
                  <c:v>2.0794655151768628</c:v>
                </c:pt>
                <c:pt idx="2824">
                  <c:v>2.0794655151768628</c:v>
                </c:pt>
                <c:pt idx="2825">
                  <c:v>2.0794655151768628</c:v>
                </c:pt>
                <c:pt idx="2826">
                  <c:v>2.0794655151768628</c:v>
                </c:pt>
                <c:pt idx="2827">
                  <c:v>2.0794655151768628</c:v>
                </c:pt>
                <c:pt idx="2828">
                  <c:v>2.0794655151768628</c:v>
                </c:pt>
                <c:pt idx="2829">
                  <c:v>2.0794655151768628</c:v>
                </c:pt>
                <c:pt idx="2830">
                  <c:v>2.0794655151768628</c:v>
                </c:pt>
                <c:pt idx="2831">
                  <c:v>2.0794655151768628</c:v>
                </c:pt>
                <c:pt idx="2832">
                  <c:v>2.0794655151768628</c:v>
                </c:pt>
                <c:pt idx="2833">
                  <c:v>2.0794655151768628</c:v>
                </c:pt>
                <c:pt idx="2834">
                  <c:v>2.0794655151768628</c:v>
                </c:pt>
                <c:pt idx="2835">
                  <c:v>2.0794655151768628</c:v>
                </c:pt>
                <c:pt idx="2836">
                  <c:v>2.0794655151768628</c:v>
                </c:pt>
                <c:pt idx="2837">
                  <c:v>2.0794655151768628</c:v>
                </c:pt>
                <c:pt idx="2838">
                  <c:v>2.0794655151768628</c:v>
                </c:pt>
                <c:pt idx="2839">
                  <c:v>2.0794655151768628</c:v>
                </c:pt>
                <c:pt idx="2840">
                  <c:v>2.0794655151768628</c:v>
                </c:pt>
                <c:pt idx="2841">
                  <c:v>2.0794655151768628</c:v>
                </c:pt>
                <c:pt idx="2842">
                  <c:v>2.0794655151768628</c:v>
                </c:pt>
                <c:pt idx="2843">
                  <c:v>2.0794655151768628</c:v>
                </c:pt>
                <c:pt idx="2844">
                  <c:v>2.0794655151768628</c:v>
                </c:pt>
                <c:pt idx="2845">
                  <c:v>2.0794655151768628</c:v>
                </c:pt>
                <c:pt idx="2846">
                  <c:v>2.0794655151768628</c:v>
                </c:pt>
                <c:pt idx="2847">
                  <c:v>2.0794655151768628</c:v>
                </c:pt>
                <c:pt idx="2848">
                  <c:v>2.0794655151768628</c:v>
                </c:pt>
                <c:pt idx="2849">
                  <c:v>2.0794655151768628</c:v>
                </c:pt>
                <c:pt idx="2850">
                  <c:v>2.0794655151768628</c:v>
                </c:pt>
                <c:pt idx="2851">
                  <c:v>2.0794655151768628</c:v>
                </c:pt>
                <c:pt idx="2852">
                  <c:v>2.0794655151768628</c:v>
                </c:pt>
                <c:pt idx="2853">
                  <c:v>2.0794655151768628</c:v>
                </c:pt>
                <c:pt idx="2854">
                  <c:v>2.0794655151768628</c:v>
                </c:pt>
                <c:pt idx="2855">
                  <c:v>2.0794655151768628</c:v>
                </c:pt>
                <c:pt idx="2856">
                  <c:v>2.0794655151768628</c:v>
                </c:pt>
                <c:pt idx="2857">
                  <c:v>2.0794655151768628</c:v>
                </c:pt>
                <c:pt idx="2858">
                  <c:v>2.0794655151768628</c:v>
                </c:pt>
                <c:pt idx="2859">
                  <c:v>2.0794655151768628</c:v>
                </c:pt>
                <c:pt idx="2860">
                  <c:v>2.0794655151768628</c:v>
                </c:pt>
                <c:pt idx="2861">
                  <c:v>2.0794655151768628</c:v>
                </c:pt>
                <c:pt idx="2862">
                  <c:v>2.0794655151768628</c:v>
                </c:pt>
                <c:pt idx="2863">
                  <c:v>2.0794655151768628</c:v>
                </c:pt>
                <c:pt idx="2864">
                  <c:v>2.0794655151768628</c:v>
                </c:pt>
                <c:pt idx="2865">
                  <c:v>2.0794655151768628</c:v>
                </c:pt>
                <c:pt idx="2866">
                  <c:v>2.0794655151768628</c:v>
                </c:pt>
                <c:pt idx="2867">
                  <c:v>2.0794655151768628</c:v>
                </c:pt>
                <c:pt idx="2868">
                  <c:v>2.0794655151768628</c:v>
                </c:pt>
                <c:pt idx="2869">
                  <c:v>2.0794655151768628</c:v>
                </c:pt>
                <c:pt idx="2870">
                  <c:v>2.0794655151768628</c:v>
                </c:pt>
                <c:pt idx="2871">
                  <c:v>2.0794655151768628</c:v>
                </c:pt>
                <c:pt idx="2872">
                  <c:v>2.0794655151768628</c:v>
                </c:pt>
                <c:pt idx="2873">
                  <c:v>2.0794655151768628</c:v>
                </c:pt>
                <c:pt idx="2874">
                  <c:v>2.0794655151768628</c:v>
                </c:pt>
                <c:pt idx="2875">
                  <c:v>2.0794655151768628</c:v>
                </c:pt>
                <c:pt idx="2876">
                  <c:v>2.0794655151768628</c:v>
                </c:pt>
                <c:pt idx="2877">
                  <c:v>2.0794655151768628</c:v>
                </c:pt>
                <c:pt idx="2878">
                  <c:v>2.0794655151768628</c:v>
                </c:pt>
                <c:pt idx="2879">
                  <c:v>2.0794655151768628</c:v>
                </c:pt>
                <c:pt idx="2880">
                  <c:v>2.0794655151768628</c:v>
                </c:pt>
                <c:pt idx="2881">
                  <c:v>2.0794655151768628</c:v>
                </c:pt>
                <c:pt idx="2882">
                  <c:v>2.0794655151768628</c:v>
                </c:pt>
                <c:pt idx="2883">
                  <c:v>2.0794655151768628</c:v>
                </c:pt>
                <c:pt idx="2884">
                  <c:v>2.0794655151768628</c:v>
                </c:pt>
                <c:pt idx="2885">
                  <c:v>2.0794655151768628</c:v>
                </c:pt>
                <c:pt idx="2886">
                  <c:v>2.0794655151768628</c:v>
                </c:pt>
                <c:pt idx="2887">
                  <c:v>2.0794655151768628</c:v>
                </c:pt>
                <c:pt idx="2888">
                  <c:v>2.0794655151768628</c:v>
                </c:pt>
                <c:pt idx="2889">
                  <c:v>2.0794655151768628</c:v>
                </c:pt>
                <c:pt idx="2890">
                  <c:v>2.0794655151768628</c:v>
                </c:pt>
                <c:pt idx="2891">
                  <c:v>2.0794655151768628</c:v>
                </c:pt>
                <c:pt idx="2892">
                  <c:v>2.0794655151768628</c:v>
                </c:pt>
                <c:pt idx="2893">
                  <c:v>2.0794655151768628</c:v>
                </c:pt>
                <c:pt idx="2894">
                  <c:v>2.0794655151768628</c:v>
                </c:pt>
                <c:pt idx="2895">
                  <c:v>2.0794655151768628</c:v>
                </c:pt>
                <c:pt idx="2896">
                  <c:v>2.0794655151768628</c:v>
                </c:pt>
                <c:pt idx="2897">
                  <c:v>2.0794655151768628</c:v>
                </c:pt>
                <c:pt idx="2898">
                  <c:v>2.0794655151768628</c:v>
                </c:pt>
                <c:pt idx="2899">
                  <c:v>2.0794655151768628</c:v>
                </c:pt>
                <c:pt idx="2900">
                  <c:v>2.0794655151768628</c:v>
                </c:pt>
                <c:pt idx="2901">
                  <c:v>2.0794655151768628</c:v>
                </c:pt>
                <c:pt idx="2902">
                  <c:v>2.0794655151768628</c:v>
                </c:pt>
                <c:pt idx="2903">
                  <c:v>2.0794655151768628</c:v>
                </c:pt>
                <c:pt idx="2904">
                  <c:v>2.0794655151768628</c:v>
                </c:pt>
                <c:pt idx="2905">
                  <c:v>2.0794655151768628</c:v>
                </c:pt>
                <c:pt idx="2906">
                  <c:v>2.0794655151768628</c:v>
                </c:pt>
                <c:pt idx="2907">
                  <c:v>2.0794655151768628</c:v>
                </c:pt>
                <c:pt idx="2908">
                  <c:v>2.0794655151768628</c:v>
                </c:pt>
                <c:pt idx="2909">
                  <c:v>2.0794655151768628</c:v>
                </c:pt>
                <c:pt idx="2910">
                  <c:v>2.0794655151768628</c:v>
                </c:pt>
                <c:pt idx="2911">
                  <c:v>2.0794655151768628</c:v>
                </c:pt>
                <c:pt idx="2912">
                  <c:v>2.0794655151768628</c:v>
                </c:pt>
                <c:pt idx="2913">
                  <c:v>2.0794655151768628</c:v>
                </c:pt>
                <c:pt idx="2914">
                  <c:v>2.0794655151768628</c:v>
                </c:pt>
                <c:pt idx="2915">
                  <c:v>2.0794655151768628</c:v>
                </c:pt>
                <c:pt idx="2916">
                  <c:v>2.0794655151768628</c:v>
                </c:pt>
                <c:pt idx="2917">
                  <c:v>2.0794655151768628</c:v>
                </c:pt>
                <c:pt idx="2918">
                  <c:v>2.0794655151768628</c:v>
                </c:pt>
                <c:pt idx="2919">
                  <c:v>2.0794655151768628</c:v>
                </c:pt>
                <c:pt idx="2920">
                  <c:v>2.0794655151768628</c:v>
                </c:pt>
                <c:pt idx="2921">
                  <c:v>2.0794655151768628</c:v>
                </c:pt>
                <c:pt idx="2922">
                  <c:v>2.0794655151768628</c:v>
                </c:pt>
                <c:pt idx="2923">
                  <c:v>2.0794655151768628</c:v>
                </c:pt>
                <c:pt idx="2924">
                  <c:v>2.0794655151768628</c:v>
                </c:pt>
                <c:pt idx="2925">
                  <c:v>2.0794655151768628</c:v>
                </c:pt>
                <c:pt idx="2926">
                  <c:v>2.0794655151768628</c:v>
                </c:pt>
                <c:pt idx="2927">
                  <c:v>2.0794655151768628</c:v>
                </c:pt>
                <c:pt idx="2928">
                  <c:v>2.0794655151768628</c:v>
                </c:pt>
                <c:pt idx="2929">
                  <c:v>2.0794655151768628</c:v>
                </c:pt>
                <c:pt idx="2930">
                  <c:v>2.0794655151768628</c:v>
                </c:pt>
                <c:pt idx="2931">
                  <c:v>2.0794655151768628</c:v>
                </c:pt>
                <c:pt idx="2932">
                  <c:v>2.0794655151768628</c:v>
                </c:pt>
                <c:pt idx="2933">
                  <c:v>2.0794655151768628</c:v>
                </c:pt>
                <c:pt idx="2934">
                  <c:v>2.0794655151768628</c:v>
                </c:pt>
                <c:pt idx="2935">
                  <c:v>2.0794655151768628</c:v>
                </c:pt>
                <c:pt idx="2936">
                  <c:v>2.0794655151768628</c:v>
                </c:pt>
                <c:pt idx="2937">
                  <c:v>2.0794655151768628</c:v>
                </c:pt>
                <c:pt idx="2938">
                  <c:v>2.0794655151768628</c:v>
                </c:pt>
                <c:pt idx="2939">
                  <c:v>2.0794655151768628</c:v>
                </c:pt>
                <c:pt idx="2940">
                  <c:v>2.0794655151768628</c:v>
                </c:pt>
                <c:pt idx="2941">
                  <c:v>2.0794655151768628</c:v>
                </c:pt>
                <c:pt idx="2942">
                  <c:v>2.0794655151768628</c:v>
                </c:pt>
                <c:pt idx="2943">
                  <c:v>2.0794655151768628</c:v>
                </c:pt>
                <c:pt idx="2944">
                  <c:v>2.0794655151768628</c:v>
                </c:pt>
                <c:pt idx="2945">
                  <c:v>2.0794655151768628</c:v>
                </c:pt>
                <c:pt idx="2946">
                  <c:v>2.0794655151768628</c:v>
                </c:pt>
                <c:pt idx="2947">
                  <c:v>2.0794655151768628</c:v>
                </c:pt>
                <c:pt idx="2948">
                  <c:v>2.0794655151768628</c:v>
                </c:pt>
                <c:pt idx="2949">
                  <c:v>2.0794655151768628</c:v>
                </c:pt>
                <c:pt idx="2950">
                  <c:v>2.0794655151768628</c:v>
                </c:pt>
                <c:pt idx="2951">
                  <c:v>2.0794655151768628</c:v>
                </c:pt>
                <c:pt idx="2952">
                  <c:v>2.0794655151768628</c:v>
                </c:pt>
                <c:pt idx="2953">
                  <c:v>2.0794655151768628</c:v>
                </c:pt>
                <c:pt idx="2954">
                  <c:v>2.0794655151768628</c:v>
                </c:pt>
                <c:pt idx="2955">
                  <c:v>2.0794655151768628</c:v>
                </c:pt>
                <c:pt idx="2956">
                  <c:v>2.0794655151768628</c:v>
                </c:pt>
                <c:pt idx="2957">
                  <c:v>2.0794655151768628</c:v>
                </c:pt>
                <c:pt idx="2958">
                  <c:v>2.0794655151768628</c:v>
                </c:pt>
                <c:pt idx="2959">
                  <c:v>2.0794655151768628</c:v>
                </c:pt>
                <c:pt idx="2960">
                  <c:v>2.0794655151768628</c:v>
                </c:pt>
                <c:pt idx="2961">
                  <c:v>2.0794655151768628</c:v>
                </c:pt>
                <c:pt idx="2962">
                  <c:v>2.0794655151768628</c:v>
                </c:pt>
                <c:pt idx="2963">
                  <c:v>2.0794655151768628</c:v>
                </c:pt>
                <c:pt idx="2964">
                  <c:v>2.0794655151768628</c:v>
                </c:pt>
                <c:pt idx="2965">
                  <c:v>2.0794655151768628</c:v>
                </c:pt>
                <c:pt idx="2966">
                  <c:v>2.0794655151768628</c:v>
                </c:pt>
                <c:pt idx="2967">
                  <c:v>2.0794655151768628</c:v>
                </c:pt>
                <c:pt idx="2968">
                  <c:v>2.0794655151768628</c:v>
                </c:pt>
                <c:pt idx="2969">
                  <c:v>2.0794655151768628</c:v>
                </c:pt>
                <c:pt idx="2970">
                  <c:v>2.0794655151768628</c:v>
                </c:pt>
                <c:pt idx="2971">
                  <c:v>2.0794655151768628</c:v>
                </c:pt>
                <c:pt idx="2972">
                  <c:v>2.0794655151768628</c:v>
                </c:pt>
                <c:pt idx="2973">
                  <c:v>2.0794655151768628</c:v>
                </c:pt>
                <c:pt idx="2974">
                  <c:v>2.0794655151768628</c:v>
                </c:pt>
                <c:pt idx="2975">
                  <c:v>2.0794655151768628</c:v>
                </c:pt>
                <c:pt idx="2976">
                  <c:v>2.0794655151768628</c:v>
                </c:pt>
                <c:pt idx="2977">
                  <c:v>2.0794655151768628</c:v>
                </c:pt>
                <c:pt idx="2978">
                  <c:v>2.0794655151768628</c:v>
                </c:pt>
                <c:pt idx="2979">
                  <c:v>2.0794655151768628</c:v>
                </c:pt>
                <c:pt idx="2980">
                  <c:v>2.0794655151768628</c:v>
                </c:pt>
                <c:pt idx="2981">
                  <c:v>2.0794655151768628</c:v>
                </c:pt>
                <c:pt idx="2982">
                  <c:v>2.0794655151768628</c:v>
                </c:pt>
                <c:pt idx="2983">
                  <c:v>2.0794655151768628</c:v>
                </c:pt>
                <c:pt idx="2984">
                  <c:v>2.0794655151768628</c:v>
                </c:pt>
                <c:pt idx="2985">
                  <c:v>2.0794655151768628</c:v>
                </c:pt>
                <c:pt idx="2986">
                  <c:v>2.0794655151768628</c:v>
                </c:pt>
                <c:pt idx="2987">
                  <c:v>2.0794655151768628</c:v>
                </c:pt>
                <c:pt idx="2988">
                  <c:v>2.0794655151768628</c:v>
                </c:pt>
                <c:pt idx="2989">
                  <c:v>2.0794655151768628</c:v>
                </c:pt>
                <c:pt idx="2990">
                  <c:v>2.0794655151768628</c:v>
                </c:pt>
                <c:pt idx="2991">
                  <c:v>2.0794655151768628</c:v>
                </c:pt>
                <c:pt idx="2992">
                  <c:v>2.0794655151768628</c:v>
                </c:pt>
                <c:pt idx="2993">
                  <c:v>2.0794655151768628</c:v>
                </c:pt>
                <c:pt idx="2994">
                  <c:v>2.0794655151768628</c:v>
                </c:pt>
                <c:pt idx="2995">
                  <c:v>2.0794655151768628</c:v>
                </c:pt>
                <c:pt idx="2996">
                  <c:v>2.0794655151768628</c:v>
                </c:pt>
                <c:pt idx="2997">
                  <c:v>2.0794655151768628</c:v>
                </c:pt>
                <c:pt idx="2998">
                  <c:v>2.0794655151768628</c:v>
                </c:pt>
                <c:pt idx="2999">
                  <c:v>2.0794655151768628</c:v>
                </c:pt>
                <c:pt idx="3000">
                  <c:v>2.0794655151768628</c:v>
                </c:pt>
                <c:pt idx="3001">
                  <c:v>2.0794655151768628</c:v>
                </c:pt>
                <c:pt idx="3002">
                  <c:v>2.0794655151768628</c:v>
                </c:pt>
                <c:pt idx="3003">
                  <c:v>2.0794655151768628</c:v>
                </c:pt>
                <c:pt idx="3004">
                  <c:v>2.0794655151768628</c:v>
                </c:pt>
                <c:pt idx="3005">
                  <c:v>2.0794655151768628</c:v>
                </c:pt>
                <c:pt idx="3006">
                  <c:v>2.0794655151768628</c:v>
                </c:pt>
                <c:pt idx="3007">
                  <c:v>2.0794655151768628</c:v>
                </c:pt>
                <c:pt idx="3008">
                  <c:v>2.0794655151768628</c:v>
                </c:pt>
                <c:pt idx="3009">
                  <c:v>2.0794655151768628</c:v>
                </c:pt>
                <c:pt idx="3010">
                  <c:v>2.0794655151768628</c:v>
                </c:pt>
                <c:pt idx="3011">
                  <c:v>2.0794655151768628</c:v>
                </c:pt>
                <c:pt idx="3012">
                  <c:v>2.0794655151768628</c:v>
                </c:pt>
                <c:pt idx="3013">
                  <c:v>2.0794655151768628</c:v>
                </c:pt>
                <c:pt idx="3014">
                  <c:v>2.0794655151768628</c:v>
                </c:pt>
                <c:pt idx="3015">
                  <c:v>2.0794655151768628</c:v>
                </c:pt>
                <c:pt idx="3016">
                  <c:v>2.0794655151768628</c:v>
                </c:pt>
                <c:pt idx="3017">
                  <c:v>2.0794655151768628</c:v>
                </c:pt>
                <c:pt idx="3018">
                  <c:v>2.0794655151768628</c:v>
                </c:pt>
                <c:pt idx="3019">
                  <c:v>2.0794655151768628</c:v>
                </c:pt>
                <c:pt idx="3020">
                  <c:v>2.0794655151768628</c:v>
                </c:pt>
                <c:pt idx="3021">
                  <c:v>2.0794655151768628</c:v>
                </c:pt>
                <c:pt idx="3022">
                  <c:v>2.0794655151768628</c:v>
                </c:pt>
                <c:pt idx="3023">
                  <c:v>2.0794655151768628</c:v>
                </c:pt>
                <c:pt idx="3024">
                  <c:v>2.0794655151768628</c:v>
                </c:pt>
                <c:pt idx="3025">
                  <c:v>2.0794655151768628</c:v>
                </c:pt>
                <c:pt idx="3026">
                  <c:v>2.0794655151768628</c:v>
                </c:pt>
                <c:pt idx="3027">
                  <c:v>2.0794655151768628</c:v>
                </c:pt>
                <c:pt idx="3028">
                  <c:v>2.0794655151768628</c:v>
                </c:pt>
                <c:pt idx="3029">
                  <c:v>2.0794655151768628</c:v>
                </c:pt>
                <c:pt idx="3030">
                  <c:v>2.0794655151768628</c:v>
                </c:pt>
                <c:pt idx="3031">
                  <c:v>2.0794655151768628</c:v>
                </c:pt>
                <c:pt idx="3032">
                  <c:v>2.0794655151768628</c:v>
                </c:pt>
                <c:pt idx="3033">
                  <c:v>2.0794655151768628</c:v>
                </c:pt>
                <c:pt idx="3034">
                  <c:v>2.0794655151768628</c:v>
                </c:pt>
                <c:pt idx="3035">
                  <c:v>2.0794655151768628</c:v>
                </c:pt>
                <c:pt idx="3036">
                  <c:v>2.0794655151768628</c:v>
                </c:pt>
                <c:pt idx="3037">
                  <c:v>2.0794655151768628</c:v>
                </c:pt>
                <c:pt idx="3038">
                  <c:v>2.0794655151768628</c:v>
                </c:pt>
                <c:pt idx="3039">
                  <c:v>2.0794655151768628</c:v>
                </c:pt>
                <c:pt idx="3040">
                  <c:v>2.0794655151768628</c:v>
                </c:pt>
                <c:pt idx="3041">
                  <c:v>2.0794655151768628</c:v>
                </c:pt>
                <c:pt idx="3042">
                  <c:v>2.0794655151768628</c:v>
                </c:pt>
                <c:pt idx="3043">
                  <c:v>2.0794655151768628</c:v>
                </c:pt>
                <c:pt idx="3044">
                  <c:v>2.0794655151768628</c:v>
                </c:pt>
                <c:pt idx="3045">
                  <c:v>2.0794655151768628</c:v>
                </c:pt>
                <c:pt idx="3046">
                  <c:v>2.0794655151768628</c:v>
                </c:pt>
                <c:pt idx="3047">
                  <c:v>2.0794655151768628</c:v>
                </c:pt>
                <c:pt idx="3048">
                  <c:v>2.0794655151768628</c:v>
                </c:pt>
                <c:pt idx="3049">
                  <c:v>2.0794655151768628</c:v>
                </c:pt>
                <c:pt idx="3050">
                  <c:v>2.0794655151768628</c:v>
                </c:pt>
                <c:pt idx="3051">
                  <c:v>2.0794655151768628</c:v>
                </c:pt>
                <c:pt idx="3052">
                  <c:v>2.0794655151768628</c:v>
                </c:pt>
                <c:pt idx="3053">
                  <c:v>2.0794655151768628</c:v>
                </c:pt>
                <c:pt idx="3054">
                  <c:v>2.0794655151768628</c:v>
                </c:pt>
                <c:pt idx="3055">
                  <c:v>2.0794655151768628</c:v>
                </c:pt>
                <c:pt idx="3056">
                  <c:v>2.0794655151768628</c:v>
                </c:pt>
                <c:pt idx="3057">
                  <c:v>2.0794655151768628</c:v>
                </c:pt>
                <c:pt idx="3058">
                  <c:v>2.0794655151768628</c:v>
                </c:pt>
                <c:pt idx="3059">
                  <c:v>2.0794655151768628</c:v>
                </c:pt>
                <c:pt idx="3060">
                  <c:v>2.0794655151768628</c:v>
                </c:pt>
                <c:pt idx="3061">
                  <c:v>2.0794655151768628</c:v>
                </c:pt>
                <c:pt idx="3062">
                  <c:v>2.0794655151768628</c:v>
                </c:pt>
                <c:pt idx="3063">
                  <c:v>2.0794655151768628</c:v>
                </c:pt>
                <c:pt idx="3064">
                  <c:v>2.0794655151768628</c:v>
                </c:pt>
              </c:numCache>
            </c:numRef>
          </c:val>
          <c:smooth val="0"/>
          <c:extLst>
            <c:ext xmlns:c16="http://schemas.microsoft.com/office/drawing/2014/chart" uri="{C3380CC4-5D6E-409C-BE32-E72D297353CC}">
              <c16:uniqueId val="{00000003-5E1F-4580-B2D9-715709746833}"/>
            </c:ext>
          </c:extLst>
        </c:ser>
        <c:dLbls>
          <c:showLegendKey val="0"/>
          <c:showVal val="0"/>
          <c:showCatName val="0"/>
          <c:showSerName val="0"/>
          <c:showPercent val="0"/>
          <c:showBubbleSize val="0"/>
        </c:dLbls>
        <c:marker val="1"/>
        <c:smooth val="0"/>
        <c:axId val="392886528"/>
        <c:axId val="392885968"/>
      </c:lineChart>
      <c:dateAx>
        <c:axId val="392884848"/>
        <c:scaling>
          <c:orientation val="minMax"/>
          <c:min val="40603"/>
        </c:scaling>
        <c:delete val="0"/>
        <c:axPos val="b"/>
        <c:numFmt formatCode="mm/yyyy" sourceLinked="0"/>
        <c:majorTickMark val="out"/>
        <c:minorTickMark val="none"/>
        <c:tickLblPos val="nextTo"/>
        <c:spPr>
          <a:noFill/>
          <a:ln w="9525" cap="flat" cmpd="sng" algn="ctr">
            <a:solidFill>
              <a:schemeClr val="tx1">
                <a:lumMod val="15000"/>
                <a:lumOff val="85000"/>
              </a:schemeClr>
            </a:solidFill>
            <a:round/>
          </a:ln>
          <a:effectLst/>
        </c:spPr>
        <c:txPr>
          <a:bodyPr rot="-3300000" spcFirstLastPara="1" vertOverflow="ellipsis"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2885408"/>
        <c:crosses val="autoZero"/>
        <c:auto val="1"/>
        <c:lblOffset val="100"/>
        <c:baseTimeUnit val="days"/>
        <c:majorUnit val="1"/>
        <c:majorTimeUnit val="years"/>
      </c:dateAx>
      <c:valAx>
        <c:axId val="392885408"/>
        <c:scaling>
          <c:orientation val="minMax"/>
        </c:scaling>
        <c:delete val="0"/>
        <c:axPos val="l"/>
        <c:numFmt formatCode="#,##0" sourceLinked="0"/>
        <c:majorTickMark val="out"/>
        <c:minorTickMark val="in"/>
        <c:tickLblPos val="nextTo"/>
        <c:spPr>
          <a:noFill/>
          <a:ln>
            <a:solidFill>
              <a:schemeClr val="accent3">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2884848"/>
        <c:crosses val="autoZero"/>
        <c:crossBetween val="between"/>
      </c:valAx>
      <c:valAx>
        <c:axId val="392885968"/>
        <c:scaling>
          <c:orientation val="minMax"/>
        </c:scaling>
        <c:delete val="0"/>
        <c:axPos val="r"/>
        <c:numFmt formatCode="#,##0.0" sourceLinked="0"/>
        <c:majorTickMark val="out"/>
        <c:minorTickMark val="in"/>
        <c:tickLblPos val="nextTo"/>
        <c:spPr>
          <a:noFill/>
          <a:ln>
            <a:solidFill>
              <a:schemeClr val="accent3">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2886528"/>
        <c:crosses val="max"/>
        <c:crossBetween val="between"/>
      </c:valAx>
      <c:dateAx>
        <c:axId val="392886528"/>
        <c:scaling>
          <c:orientation val="minMax"/>
        </c:scaling>
        <c:delete val="1"/>
        <c:axPos val="b"/>
        <c:numFmt formatCode="mm/dd/yyyy" sourceLinked="1"/>
        <c:majorTickMark val="out"/>
        <c:minorTickMark val="none"/>
        <c:tickLblPos val="nextTo"/>
        <c:crossAx val="392885968"/>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r>
              <a:rPr lang="zh-CN" altLang="en-US" sz="1600" baseline="0" dirty="0">
                <a:solidFill>
                  <a:srgbClr val="1B6B93"/>
                </a:solidFill>
              </a:rPr>
              <a:t>新开设证券账户数量</a:t>
            </a:r>
            <a:endParaRPr lang="en-US" sz="1600" dirty="0">
              <a:solidFill>
                <a:srgbClr val="1B6B93"/>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'[(Tổng hợp) Tổng quan TTCK.xlsx]Tài khoản mở mới'!$L$29</c:f>
              <c:strCache>
                <c:ptCount val="1"/>
                <c:pt idx="0">
                  <c:v>Số TK mở mới</c:v>
                </c:pt>
              </c:strCache>
            </c:strRef>
          </c:tx>
          <c:spPr>
            <a:solidFill>
              <a:schemeClr val="accent5"/>
            </a:solidFill>
            <a:ln>
              <a:noFill/>
            </a:ln>
            <a:effectLst/>
          </c:spPr>
          <c:invertIfNegative val="0"/>
          <c:dLbls>
            <c:dLbl>
              <c:idx val="4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5F-41F4-A2F1-0D2E627440DC}"/>
                </c:ext>
              </c:extLst>
            </c:dLbl>
            <c:dLbl>
              <c:idx val="51"/>
              <c:layout>
                <c:manualLayout>
                  <c:x val="0"/>
                  <c:y val="-2.35789317338206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D5F-41F4-A2F1-0D2E627440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'[(Tổng hợp) Tổng quan TTCK.xlsx]Tài khoản mở mới'!$K$30:$K$81</c:f>
              <c:numCache>
                <c:formatCode>m/d/yyyy</c:formatCode>
                <c:ptCount val="52"/>
                <c:pt idx="0">
                  <c:v>44985</c:v>
                </c:pt>
                <c:pt idx="1">
                  <c:v>44957</c:v>
                </c:pt>
                <c:pt idx="2">
                  <c:v>44926</c:v>
                </c:pt>
                <c:pt idx="3">
                  <c:v>44895</c:v>
                </c:pt>
                <c:pt idx="4">
                  <c:v>44865</c:v>
                </c:pt>
                <c:pt idx="5">
                  <c:v>44834</c:v>
                </c:pt>
                <c:pt idx="6">
                  <c:v>44804</c:v>
                </c:pt>
                <c:pt idx="7">
                  <c:v>44773</c:v>
                </c:pt>
                <c:pt idx="8">
                  <c:v>44742</c:v>
                </c:pt>
                <c:pt idx="9">
                  <c:v>44712</c:v>
                </c:pt>
                <c:pt idx="10">
                  <c:v>44681</c:v>
                </c:pt>
                <c:pt idx="11">
                  <c:v>44651</c:v>
                </c:pt>
                <c:pt idx="12">
                  <c:v>44620</c:v>
                </c:pt>
                <c:pt idx="13">
                  <c:v>44592</c:v>
                </c:pt>
                <c:pt idx="14">
                  <c:v>44561</c:v>
                </c:pt>
                <c:pt idx="15">
                  <c:v>44530</c:v>
                </c:pt>
                <c:pt idx="16">
                  <c:v>44500</c:v>
                </c:pt>
                <c:pt idx="17">
                  <c:v>44469</c:v>
                </c:pt>
                <c:pt idx="18">
                  <c:v>44439</c:v>
                </c:pt>
                <c:pt idx="19">
                  <c:v>44408</c:v>
                </c:pt>
                <c:pt idx="20">
                  <c:v>44377</c:v>
                </c:pt>
                <c:pt idx="21">
                  <c:v>44347</c:v>
                </c:pt>
                <c:pt idx="22">
                  <c:v>44316</c:v>
                </c:pt>
                <c:pt idx="23">
                  <c:v>44286</c:v>
                </c:pt>
                <c:pt idx="24">
                  <c:v>44255</c:v>
                </c:pt>
                <c:pt idx="25">
                  <c:v>44227</c:v>
                </c:pt>
                <c:pt idx="26">
                  <c:v>44196</c:v>
                </c:pt>
                <c:pt idx="27">
                  <c:v>44165</c:v>
                </c:pt>
                <c:pt idx="28">
                  <c:v>44135</c:v>
                </c:pt>
                <c:pt idx="29">
                  <c:v>44104</c:v>
                </c:pt>
                <c:pt idx="30">
                  <c:v>44074</c:v>
                </c:pt>
                <c:pt idx="31">
                  <c:v>44043</c:v>
                </c:pt>
                <c:pt idx="32">
                  <c:v>44012</c:v>
                </c:pt>
                <c:pt idx="33">
                  <c:v>43982</c:v>
                </c:pt>
                <c:pt idx="34">
                  <c:v>43951</c:v>
                </c:pt>
                <c:pt idx="35">
                  <c:v>43921</c:v>
                </c:pt>
                <c:pt idx="36">
                  <c:v>43890</c:v>
                </c:pt>
                <c:pt idx="37">
                  <c:v>43861</c:v>
                </c:pt>
                <c:pt idx="38">
                  <c:v>43830</c:v>
                </c:pt>
                <c:pt idx="39">
                  <c:v>43799</c:v>
                </c:pt>
                <c:pt idx="40">
                  <c:v>43769</c:v>
                </c:pt>
                <c:pt idx="41">
                  <c:v>43738</c:v>
                </c:pt>
                <c:pt idx="42">
                  <c:v>43708</c:v>
                </c:pt>
                <c:pt idx="43">
                  <c:v>43677</c:v>
                </c:pt>
                <c:pt idx="44">
                  <c:v>43646</c:v>
                </c:pt>
                <c:pt idx="45">
                  <c:v>43616</c:v>
                </c:pt>
                <c:pt idx="46">
                  <c:v>43585</c:v>
                </c:pt>
                <c:pt idx="47">
                  <c:v>43555</c:v>
                </c:pt>
                <c:pt idx="48">
                  <c:v>43524</c:v>
                </c:pt>
                <c:pt idx="49">
                  <c:v>43496</c:v>
                </c:pt>
                <c:pt idx="50">
                  <c:v>43465</c:v>
                </c:pt>
                <c:pt idx="51">
                  <c:v>43434</c:v>
                </c:pt>
              </c:numCache>
            </c:numRef>
          </c:cat>
          <c:val>
            <c:numRef>
              <c:f>'[(Tổng hợp) Tổng quan TTCK.xlsx]Tài khoản mở mới'!$L$30:$L$81</c:f>
              <c:numCache>
                <c:formatCode>_-* #,##0_-;\-* #,##0_-;_-* "-"??_-;_-@_-</c:formatCode>
                <c:ptCount val="52"/>
                <c:pt idx="0">
                  <c:v>64040</c:v>
                </c:pt>
                <c:pt idx="1">
                  <c:v>36182</c:v>
                </c:pt>
                <c:pt idx="2">
                  <c:v>99195</c:v>
                </c:pt>
                <c:pt idx="3" formatCode="_(* #,##0_);_(* \(#,##0\);_(* &quot;-&quot;??_);_(@_)">
                  <c:v>88695</c:v>
                </c:pt>
                <c:pt idx="4" formatCode="_(* #,##0_);_(* \(#,##0\);_(* &quot;-&quot;??_);_(@_)">
                  <c:v>96601</c:v>
                </c:pt>
                <c:pt idx="5" formatCode="_(* #,##0_);_(* \(#,##0\);_(* &quot;-&quot;??_);_(@_)">
                  <c:v>102213</c:v>
                </c:pt>
                <c:pt idx="6" formatCode="_(* #,##0_);_(* \(#,##0\);_(* &quot;-&quot;??_);_(@_)">
                  <c:v>152873</c:v>
                </c:pt>
                <c:pt idx="7" formatCode="_(* #,##0_);_(* \(#,##0\);_(* &quot;-&quot;??_);_(@_)">
                  <c:v>196198</c:v>
                </c:pt>
                <c:pt idx="8" formatCode="_(* #,##0_);_(* \(#,##0\);_(* &quot;-&quot;??_);_(@_)">
                  <c:v>466483</c:v>
                </c:pt>
                <c:pt idx="9" formatCode="_(* #,##0_);_(* \(#,##0\);_(* &quot;-&quot;??_);_(@_)">
                  <c:v>476711</c:v>
                </c:pt>
                <c:pt idx="10" formatCode="_(* #,##0_);_(* \(#,##0\);_(* &quot;-&quot;??_);_(@_)">
                  <c:v>231275</c:v>
                </c:pt>
                <c:pt idx="11" formatCode="_(* #,##0_);_(* \(#,##0\);_(* &quot;-&quot;??_);_(@_)">
                  <c:v>270636</c:v>
                </c:pt>
                <c:pt idx="12" formatCode="_(* #,##0_);_(* \(#,##0\);_(* &quot;-&quot;??_);_(@_)">
                  <c:v>211145</c:v>
                </c:pt>
                <c:pt idx="13" formatCode="_(* #,##0_);_(* \(#,##0\);_(* &quot;-&quot;??_);_(@_)">
                  <c:v>194835</c:v>
                </c:pt>
                <c:pt idx="14" formatCode="_(* #,##0_);_(* \(#,##0\);_(* &quot;-&quot;??_);_(@_)">
                  <c:v>226886</c:v>
                </c:pt>
                <c:pt idx="15" formatCode="_(* #,##0_);_(* \(#,##0\);_(* &quot;-&quot;??_);_(@_)">
                  <c:v>221314</c:v>
                </c:pt>
                <c:pt idx="16" formatCode="_(* #,##0_);_(* \(#,##0\);_(* &quot;-&quot;??_);_(@_)">
                  <c:v>130152</c:v>
                </c:pt>
                <c:pt idx="17" formatCode="_(* #,##0_);_(* \(#,##0\);_(* &quot;-&quot;??_);_(@_)">
                  <c:v>114962</c:v>
                </c:pt>
                <c:pt idx="18" formatCode="_(* #,##0_);_(* \(#,##0\);_(* &quot;-&quot;??_);_(@_)">
                  <c:v>120765</c:v>
                </c:pt>
                <c:pt idx="19" formatCode="_(* #,##0_);_(* \(#,##0\);_(* &quot;-&quot;??_);_(@_)">
                  <c:v>101493</c:v>
                </c:pt>
                <c:pt idx="20" formatCode="_(* #,##0_);_(* \(#,##0\);_(* &quot;-&quot;??_);_(@_)">
                  <c:v>140470</c:v>
                </c:pt>
                <c:pt idx="21" formatCode="_(* #,##0_);_(* \(#,##0\);_(* &quot;-&quot;??_);_(@_)">
                  <c:v>114107</c:v>
                </c:pt>
                <c:pt idx="22" formatCode="_(* #,##0_);_(* \(#,##0\);_(* &quot;-&quot;??_);_(@_)">
                  <c:v>110655</c:v>
                </c:pt>
                <c:pt idx="23" formatCode="_(* #,##0_);_(* \(#,##0\);_(* &quot;-&quot;??_);_(@_)">
                  <c:v>113875</c:v>
                </c:pt>
                <c:pt idx="24" formatCode="_(* #,##0_);_(* \(#,##0\);_(* &quot;-&quot;??_);_(@_)">
                  <c:v>57378</c:v>
                </c:pt>
                <c:pt idx="25" formatCode="_(* #,##0_);_(* \(#,##0\);_(* &quot;-&quot;??_);_(@_)">
                  <c:v>86745</c:v>
                </c:pt>
                <c:pt idx="26" formatCode="_(* #,##0_);_(* \(#,##0\);_(* &quot;-&quot;??_);_(@_)">
                  <c:v>63629</c:v>
                </c:pt>
                <c:pt idx="27" formatCode="_(* #,##0_);_(* \(#,##0\);_(* &quot;-&quot;??_);_(@_)">
                  <c:v>41497</c:v>
                </c:pt>
                <c:pt idx="28" formatCode="_(* #,##0_);_(* \(#,##0\);_(* &quot;-&quot;??_);_(@_)">
                  <c:v>36722</c:v>
                </c:pt>
                <c:pt idx="29" formatCode="_(* #,##0_);_(* \(#,##0\);_(* &quot;-&quot;??_);_(@_)">
                  <c:v>31709</c:v>
                </c:pt>
                <c:pt idx="30" formatCode="_(* #,##0_);_(* \(#,##0\);_(* &quot;-&quot;??_);_(@_)">
                  <c:v>28591</c:v>
                </c:pt>
                <c:pt idx="31" formatCode="_(* #,##0_);_(* \(#,##0\);_(* &quot;-&quot;??_);_(@_)">
                  <c:v>27374</c:v>
                </c:pt>
                <c:pt idx="32" formatCode="_(* #,##0_);_(* \(#,##0\);_(* &quot;-&quot;??_);_(@_)">
                  <c:v>35230</c:v>
                </c:pt>
                <c:pt idx="33" formatCode="_(* #,##0_);_(* \(#,##0\);_(* &quot;-&quot;??_);_(@_)">
                  <c:v>34224</c:v>
                </c:pt>
                <c:pt idx="34" formatCode="_(* #,##0_);_(* \(#,##0\);_(* &quot;-&quot;??_);_(@_)">
                  <c:v>36867</c:v>
                </c:pt>
                <c:pt idx="35" formatCode="_(* #,##0_);_(* \(#,##0\);_(* &quot;-&quot;??_);_(@_)">
                  <c:v>32140</c:v>
                </c:pt>
                <c:pt idx="36" formatCode="_(* #,##0_);_(* \(#,##0\);_(* &quot;-&quot;??_);_(@_)">
                  <c:v>18504</c:v>
                </c:pt>
                <c:pt idx="37" formatCode="_(* #,##0_);_(* \(#,##0\);_(* &quot;-&quot;??_);_(@_)">
                  <c:v>10028</c:v>
                </c:pt>
                <c:pt idx="38" formatCode="_(* #,##0_);_(* \(#,##0\);_(* &quot;-&quot;??_);_(@_)">
                  <c:v>15212</c:v>
                </c:pt>
                <c:pt idx="39" formatCode="_(* #,##0_);_(* \(#,##0\);_(* &quot;-&quot;??_);_(@_)">
                  <c:v>16729</c:v>
                </c:pt>
                <c:pt idx="40" formatCode="_(* #,##0_);_(* \(#,##0\);_(* &quot;-&quot;??_);_(@_)">
                  <c:v>5314</c:v>
                </c:pt>
                <c:pt idx="41" formatCode="_(* #,##0_);_(* \(#,##0\);_(* &quot;-&quot;??_);_(@_)">
                  <c:v>16590</c:v>
                </c:pt>
                <c:pt idx="42" formatCode="_(* #,##0_);_(* \(#,##0\);_(* &quot;-&quot;??_);_(@_)">
                  <c:v>18105</c:v>
                </c:pt>
                <c:pt idx="43" formatCode="_(* #,##0_);_(* \(#,##0\);_(* &quot;-&quot;??_);_(@_)">
                  <c:v>18911</c:v>
                </c:pt>
                <c:pt idx="44" formatCode="_(* #,##0_);_(* \(#,##0\);_(* &quot;-&quot;??_);_(@_)">
                  <c:v>14677</c:v>
                </c:pt>
                <c:pt idx="45" formatCode="_(* #,##0_);_(* \(#,##0\);_(* &quot;-&quot;??_);_(@_)">
                  <c:v>17572</c:v>
                </c:pt>
                <c:pt idx="46" formatCode="_(* #,##0_);_(* \(#,##0\);_(* &quot;-&quot;??_);_(@_)">
                  <c:v>17846</c:v>
                </c:pt>
                <c:pt idx="47" formatCode="_(* #,##0_);_(* \(#,##0\);_(* &quot;-&quot;??_);_(@_)">
                  <c:v>21621</c:v>
                </c:pt>
                <c:pt idx="48" formatCode="_(* #,##0_);_(* \(#,##0\);_(* &quot;-&quot;??_);_(@_)">
                  <c:v>14582</c:v>
                </c:pt>
                <c:pt idx="49" formatCode="_(* #,##0_);_(* \(#,##0\);_(* &quot;-&quot;??_);_(@_)">
                  <c:v>15408</c:v>
                </c:pt>
                <c:pt idx="50" formatCode="_(* #,##0_);_(* \(#,##0\);_(* &quot;-&quot;??_);_(@_)">
                  <c:v>15287</c:v>
                </c:pt>
                <c:pt idx="51" formatCode="_(* #,##0_);_(* \(#,##0\);_(* &quot;-&quot;??_);_(@_)">
                  <c:v>21665</c:v>
                </c:pt>
              </c:numCache>
            </c:numRef>
          </c:val>
          <c:extLst>
            <c:ext xmlns:c16="http://schemas.microsoft.com/office/drawing/2014/chart" uri="{C3380CC4-5D6E-409C-BE32-E72D297353CC}">
              <c16:uniqueId val="{00000002-1D5F-41F4-A2F1-0D2E627440DC}"/>
            </c:ext>
          </c:extLst>
        </c:ser>
        <c:dLbls>
          <c:showLegendKey val="0"/>
          <c:showVal val="0"/>
          <c:showCatName val="0"/>
          <c:showSerName val="0"/>
          <c:showPercent val="0"/>
          <c:showBubbleSize val="0"/>
        </c:dLbls>
        <c:gapWidth val="80"/>
        <c:axId val="398000096"/>
        <c:axId val="398000656"/>
      </c:barChart>
      <c:dateAx>
        <c:axId val="398000096"/>
        <c:scaling>
          <c:orientation val="minMax"/>
          <c:min val="43435"/>
        </c:scaling>
        <c:delete val="0"/>
        <c:axPos val="b"/>
        <c:numFmt formatCode="mm/yyyy" sourceLinked="0"/>
        <c:majorTickMark val="out"/>
        <c:minorTickMark val="none"/>
        <c:tickLblPos val="nextTo"/>
        <c:spPr>
          <a:noFill/>
          <a:ln w="9525" cap="flat" cmpd="sng" algn="ctr">
            <a:solidFill>
              <a:schemeClr val="tx1">
                <a:lumMod val="15000"/>
                <a:lumOff val="85000"/>
              </a:schemeClr>
            </a:solidFill>
            <a:round/>
          </a:ln>
          <a:effectLst/>
        </c:spPr>
        <c:txPr>
          <a:bodyPr rot="-4500000" spcFirstLastPara="1" vertOverflow="ellipsis"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8000656"/>
        <c:crosses val="autoZero"/>
        <c:auto val="1"/>
        <c:lblOffset val="100"/>
        <c:baseTimeUnit val="months"/>
      </c:dateAx>
      <c:valAx>
        <c:axId val="39800065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out"/>
        <c:minorTickMark val="in"/>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8000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r>
              <a:rPr lang="zh-CN" altLang="en-US" sz="1600" b="1" dirty="0">
                <a:solidFill>
                  <a:srgbClr val="1B6B93"/>
                </a:solidFill>
              </a:rPr>
              <a:t>证券账户总数</a:t>
            </a:r>
            <a:endParaRPr lang="en-US" sz="1600" b="1" dirty="0">
              <a:solidFill>
                <a:srgbClr val="1B6B93"/>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'[(Tổng hợp) Tổng quan TTCK.xlsx]Tài khoản mở mới'!$L$1</c:f>
              <c:strCache>
                <c:ptCount val="1"/>
                <c:pt idx="0">
                  <c:v> Tổng </c:v>
                </c:pt>
              </c:strCache>
            </c:strRef>
          </c:tx>
          <c:spPr>
            <a:solidFill>
              <a:schemeClr val="accent5"/>
            </a:solidFill>
            <a:ln>
              <a:noFill/>
            </a:ln>
            <a:effectLst/>
          </c:spPr>
          <c:invertIfNegative val="0"/>
          <c:dLbls>
            <c:dLbl>
              <c:idx val="2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177-4807-8D1F-AAC0FE62DB9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'[(Tổng hợp) Tổng quan TTCK.xlsx]Tài khoản mở mới'!$K$2:$K$25</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02/2023</c:v>
                </c:pt>
              </c:strCache>
            </c:strRef>
          </c:cat>
          <c:val>
            <c:numRef>
              <c:f>'[(Tổng hợp) Tổng quan TTCK.xlsx]Tài khoản mở mới'!$L$2:$L$25</c:f>
              <c:numCache>
                <c:formatCode>_-* #,##0_-;\-* #,##0_-;_-* "-"??_-;_-@_-</c:formatCode>
                <c:ptCount val="24"/>
                <c:pt idx="0">
                  <c:v>2997</c:v>
                </c:pt>
                <c:pt idx="1">
                  <c:v>8774</c:v>
                </c:pt>
                <c:pt idx="2">
                  <c:v>13651</c:v>
                </c:pt>
                <c:pt idx="3">
                  <c:v>16502</c:v>
                </c:pt>
                <c:pt idx="4">
                  <c:v>21616</c:v>
                </c:pt>
                <c:pt idx="5">
                  <c:v>31316</c:v>
                </c:pt>
                <c:pt idx="6">
                  <c:v>106393</c:v>
                </c:pt>
                <c:pt idx="7">
                  <c:v>349402</c:v>
                </c:pt>
                <c:pt idx="8">
                  <c:v>531350</c:v>
                </c:pt>
                <c:pt idx="9">
                  <c:v>822869</c:v>
                </c:pt>
                <c:pt idx="10">
                  <c:v>1056027</c:v>
                </c:pt>
                <c:pt idx="11">
                  <c:v>1188824</c:v>
                </c:pt>
                <c:pt idx="12">
                  <c:v>1263056</c:v>
                </c:pt>
                <c:pt idx="13">
                  <c:v>1312845</c:v>
                </c:pt>
                <c:pt idx="14">
                  <c:v>1429410</c:v>
                </c:pt>
                <c:pt idx="15">
                  <c:v>1569792</c:v>
                </c:pt>
                <c:pt idx="16">
                  <c:v>1712389</c:v>
                </c:pt>
                <c:pt idx="17">
                  <c:v>1921554</c:v>
                </c:pt>
                <c:pt idx="18">
                  <c:v>2182327</c:v>
                </c:pt>
                <c:pt idx="19">
                  <c:v>2374894</c:v>
                </c:pt>
                <c:pt idx="20">
                  <c:v>2771409</c:v>
                </c:pt>
                <c:pt idx="21">
                  <c:v>4310211</c:v>
                </c:pt>
                <c:pt idx="22">
                  <c:v>6897071</c:v>
                </c:pt>
                <c:pt idx="23">
                  <c:v>6997293</c:v>
                </c:pt>
              </c:numCache>
            </c:numRef>
          </c:val>
          <c:extLst>
            <c:ext xmlns:c16="http://schemas.microsoft.com/office/drawing/2014/chart" uri="{C3380CC4-5D6E-409C-BE32-E72D297353CC}">
              <c16:uniqueId val="{00000001-8177-4807-8D1F-AAC0FE62DB9A}"/>
            </c:ext>
          </c:extLst>
        </c:ser>
        <c:dLbls>
          <c:showLegendKey val="0"/>
          <c:showVal val="0"/>
          <c:showCatName val="0"/>
          <c:showSerName val="0"/>
          <c:showPercent val="0"/>
          <c:showBubbleSize val="0"/>
        </c:dLbls>
        <c:gapWidth val="80"/>
        <c:overlap val="-27"/>
        <c:axId val="398002896"/>
        <c:axId val="398003456"/>
      </c:barChart>
      <c:catAx>
        <c:axId val="39800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4500000" spcFirstLastPara="1" vertOverflow="ellipsis"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8003456"/>
        <c:crosses val="autoZero"/>
        <c:auto val="1"/>
        <c:lblAlgn val="ctr"/>
        <c:lblOffset val="100"/>
        <c:noMultiLvlLbl val="0"/>
      </c:catAx>
      <c:valAx>
        <c:axId val="398003456"/>
        <c:scaling>
          <c:orientation val="minMax"/>
        </c:scaling>
        <c:delete val="0"/>
        <c:axPos val="l"/>
        <c:majorGridlines>
          <c:spPr>
            <a:ln w="9525" cap="flat" cmpd="sng" algn="ctr">
              <a:noFill/>
              <a:round/>
            </a:ln>
            <a:effectLst/>
          </c:spPr>
        </c:majorGridlines>
        <c:numFmt formatCode="_-* #,##0_-;\-* #,##0_-;_-* &quot;-&quot;??_-;_-@_-" sourceLinked="1"/>
        <c:majorTickMark val="out"/>
        <c:minorTickMark val="in"/>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80028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r>
              <a:rPr lang="zh-CN" altLang="en-US" sz="1600">
                <a:solidFill>
                  <a:srgbClr val="1B6B93"/>
                </a:solidFill>
              </a:rPr>
              <a:t>按年度划分的外资交易净值（</a:t>
            </a:r>
            <a:r>
              <a:rPr lang="en-US" altLang="zh-CN" sz="1600">
                <a:solidFill>
                  <a:srgbClr val="1B6B93"/>
                </a:solidFill>
              </a:rPr>
              <a:t>HSX</a:t>
            </a:r>
            <a:r>
              <a:rPr lang="zh-CN" altLang="en-US" sz="1600">
                <a:solidFill>
                  <a:srgbClr val="1B6B93"/>
                </a:solidFill>
              </a:rPr>
              <a:t>）</a:t>
            </a:r>
          </a:p>
        </c:rich>
      </c:tx>
      <c:layout/>
      <c:overlay val="0"/>
      <c:spPr>
        <a:noFill/>
        <a:ln>
          <a:noFill/>
        </a:ln>
        <a:effectLst/>
      </c:spPr>
      <c:txPr>
        <a:bodyPr rot="0" spcFirstLastPara="1" vertOverflow="ellipsis" vert="horz" wrap="square" anchor="ctr" anchorCtr="1"/>
        <a:lstStyle/>
        <a:p>
          <a:pPr>
            <a:defRPr sz="14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'[(Tổng hợp) Tổng quan TTCK.xlsx]Khối ngoại'!$H$44</c:f>
              <c:strCache>
                <c:ptCount val="1"/>
                <c:pt idx="0">
                  <c:v>Giá trị ròng (tỷ VND)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'[(Tổng hợp) Tổng quan TTCK.xlsx]Khối ngoại'!$G$45:$G$56</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'[(Tổng hợp) Tổng quan TTCK.xlsx]Khối ngoại'!$H$45:$H$56</c:f>
              <c:numCache>
                <c:formatCode>#,##0</c:formatCode>
                <c:ptCount val="12"/>
                <c:pt idx="0">
                  <c:v>4421.45</c:v>
                </c:pt>
                <c:pt idx="1">
                  <c:v>6838.4900000000007</c:v>
                </c:pt>
                <c:pt idx="2">
                  <c:v>3801.0800000000004</c:v>
                </c:pt>
                <c:pt idx="3">
                  <c:v>2813.59</c:v>
                </c:pt>
                <c:pt idx="4">
                  <c:v>-6077.32</c:v>
                </c:pt>
                <c:pt idx="5">
                  <c:v>29235.089999999997</c:v>
                </c:pt>
                <c:pt idx="6">
                  <c:v>44045.37</c:v>
                </c:pt>
                <c:pt idx="7">
                  <c:v>7338.9699999999993</c:v>
                </c:pt>
                <c:pt idx="8">
                  <c:v>-18757.89</c:v>
                </c:pt>
                <c:pt idx="9">
                  <c:v>-62318.79</c:v>
                </c:pt>
                <c:pt idx="10">
                  <c:v>29215.45</c:v>
                </c:pt>
                <c:pt idx="11">
                  <c:v>7095.14</c:v>
                </c:pt>
              </c:numCache>
            </c:numRef>
          </c:val>
          <c:extLst>
            <c:ext xmlns:c16="http://schemas.microsoft.com/office/drawing/2014/chart" uri="{C3380CC4-5D6E-409C-BE32-E72D297353CC}">
              <c16:uniqueId val="{00000000-84D9-4DAE-80C5-0598E870B173}"/>
            </c:ext>
          </c:extLst>
        </c:ser>
        <c:dLbls>
          <c:showLegendKey val="0"/>
          <c:showVal val="0"/>
          <c:showCatName val="0"/>
          <c:showSerName val="0"/>
          <c:showPercent val="0"/>
          <c:showBubbleSize val="0"/>
        </c:dLbls>
        <c:gapWidth val="100"/>
        <c:overlap val="-24"/>
        <c:axId val="398588704"/>
        <c:axId val="399376448"/>
      </c:barChart>
      <c:catAx>
        <c:axId val="398588704"/>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9376448"/>
        <c:crosses val="autoZero"/>
        <c:auto val="1"/>
        <c:lblAlgn val="ctr"/>
        <c:lblOffset val="100"/>
        <c:noMultiLvlLbl val="0"/>
      </c:catAx>
      <c:valAx>
        <c:axId val="399376448"/>
        <c:scaling>
          <c:orientation val="minMax"/>
        </c:scaling>
        <c:delete val="1"/>
        <c:axPos val="l"/>
        <c:numFmt formatCode="#,##0" sourceLinked="1"/>
        <c:majorTickMark val="none"/>
        <c:minorTickMark val="none"/>
        <c:tickLblPos val="nextTo"/>
        <c:crossAx val="39858870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r>
              <a:rPr lang="zh-CN" altLang="en-US" sz="1600">
                <a:solidFill>
                  <a:srgbClr val="1B6B93"/>
                </a:solidFill>
              </a:rPr>
              <a:t>年每月外资交易净值 （</a:t>
            </a:r>
            <a:r>
              <a:rPr lang="en-US" altLang="zh-CN" sz="1600">
                <a:solidFill>
                  <a:srgbClr val="1B6B93"/>
                </a:solidFill>
              </a:rPr>
              <a:t>HSX</a:t>
            </a:r>
            <a:r>
              <a:rPr lang="zh-CN" altLang="en-US" sz="1600">
                <a:solidFill>
                  <a:srgbClr val="1B6B93"/>
                </a:solidFill>
              </a:rPr>
              <a:t>）</a:t>
            </a:r>
          </a:p>
        </c:rich>
      </c:tx>
      <c:layout>
        <c:manualLayout>
          <c:xMode val="edge"/>
          <c:yMode val="edge"/>
          <c:x val="0.24201087108469871"/>
          <c:y val="1.863621089147122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'[(Tổng hợp) Tổng quan TTCK.xlsx]Khối ngoại'!$H$120</c:f>
              <c:strCache>
                <c:ptCount val="1"/>
                <c:pt idx="0">
                  <c:v>Giá trị ròng(tỷ VNĐ)</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'[(Tổng hợp) Tổng quan TTCK.xlsx]Khối ngoại'!$G$121:$G$135</c:f>
              <c:numCache>
                <c:formatCode>mmm\-yy</c:formatCode>
                <c:ptCount val="15"/>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numCache>
            </c:numRef>
          </c:cat>
          <c:val>
            <c:numRef>
              <c:f>'[(Tổng hợp) Tổng quan TTCK.xlsx]Khối ngoại'!$H$121:$H$135</c:f>
              <c:numCache>
                <c:formatCode>#,##0</c:formatCode>
                <c:ptCount val="15"/>
                <c:pt idx="0">
                  <c:v>-2675.83</c:v>
                </c:pt>
                <c:pt idx="1">
                  <c:v>-246.35</c:v>
                </c:pt>
                <c:pt idx="2">
                  <c:v>-3683.72</c:v>
                </c:pt>
                <c:pt idx="3">
                  <c:v>3972.06</c:v>
                </c:pt>
                <c:pt idx="4">
                  <c:v>3382.33</c:v>
                </c:pt>
                <c:pt idx="5">
                  <c:v>3123.42</c:v>
                </c:pt>
                <c:pt idx="6">
                  <c:v>-1086.82</c:v>
                </c:pt>
                <c:pt idx="7">
                  <c:v>979.68</c:v>
                </c:pt>
                <c:pt idx="8">
                  <c:v>-3506.26</c:v>
                </c:pt>
                <c:pt idx="9">
                  <c:v>-1311.25</c:v>
                </c:pt>
                <c:pt idx="10">
                  <c:v>16910.71</c:v>
                </c:pt>
                <c:pt idx="11">
                  <c:v>13357.490000000002</c:v>
                </c:pt>
                <c:pt idx="12">
                  <c:v>4186.93</c:v>
                </c:pt>
                <c:pt idx="13">
                  <c:v>-262.69</c:v>
                </c:pt>
                <c:pt idx="14">
                  <c:v>3170.9</c:v>
                </c:pt>
              </c:numCache>
            </c:numRef>
          </c:val>
          <c:extLst>
            <c:ext xmlns:c16="http://schemas.microsoft.com/office/drawing/2014/chart" uri="{C3380CC4-5D6E-409C-BE32-E72D297353CC}">
              <c16:uniqueId val="{00000003-08A4-4AA5-B188-2E20A6F473E2}"/>
            </c:ext>
          </c:extLst>
        </c:ser>
        <c:dLbls>
          <c:showLegendKey val="0"/>
          <c:showVal val="0"/>
          <c:showCatName val="0"/>
          <c:showSerName val="0"/>
          <c:showPercent val="0"/>
          <c:showBubbleSize val="0"/>
        </c:dLbls>
        <c:gapWidth val="80"/>
        <c:overlap val="-24"/>
        <c:axId val="399378688"/>
        <c:axId val="399379248"/>
      </c:barChart>
      <c:dateAx>
        <c:axId val="399378688"/>
        <c:scaling>
          <c:orientation val="minMax"/>
        </c:scaling>
        <c:delete val="0"/>
        <c:axPos val="b"/>
        <c:numFmt formatCode="mmm\-yy"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9379248"/>
        <c:crosses val="autoZero"/>
        <c:auto val="1"/>
        <c:lblOffset val="100"/>
        <c:baseTimeUnit val="months"/>
      </c:dateAx>
      <c:valAx>
        <c:axId val="399379248"/>
        <c:scaling>
          <c:orientation val="minMax"/>
        </c:scaling>
        <c:delete val="1"/>
        <c:axPos val="l"/>
        <c:numFmt formatCode="#,##0" sourceLinked="1"/>
        <c:majorTickMark val="none"/>
        <c:minorTickMark val="none"/>
        <c:tickLblPos val="nextTo"/>
        <c:crossAx val="39937868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r>
              <a:rPr lang="zh-CN" altLang="en-US" sz="1600" dirty="0">
                <a:solidFill>
                  <a:srgbClr val="1B6B93"/>
                </a:solidFill>
              </a:rPr>
              <a:t>按年度划分，外资交易净值</a:t>
            </a:r>
            <a:endParaRPr lang="en-US" sz="1600" dirty="0">
              <a:solidFill>
                <a:srgbClr val="1B6B93"/>
              </a:solidFill>
            </a:endParaRPr>
          </a:p>
        </c:rich>
      </c:tx>
      <c:layout/>
      <c:overlay val="0"/>
      <c:spPr>
        <a:noFill/>
        <a:ln>
          <a:noFill/>
        </a:ln>
        <a:effectLst/>
      </c:spPr>
      <c:txPr>
        <a:bodyPr rot="0" spcFirstLastPara="1" vertOverflow="ellipsis" vert="horz" wrap="square" anchor="ctr" anchorCtr="1"/>
        <a:lstStyle/>
        <a:p>
          <a:pPr>
            <a:defRPr sz="14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'[(Tổng hợp) Tổng quan TTCK.xlsx]Khối ngoại'!$H$44</c:f>
              <c:strCache>
                <c:ptCount val="1"/>
                <c:pt idx="0">
                  <c:v>Giá trị ròng (tỷ VND)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'[(Tổng hợp) Tổng quan TTCK.xlsx]Khối ngoại'!$G$45:$G$56</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'[(Tổng hợp) Tổng quan TTCK.xlsx]Khối ngoại'!$H$45:$H$56</c:f>
              <c:numCache>
                <c:formatCode>#,##0</c:formatCode>
                <c:ptCount val="12"/>
                <c:pt idx="0">
                  <c:v>4421.45</c:v>
                </c:pt>
                <c:pt idx="1">
                  <c:v>6838.4900000000007</c:v>
                </c:pt>
                <c:pt idx="2">
                  <c:v>3801.0800000000004</c:v>
                </c:pt>
                <c:pt idx="3">
                  <c:v>2813.59</c:v>
                </c:pt>
                <c:pt idx="4">
                  <c:v>-6077.32</c:v>
                </c:pt>
                <c:pt idx="5">
                  <c:v>29235.089999999997</c:v>
                </c:pt>
                <c:pt idx="6">
                  <c:v>44045.37</c:v>
                </c:pt>
                <c:pt idx="7">
                  <c:v>7338.9699999999993</c:v>
                </c:pt>
                <c:pt idx="8">
                  <c:v>-18757.89</c:v>
                </c:pt>
                <c:pt idx="9">
                  <c:v>-62318.79</c:v>
                </c:pt>
                <c:pt idx="10">
                  <c:v>29215.45</c:v>
                </c:pt>
                <c:pt idx="11">
                  <c:v>7095.14</c:v>
                </c:pt>
              </c:numCache>
            </c:numRef>
          </c:val>
          <c:extLst>
            <c:ext xmlns:c16="http://schemas.microsoft.com/office/drawing/2014/chart" uri="{C3380CC4-5D6E-409C-BE32-E72D297353CC}">
              <c16:uniqueId val="{00000000-84D9-4DAE-80C5-0598E870B173}"/>
            </c:ext>
          </c:extLst>
        </c:ser>
        <c:dLbls>
          <c:showLegendKey val="0"/>
          <c:showVal val="0"/>
          <c:showCatName val="0"/>
          <c:showSerName val="0"/>
          <c:showPercent val="0"/>
          <c:showBubbleSize val="0"/>
        </c:dLbls>
        <c:gapWidth val="100"/>
        <c:overlap val="-24"/>
        <c:axId val="399381488"/>
        <c:axId val="399382048"/>
      </c:barChart>
      <c:catAx>
        <c:axId val="399381488"/>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9382048"/>
        <c:crosses val="autoZero"/>
        <c:auto val="1"/>
        <c:lblAlgn val="ctr"/>
        <c:lblOffset val="100"/>
        <c:noMultiLvlLbl val="0"/>
      </c:catAx>
      <c:valAx>
        <c:axId val="399382048"/>
        <c:scaling>
          <c:orientation val="minMax"/>
        </c:scaling>
        <c:delete val="1"/>
        <c:axPos val="l"/>
        <c:numFmt formatCode="#,##0" sourceLinked="1"/>
        <c:majorTickMark val="none"/>
        <c:minorTickMark val="none"/>
        <c:tickLblPos val="nextTo"/>
        <c:crossAx val="39938148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r>
              <a:rPr lang="zh-CN" altLang="en-US" sz="1600" baseline="0" dirty="0">
                <a:solidFill>
                  <a:srgbClr val="1B6B93"/>
                </a:solidFill>
              </a:rPr>
              <a:t>从</a:t>
            </a:r>
            <a:r>
              <a:rPr lang="en-US" altLang="zh-CN" sz="1600" baseline="0" dirty="0">
                <a:solidFill>
                  <a:srgbClr val="1B6B93"/>
                </a:solidFill>
              </a:rPr>
              <a:t>2022</a:t>
            </a:r>
            <a:r>
              <a:rPr lang="zh-CN" altLang="en-US" sz="1600" baseline="0" dirty="0">
                <a:solidFill>
                  <a:srgbClr val="1B6B93"/>
                </a:solidFill>
              </a:rPr>
              <a:t>年至今按年度划分的外资交易净值</a:t>
            </a:r>
            <a:endParaRPr lang="en-US" sz="1600" dirty="0">
              <a:solidFill>
                <a:srgbClr val="1B6B93"/>
              </a:solidFill>
            </a:endParaRPr>
          </a:p>
        </c:rich>
      </c:tx>
      <c:layout/>
      <c:overlay val="0"/>
      <c:spPr>
        <a:noFill/>
        <a:ln>
          <a:noFill/>
        </a:ln>
        <a:effectLst/>
      </c:spPr>
      <c:txPr>
        <a:bodyPr rot="0" spcFirstLastPara="1" vertOverflow="ellipsis" vert="horz" wrap="square" anchor="ctr" anchorCtr="1"/>
        <a:lstStyle/>
        <a:p>
          <a:pPr>
            <a:defRPr sz="14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'[(Tổng hợp) Tổng quan TTCK.xlsx]Khối ngoại'!$H$120</c:f>
              <c:strCache>
                <c:ptCount val="1"/>
                <c:pt idx="0">
                  <c:v>Giá trị ròng(tỷ VNĐ)</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'[(Tổng hợp) Tổng quan TTCK.xlsx]Khối ngoại'!$G$121:$G$135</c:f>
              <c:numCache>
                <c:formatCode>mmm\-yy</c:formatCode>
                <c:ptCount val="15"/>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numCache>
            </c:numRef>
          </c:cat>
          <c:val>
            <c:numRef>
              <c:f>'[(Tổng hợp) Tổng quan TTCK.xlsx]Khối ngoại'!$H$121:$H$135</c:f>
              <c:numCache>
                <c:formatCode>#,##0</c:formatCode>
                <c:ptCount val="15"/>
                <c:pt idx="0">
                  <c:v>-2675.83</c:v>
                </c:pt>
                <c:pt idx="1">
                  <c:v>-246.35</c:v>
                </c:pt>
                <c:pt idx="2">
                  <c:v>-3683.72</c:v>
                </c:pt>
                <c:pt idx="3">
                  <c:v>3972.06</c:v>
                </c:pt>
                <c:pt idx="4">
                  <c:v>3382.33</c:v>
                </c:pt>
                <c:pt idx="5">
                  <c:v>3123.42</c:v>
                </c:pt>
                <c:pt idx="6">
                  <c:v>-1086.82</c:v>
                </c:pt>
                <c:pt idx="7">
                  <c:v>979.68</c:v>
                </c:pt>
                <c:pt idx="8">
                  <c:v>-3506.26</c:v>
                </c:pt>
                <c:pt idx="9">
                  <c:v>-1311.25</c:v>
                </c:pt>
                <c:pt idx="10">
                  <c:v>16910.71</c:v>
                </c:pt>
                <c:pt idx="11">
                  <c:v>13357.490000000002</c:v>
                </c:pt>
                <c:pt idx="12">
                  <c:v>4186.93</c:v>
                </c:pt>
                <c:pt idx="13">
                  <c:v>-262.69</c:v>
                </c:pt>
                <c:pt idx="14">
                  <c:v>3170.9</c:v>
                </c:pt>
              </c:numCache>
            </c:numRef>
          </c:val>
          <c:extLst>
            <c:ext xmlns:c16="http://schemas.microsoft.com/office/drawing/2014/chart" uri="{C3380CC4-5D6E-409C-BE32-E72D297353CC}">
              <c16:uniqueId val="{00000003-08A4-4AA5-B188-2E20A6F473E2}"/>
            </c:ext>
          </c:extLst>
        </c:ser>
        <c:dLbls>
          <c:showLegendKey val="0"/>
          <c:showVal val="0"/>
          <c:showCatName val="0"/>
          <c:showSerName val="0"/>
          <c:showPercent val="0"/>
          <c:showBubbleSize val="0"/>
        </c:dLbls>
        <c:gapWidth val="80"/>
        <c:overlap val="-24"/>
        <c:axId val="399384288"/>
        <c:axId val="399384848"/>
      </c:barChart>
      <c:dateAx>
        <c:axId val="399384288"/>
        <c:scaling>
          <c:orientation val="minMax"/>
        </c:scaling>
        <c:delete val="0"/>
        <c:axPos val="b"/>
        <c:numFmt formatCode="mmm\-yy"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9384848"/>
        <c:crosses val="autoZero"/>
        <c:auto val="1"/>
        <c:lblOffset val="100"/>
        <c:baseTimeUnit val="months"/>
      </c:dateAx>
      <c:valAx>
        <c:axId val="399384848"/>
        <c:scaling>
          <c:orientation val="minMax"/>
        </c:scaling>
        <c:delete val="1"/>
        <c:axPos val="l"/>
        <c:numFmt formatCode="#,##0" sourceLinked="1"/>
        <c:majorTickMark val="none"/>
        <c:minorTickMark val="none"/>
        <c:tickLblPos val="nextTo"/>
        <c:crossAx val="39938428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r>
              <a:rPr lang="en-US" baseline="0" dirty="0">
                <a:solidFill>
                  <a:srgbClr val="1B6B93"/>
                </a:solidFill>
              </a:rPr>
              <a:t>2022</a:t>
            </a:r>
            <a:r>
              <a:rPr lang="zh-CN" altLang="en-US" baseline="0" dirty="0">
                <a:solidFill>
                  <a:srgbClr val="1B6B93"/>
                </a:solidFill>
              </a:rPr>
              <a:t>年外资交易</a:t>
            </a:r>
            <a:endParaRPr lang="en-US" dirty="0">
              <a:solidFill>
                <a:srgbClr val="1B6B93"/>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2.0794896744229071E-17"/>
                  <c:y val="-2.40955829402429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A16-4501-A41A-56E19C540E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'[Tổng hợp data.xlsx]Giao dịch khối ngoại'!$F$7:$F$27</c:f>
              <c:strCache>
                <c:ptCount val="21"/>
                <c:pt idx="0">
                  <c:v>Thực phẩm tiêu dùng</c:v>
                </c:pt>
                <c:pt idx="1">
                  <c:v>Bảo hiểm</c:v>
                </c:pt>
                <c:pt idx="2">
                  <c:v>Ngân hàng</c:v>
                </c:pt>
                <c:pt idx="3">
                  <c:v>Chứng khoán</c:v>
                </c:pt>
                <c:pt idx="4">
                  <c:v>BĐS</c:v>
                </c:pt>
                <c:pt idx="5">
                  <c:v>Dầu khí</c:v>
                </c:pt>
                <c:pt idx="6">
                  <c:v>Cảng biển</c:v>
                </c:pt>
                <c:pt idx="7">
                  <c:v>Xây dựng</c:v>
                </c:pt>
                <c:pt idx="8">
                  <c:v>Thép</c:v>
                </c:pt>
                <c:pt idx="9">
                  <c:v>Nhựa</c:v>
                </c:pt>
                <c:pt idx="10">
                  <c:v>Thủy sản</c:v>
                </c:pt>
                <c:pt idx="11">
                  <c:v>BĐS KCN</c:v>
                </c:pt>
                <c:pt idx="12">
                  <c:v>Công nghệ viễn thông</c:v>
                </c:pt>
                <c:pt idx="13">
                  <c:v>Dược phẩm</c:v>
                </c:pt>
                <c:pt idx="14">
                  <c:v>Hàng không</c:v>
                </c:pt>
                <c:pt idx="15">
                  <c:v>Hóa chất</c:v>
                </c:pt>
                <c:pt idx="16">
                  <c:v>Dệt may</c:v>
                </c:pt>
                <c:pt idx="17">
                  <c:v>Điện</c:v>
                </c:pt>
                <c:pt idx="18">
                  <c:v>Đường</c:v>
                </c:pt>
                <c:pt idx="19">
                  <c:v>Phân bón</c:v>
                </c:pt>
                <c:pt idx="20">
                  <c:v>Bán lẻ</c:v>
                </c:pt>
              </c:strCache>
            </c:strRef>
          </c:cat>
          <c:val>
            <c:numRef>
              <c:f>'[Tổng hợp data.xlsx]Giao dịch khối ngoại'!$G$7:$G$27</c:f>
              <c:numCache>
                <c:formatCode>_(* #,##0.00_);_(* \(#,##0.00\);_(* "-"??_);_(@_)</c:formatCode>
                <c:ptCount val="21"/>
                <c:pt idx="0">
                  <c:v>460.65534993400053</c:v>
                </c:pt>
                <c:pt idx="1">
                  <c:v>619.67641090000018</c:v>
                </c:pt>
                <c:pt idx="2">
                  <c:v>6154.6845804349996</c:v>
                </c:pt>
                <c:pt idx="3">
                  <c:v>1109.4360408750006</c:v>
                </c:pt>
                <c:pt idx="4">
                  <c:v>-147.81652702800091</c:v>
                </c:pt>
                <c:pt idx="5">
                  <c:v>3901.4134556000004</c:v>
                </c:pt>
                <c:pt idx="6">
                  <c:v>1155.1401656999997</c:v>
                </c:pt>
                <c:pt idx="7">
                  <c:v>-77.540853140000081</c:v>
                </c:pt>
                <c:pt idx="8">
                  <c:v>-4261.5985758899978</c:v>
                </c:pt>
                <c:pt idx="9">
                  <c:v>-88.210026400000004</c:v>
                </c:pt>
                <c:pt idx="10">
                  <c:v>679.54477709999981</c:v>
                </c:pt>
                <c:pt idx="11">
                  <c:v>2210.6362618999997</c:v>
                </c:pt>
                <c:pt idx="12">
                  <c:v>519.99895551999987</c:v>
                </c:pt>
                <c:pt idx="13">
                  <c:v>159.73576370000001</c:v>
                </c:pt>
                <c:pt idx="14">
                  <c:v>643.8904735000001</c:v>
                </c:pt>
                <c:pt idx="15">
                  <c:v>3355.0995567</c:v>
                </c:pt>
                <c:pt idx="16">
                  <c:v>-222.44491210000001</c:v>
                </c:pt>
                <c:pt idx="17">
                  <c:v>471.24921294000001</c:v>
                </c:pt>
                <c:pt idx="18">
                  <c:v>907.74681479999992</c:v>
                </c:pt>
                <c:pt idx="19">
                  <c:v>3649.3214037999996</c:v>
                </c:pt>
                <c:pt idx="20">
                  <c:v>2611.3413539999997</c:v>
                </c:pt>
              </c:numCache>
            </c:numRef>
          </c:val>
          <c:extLst>
            <c:ext xmlns:c16="http://schemas.microsoft.com/office/drawing/2014/chart" uri="{C3380CC4-5D6E-409C-BE32-E72D297353CC}">
              <c16:uniqueId val="{00000000-AA16-4501-A41A-56E19C540EDE}"/>
            </c:ext>
          </c:extLst>
        </c:ser>
        <c:dLbls>
          <c:showLegendKey val="0"/>
          <c:showVal val="0"/>
          <c:showCatName val="0"/>
          <c:showSerName val="0"/>
          <c:showPercent val="0"/>
          <c:showBubbleSize val="0"/>
        </c:dLbls>
        <c:gapWidth val="100"/>
        <c:overlap val="-24"/>
        <c:axId val="399387088"/>
        <c:axId val="399387648"/>
      </c:barChart>
      <c:catAx>
        <c:axId val="399387088"/>
        <c:scaling>
          <c:orientation val="minMax"/>
        </c:scaling>
        <c:delete val="1"/>
        <c:axPos val="b"/>
        <c:numFmt formatCode="General" sourceLinked="1"/>
        <c:majorTickMark val="none"/>
        <c:minorTickMark val="none"/>
        <c:tickLblPos val="low"/>
        <c:crossAx val="399387648"/>
        <c:crosses val="autoZero"/>
        <c:auto val="1"/>
        <c:lblAlgn val="ctr"/>
        <c:lblOffset val="100"/>
        <c:noMultiLvlLbl val="0"/>
      </c:catAx>
      <c:valAx>
        <c:axId val="399387648"/>
        <c:scaling>
          <c:orientation val="minMax"/>
        </c:scaling>
        <c:delete val="0"/>
        <c:axPos val="l"/>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crossAx val="3993870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r>
              <a:rPr lang="zh-CN" altLang="en-US" sz="1600" b="1" i="0" u="none" strike="noStrike" baseline="0" dirty="0">
                <a:solidFill>
                  <a:srgbClr val="1B6B93"/>
                </a:solidFill>
                <a:effectLst/>
              </a:rPr>
              <a:t>三个交易市场的总市值</a:t>
            </a:r>
            <a:endParaRPr lang="en-US" dirty="0">
              <a:solidFill>
                <a:srgbClr val="1B6B93"/>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'[Tổng hợp data.xlsx]Vốn hoá 3 sàn'!$C$9</c:f>
              <c:strCache>
                <c:ptCount val="1"/>
                <c:pt idx="0">
                  <c:v>Vốn hoá 3 sàn</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5"/>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803-41FA-A3D7-F5D7BA3E930C}"/>
                </c:ext>
              </c:extLst>
            </c:dLbl>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803-41FA-A3D7-F5D7BA3E93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'[Tổng hợp data.xlsx]Vốn hoá 3 sàn'!$D$5:$J$5</c:f>
              <c:numCache>
                <c:formatCode>General</c:formatCode>
                <c:ptCount val="7"/>
                <c:pt idx="0">
                  <c:v>2017</c:v>
                </c:pt>
                <c:pt idx="1">
                  <c:v>2018</c:v>
                </c:pt>
                <c:pt idx="2">
                  <c:v>2019</c:v>
                </c:pt>
                <c:pt idx="3">
                  <c:v>2020</c:v>
                </c:pt>
                <c:pt idx="4">
                  <c:v>2021</c:v>
                </c:pt>
                <c:pt idx="5">
                  <c:v>2022</c:v>
                </c:pt>
                <c:pt idx="6">
                  <c:v>2023</c:v>
                </c:pt>
              </c:numCache>
            </c:numRef>
          </c:cat>
          <c:val>
            <c:numRef>
              <c:f>'[Tổng hợp data.xlsx]Vốn hoá 3 sàn'!$D$9:$J$9</c:f>
              <c:numCache>
                <c:formatCode>#,##0.00</c:formatCode>
                <c:ptCount val="7"/>
                <c:pt idx="0">
                  <c:v>4070584.74</c:v>
                </c:pt>
                <c:pt idx="1">
                  <c:v>4340909.76</c:v>
                </c:pt>
                <c:pt idx="2">
                  <c:v>3628764.14</c:v>
                </c:pt>
                <c:pt idx="3">
                  <c:v>6181125.3700000001</c:v>
                </c:pt>
                <c:pt idx="4">
                  <c:v>5002800.5</c:v>
                </c:pt>
                <c:pt idx="5">
                  <c:v>6774563.5499999998</c:v>
                </c:pt>
                <c:pt idx="6">
                  <c:v>5447342.2200000007</c:v>
                </c:pt>
              </c:numCache>
            </c:numRef>
          </c:val>
          <c:extLst>
            <c:ext xmlns:c16="http://schemas.microsoft.com/office/drawing/2014/chart" uri="{C3380CC4-5D6E-409C-BE32-E72D297353CC}">
              <c16:uniqueId val="{00000002-7803-41FA-A3D7-F5D7BA3E930C}"/>
            </c:ext>
          </c:extLst>
        </c:ser>
        <c:dLbls>
          <c:showLegendKey val="0"/>
          <c:showVal val="0"/>
          <c:showCatName val="0"/>
          <c:showSerName val="0"/>
          <c:showPercent val="0"/>
          <c:showBubbleSize val="0"/>
        </c:dLbls>
        <c:gapWidth val="100"/>
        <c:overlap val="-24"/>
        <c:axId val="396237056"/>
        <c:axId val="396237616"/>
      </c:barChart>
      <c:catAx>
        <c:axId val="396237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6237616"/>
        <c:crosses val="autoZero"/>
        <c:auto val="1"/>
        <c:lblAlgn val="ctr"/>
        <c:lblOffset val="100"/>
        <c:noMultiLvlLbl val="0"/>
      </c:catAx>
      <c:valAx>
        <c:axId val="396237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623705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r>
              <a:rPr lang="en-US"/>
              <a:t>2022</a:t>
            </a:r>
            <a:r>
              <a:rPr lang="zh-CN"/>
              <a:t>年外资对个股的净买入</a:t>
            </a:r>
            <a:r>
              <a:rPr lang="en-US"/>
              <a:t>/</a:t>
            </a:r>
            <a:r>
              <a:rPr lang="zh-CN"/>
              <a:t>卖出排名</a:t>
            </a:r>
            <a:endParaRPr lang="en-US"/>
          </a:p>
        </c:rich>
      </c:tx>
      <c:layout/>
      <c:overlay val="0"/>
      <c:spPr>
        <a:noFill/>
        <a:ln>
          <a:noFill/>
        </a:ln>
        <a:effectLst/>
      </c:spPr>
      <c:txPr>
        <a:bodyPr rot="0" spcFirstLastPara="1" vertOverflow="ellipsis" vert="horz" wrap="square" anchor="ctr" anchorCtr="1"/>
        <a:lstStyle/>
        <a:p>
          <a:pPr>
            <a:defRPr sz="16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'[Tổng hợp data.xlsx]Top giao dịch khối ngoại'!$A$4:$A$23</c:f>
              <c:strCache>
                <c:ptCount val="20"/>
                <c:pt idx="0">
                  <c:v>STB</c:v>
                </c:pt>
                <c:pt idx="1">
                  <c:v>FUEVFVND</c:v>
                </c:pt>
                <c:pt idx="2">
                  <c:v>DGC</c:v>
                </c:pt>
                <c:pt idx="3">
                  <c:v>CTG</c:v>
                </c:pt>
                <c:pt idx="4">
                  <c:v>DPM</c:v>
                </c:pt>
                <c:pt idx="5">
                  <c:v>VHM</c:v>
                </c:pt>
                <c:pt idx="6">
                  <c:v>NLG</c:v>
                </c:pt>
                <c:pt idx="7">
                  <c:v>VNM</c:v>
                </c:pt>
                <c:pt idx="8">
                  <c:v>PVD</c:v>
                </c:pt>
                <c:pt idx="9">
                  <c:v>MWG</c:v>
                </c:pt>
                <c:pt idx="10">
                  <c:v>SGB</c:v>
                </c:pt>
                <c:pt idx="11">
                  <c:v>VCI</c:v>
                </c:pt>
                <c:pt idx="12">
                  <c:v>HPX</c:v>
                </c:pt>
                <c:pt idx="13">
                  <c:v>CII</c:v>
                </c:pt>
                <c:pt idx="14">
                  <c:v>E1VFVN30</c:v>
                </c:pt>
                <c:pt idx="15">
                  <c:v>MSN</c:v>
                </c:pt>
                <c:pt idx="16">
                  <c:v>VIC</c:v>
                </c:pt>
                <c:pt idx="17">
                  <c:v>NVL</c:v>
                </c:pt>
                <c:pt idx="18">
                  <c:v>HPG</c:v>
                </c:pt>
                <c:pt idx="19">
                  <c:v>EIB</c:v>
                </c:pt>
              </c:strCache>
            </c:strRef>
          </c:cat>
          <c:val>
            <c:numRef>
              <c:f>'[Tổng hợp data.xlsx]Top giao dịch khối ngoại'!$B$4:$B$23</c:f>
              <c:numCache>
                <c:formatCode>_(* #,##0.00_);_(* \(#,##0.00\);_(* "-"??_);_(@_)</c:formatCode>
                <c:ptCount val="20"/>
                <c:pt idx="0">
                  <c:v>4589.8523850000001</c:v>
                </c:pt>
                <c:pt idx="1">
                  <c:v>3890.1716889999998</c:v>
                </c:pt>
                <c:pt idx="2">
                  <c:v>3144.0020866999998</c:v>
                </c:pt>
                <c:pt idx="3">
                  <c:v>3012.5333744750001</c:v>
                </c:pt>
                <c:pt idx="4">
                  <c:v>2397.9764599999999</c:v>
                </c:pt>
                <c:pt idx="5">
                  <c:v>2209.9785348</c:v>
                </c:pt>
                <c:pt idx="6">
                  <c:v>1939.1620781000001</c:v>
                </c:pt>
                <c:pt idx="7">
                  <c:v>1916.1355011319999</c:v>
                </c:pt>
                <c:pt idx="8">
                  <c:v>1455.7732983999999</c:v>
                </c:pt>
                <c:pt idx="9">
                  <c:v>1421.21145</c:v>
                </c:pt>
                <c:pt idx="10">
                  <c:v>-309.08313500000003</c:v>
                </c:pt>
                <c:pt idx="11">
                  <c:v>-339.3931</c:v>
                </c:pt>
                <c:pt idx="12">
                  <c:v>-471.14867300000003</c:v>
                </c:pt>
                <c:pt idx="13">
                  <c:v>-905.30246900000009</c:v>
                </c:pt>
                <c:pt idx="14">
                  <c:v>-1325.215641</c:v>
                </c:pt>
                <c:pt idx="15">
                  <c:v>-2438.934298998</c:v>
                </c:pt>
                <c:pt idx="16">
                  <c:v>-2934.0351773279999</c:v>
                </c:pt>
                <c:pt idx="17">
                  <c:v>-3535.9227570000003</c:v>
                </c:pt>
                <c:pt idx="18">
                  <c:v>-4193.8065553500001</c:v>
                </c:pt>
                <c:pt idx="19">
                  <c:v>-4942.6548919999996</c:v>
                </c:pt>
              </c:numCache>
            </c:numRef>
          </c:val>
          <c:extLst>
            <c:ext xmlns:c16="http://schemas.microsoft.com/office/drawing/2014/chart" uri="{C3380CC4-5D6E-409C-BE32-E72D297353CC}">
              <c16:uniqueId val="{00000000-D285-4134-9F0E-12F9BABA0D1D}"/>
            </c:ext>
          </c:extLst>
        </c:ser>
        <c:dLbls>
          <c:showLegendKey val="0"/>
          <c:showVal val="0"/>
          <c:showCatName val="0"/>
          <c:showSerName val="0"/>
          <c:showPercent val="0"/>
          <c:showBubbleSize val="0"/>
        </c:dLbls>
        <c:gapWidth val="100"/>
        <c:overlap val="-24"/>
        <c:axId val="399971008"/>
        <c:axId val="399971568"/>
      </c:barChart>
      <c:catAx>
        <c:axId val="399971008"/>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crossAx val="399971568"/>
        <c:crosses val="autoZero"/>
        <c:auto val="1"/>
        <c:lblAlgn val="ctr"/>
        <c:lblOffset val="100"/>
        <c:noMultiLvlLbl val="0"/>
      </c:catAx>
      <c:valAx>
        <c:axId val="399971568"/>
        <c:scaling>
          <c:orientation val="minMax"/>
        </c:scaling>
        <c:delete val="0"/>
        <c:axPos val="l"/>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crossAx val="3999710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1B6B93"/>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r>
              <a:rPr lang="en-US" sz="1800" b="1" i="0" baseline="0" dirty="0">
                <a:solidFill>
                  <a:srgbClr val="1B6B93"/>
                </a:solidFill>
                <a:effectLst/>
              </a:rPr>
              <a:t>2023</a:t>
            </a:r>
            <a:r>
              <a:rPr lang="zh-CN" sz="1800" b="1" i="0" baseline="0" dirty="0">
                <a:solidFill>
                  <a:srgbClr val="1B6B93"/>
                </a:solidFill>
                <a:effectLst/>
              </a:rPr>
              <a:t>年外资对个股的净买入</a:t>
            </a:r>
            <a:r>
              <a:rPr lang="en-US" sz="1800" b="1" i="0" baseline="0" dirty="0">
                <a:solidFill>
                  <a:srgbClr val="1B6B93"/>
                </a:solidFill>
                <a:effectLst/>
              </a:rPr>
              <a:t>/</a:t>
            </a:r>
            <a:r>
              <a:rPr lang="zh-CN" sz="1800" b="1" i="0" baseline="0" dirty="0">
                <a:solidFill>
                  <a:srgbClr val="1B6B93"/>
                </a:solidFill>
                <a:effectLst/>
              </a:rPr>
              <a:t>卖出排名</a:t>
            </a:r>
            <a:endParaRPr lang="en-US" dirty="0">
              <a:solidFill>
                <a:srgbClr val="1B6B93"/>
              </a:solidFill>
              <a:effectLst/>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'[Tổng hợp data.xlsx]Top giao dịch khối ngoại'!$C$4:$C$23</c:f>
              <c:strCache>
                <c:ptCount val="20"/>
                <c:pt idx="0">
                  <c:v>HPG</c:v>
                </c:pt>
                <c:pt idx="1">
                  <c:v>HSG</c:v>
                </c:pt>
                <c:pt idx="2">
                  <c:v>POW</c:v>
                </c:pt>
                <c:pt idx="3">
                  <c:v>HDB</c:v>
                </c:pt>
                <c:pt idx="4">
                  <c:v>SSI</c:v>
                </c:pt>
                <c:pt idx="5">
                  <c:v>VRE</c:v>
                </c:pt>
                <c:pt idx="6">
                  <c:v>VIC</c:v>
                </c:pt>
                <c:pt idx="7">
                  <c:v>IDC</c:v>
                </c:pt>
                <c:pt idx="8">
                  <c:v>VCI</c:v>
                </c:pt>
                <c:pt idx="9">
                  <c:v>HCM</c:v>
                </c:pt>
                <c:pt idx="10">
                  <c:v>DCM</c:v>
                </c:pt>
                <c:pt idx="11">
                  <c:v>VNM</c:v>
                </c:pt>
                <c:pt idx="12">
                  <c:v>DPM</c:v>
                </c:pt>
                <c:pt idx="13">
                  <c:v>MSB</c:v>
                </c:pt>
                <c:pt idx="14">
                  <c:v>KDC</c:v>
                </c:pt>
                <c:pt idx="15">
                  <c:v>VCB</c:v>
                </c:pt>
                <c:pt idx="16">
                  <c:v>DGC</c:v>
                </c:pt>
                <c:pt idx="17">
                  <c:v>DXG</c:v>
                </c:pt>
                <c:pt idx="18">
                  <c:v>STB</c:v>
                </c:pt>
                <c:pt idx="19">
                  <c:v>EIB</c:v>
                </c:pt>
              </c:strCache>
            </c:strRef>
          </c:cat>
          <c:val>
            <c:numRef>
              <c:f>'[Tổng hợp data.xlsx]Top giao dịch khối ngoại'!$D$4:$D$23</c:f>
              <c:numCache>
                <c:formatCode>_(* #,##0.00_);_(* \(#,##0.00\);_(* "-"??_);_(@_)</c:formatCode>
                <c:ptCount val="20"/>
                <c:pt idx="0">
                  <c:v>2247.6547450000003</c:v>
                </c:pt>
                <c:pt idx="1">
                  <c:v>907.62933999999996</c:v>
                </c:pt>
                <c:pt idx="2">
                  <c:v>785.98353500000007</c:v>
                </c:pt>
                <c:pt idx="3">
                  <c:v>706.11575000000005</c:v>
                </c:pt>
                <c:pt idx="4">
                  <c:v>698.11336500000004</c:v>
                </c:pt>
                <c:pt idx="5">
                  <c:v>621.64718500000004</c:v>
                </c:pt>
                <c:pt idx="6">
                  <c:v>502.90296000000001</c:v>
                </c:pt>
                <c:pt idx="7">
                  <c:v>479.52613109999999</c:v>
                </c:pt>
                <c:pt idx="8">
                  <c:v>450.54810499999996</c:v>
                </c:pt>
                <c:pt idx="9">
                  <c:v>415.91828000000004</c:v>
                </c:pt>
                <c:pt idx="10">
                  <c:v>-258.0677</c:v>
                </c:pt>
                <c:pt idx="11">
                  <c:v>-289.28312</c:v>
                </c:pt>
                <c:pt idx="12">
                  <c:v>-328.40825999999998</c:v>
                </c:pt>
                <c:pt idx="13">
                  <c:v>-344.63046999999995</c:v>
                </c:pt>
                <c:pt idx="14">
                  <c:v>-345.99054999999998</c:v>
                </c:pt>
                <c:pt idx="15">
                  <c:v>-402.70285999999999</c:v>
                </c:pt>
                <c:pt idx="16">
                  <c:v>-467.09521000000001</c:v>
                </c:pt>
                <c:pt idx="17">
                  <c:v>-474.47729700000002</c:v>
                </c:pt>
                <c:pt idx="18">
                  <c:v>-720.61259499999994</c:v>
                </c:pt>
                <c:pt idx="19">
                  <c:v>-3279.7404785000003</c:v>
                </c:pt>
              </c:numCache>
            </c:numRef>
          </c:val>
          <c:extLst>
            <c:ext xmlns:c16="http://schemas.microsoft.com/office/drawing/2014/chart" uri="{C3380CC4-5D6E-409C-BE32-E72D297353CC}">
              <c16:uniqueId val="{00000000-3F6B-4DDA-BAA7-04BE624B18A4}"/>
            </c:ext>
          </c:extLst>
        </c:ser>
        <c:dLbls>
          <c:showLegendKey val="0"/>
          <c:showVal val="0"/>
          <c:showCatName val="0"/>
          <c:showSerName val="0"/>
          <c:showPercent val="0"/>
          <c:showBubbleSize val="0"/>
        </c:dLbls>
        <c:gapWidth val="100"/>
        <c:overlap val="-24"/>
        <c:axId val="399973808"/>
        <c:axId val="399974368"/>
      </c:barChart>
      <c:catAx>
        <c:axId val="399973808"/>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crossAx val="399974368"/>
        <c:crosses val="autoZero"/>
        <c:auto val="1"/>
        <c:lblAlgn val="ctr"/>
        <c:lblOffset val="100"/>
        <c:noMultiLvlLbl val="0"/>
      </c:catAx>
      <c:valAx>
        <c:axId val="399974368"/>
        <c:scaling>
          <c:orientation val="minMax"/>
        </c:scaling>
        <c:delete val="0"/>
        <c:axPos val="l"/>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crossAx val="399973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r>
              <a:rPr lang="en-US" altLang="zh-CN" sz="1600" b="1">
                <a:solidFill>
                  <a:srgbClr val="1B6B93"/>
                </a:solidFill>
              </a:rPr>
              <a:t>2023</a:t>
            </a:r>
            <a:r>
              <a:rPr lang="zh-CN" altLang="en-US" sz="1600" b="1">
                <a:solidFill>
                  <a:srgbClr val="1B6B93"/>
                </a:solidFill>
              </a:rPr>
              <a:t>年各板块变动幅度</a:t>
            </a:r>
          </a:p>
        </c:rich>
      </c:tx>
      <c:layout>
        <c:manualLayout>
          <c:xMode val="edge"/>
          <c:yMode val="edge"/>
          <c:x val="0.2589133203212200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2.1171584248280698E-2"/>
          <c:y val="8.8547651829500015E-2"/>
          <c:w val="0.79036130664895343"/>
          <c:h val="0.88608713540684114"/>
        </c:manualLayout>
      </c:layout>
      <c:barChart>
        <c:barDir val="bar"/>
        <c:grouping val="stacked"/>
        <c:varyColors val="0"/>
        <c:ser>
          <c:idx val="0"/>
          <c:order val="0"/>
          <c:tx>
            <c:strRef>
              <c:f>'[(Tổng hợp) Tổng quan TTCK.xlsx]Nhóm ngành'!$J$5</c:f>
              <c:strCache>
                <c:ptCount val="1"/>
                <c:pt idx="0">
                  <c:v>Từ đáy tới nay</c:v>
                </c:pt>
              </c:strCache>
            </c:strRef>
          </c:tx>
          <c:spPr>
            <a:solidFill>
              <a:schemeClr val="accent5">
                <a:shade val="76000"/>
              </a:schemeClr>
            </a:solidFill>
            <a:ln>
              <a:noFill/>
            </a:ln>
            <a:effectLst/>
          </c:spPr>
          <c:invertIfNegative val="0"/>
          <c:dLbls>
            <c:dLbl>
              <c:idx val="0"/>
              <c:layout>
                <c:manualLayout>
                  <c:x val="0.14824340462201749"/>
                  <c:y val="-1.6980699114802069E-1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29A-4C5C-ABA6-FF16E7B00D08}"/>
                </c:ext>
              </c:extLst>
            </c:dLbl>
            <c:dLbl>
              <c:idx val="1"/>
              <c:layout>
                <c:manualLayout>
                  <c:x val="0.14227770936451914"/>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29A-4C5C-ABA6-FF16E7B00D08}"/>
                </c:ext>
              </c:extLst>
            </c:dLbl>
            <c:dLbl>
              <c:idx val="2"/>
              <c:layout>
                <c:manualLayout>
                  <c:x val="0.187715136056683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29A-4C5C-ABA6-FF16E7B00D08}"/>
                </c:ext>
              </c:extLst>
            </c:dLbl>
            <c:dLbl>
              <c:idx val="3"/>
              <c:layout>
                <c:manualLayout>
                  <c:x val="9.5451148380970893E-2"/>
                  <c:y val="-9.593402999433850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29A-4C5C-ABA6-FF16E7B00D08}"/>
                </c:ext>
              </c:extLst>
            </c:dLbl>
            <c:dLbl>
              <c:idx val="4"/>
              <c:layout>
                <c:manualLayout>
                  <c:x val="0.10141684515478157"/>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29A-4C5C-ABA6-FF16E7B00D08}"/>
                </c:ext>
              </c:extLst>
            </c:dLbl>
            <c:dLbl>
              <c:idx val="5"/>
              <c:layout>
                <c:manualLayout>
                  <c:x val="3.100132156826094E-2"/>
                  <c:y val="-8.49597729938173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29A-4C5C-ABA6-FF16E7B00D08}"/>
                </c:ext>
              </c:extLst>
            </c:dLbl>
            <c:dLbl>
              <c:idx val="6"/>
              <c:layout>
                <c:manualLayout>
                  <c:x val="8.550832042461982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29A-4C5C-ABA6-FF16E7B00D08}"/>
                </c:ext>
              </c:extLst>
            </c:dLbl>
            <c:dLbl>
              <c:idx val="7"/>
              <c:layout>
                <c:manualLayout>
                  <c:x val="0.10738254192859226"/>
                  <c:y val="-9.593402999433850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29A-4C5C-ABA6-FF16E7B00D08}"/>
                </c:ext>
              </c:extLst>
            </c:dLbl>
            <c:dLbl>
              <c:idx val="8"/>
              <c:layout>
                <c:manualLayout>
                  <c:x val="5.457089079040461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29A-4C5C-ABA6-FF16E7B00D08}"/>
                </c:ext>
              </c:extLst>
            </c:dLbl>
            <c:dLbl>
              <c:idx val="9"/>
              <c:layout>
                <c:manualLayout>
                  <c:x val="0.1014168451547815"/>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29A-4C5C-ABA6-FF16E7B00D08}"/>
                </c:ext>
              </c:extLst>
            </c:dLbl>
            <c:dLbl>
              <c:idx val="10"/>
              <c:layout>
                <c:manualLayout>
                  <c:x val="9.346258278970065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29A-4C5C-ABA6-FF16E7B00D08}"/>
                </c:ext>
              </c:extLst>
            </c:dLbl>
            <c:dLbl>
              <c:idx val="11"/>
              <c:layout>
                <c:manualLayout>
                  <c:x val="0.1044932073858379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29A-4C5C-ABA6-FF16E7B00D08}"/>
                </c:ext>
              </c:extLst>
            </c:dLbl>
            <c:dLbl>
              <c:idx val="12"/>
              <c:layout>
                <c:manualLayout>
                  <c:x val="7.357692687699837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29A-4C5C-ABA6-FF16E7B00D08}"/>
                </c:ext>
              </c:extLst>
            </c:dLbl>
            <c:dLbl>
              <c:idx val="13"/>
              <c:layout>
                <c:manualLayout>
                  <c:x val="6.5622664511917533E-2"/>
                  <c:y val="-4.7967014997169254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29A-4C5C-ABA6-FF16E7B00D08}"/>
                </c:ext>
              </c:extLst>
            </c:dLbl>
            <c:dLbl>
              <c:idx val="14"/>
              <c:layout>
                <c:manualLayout>
                  <c:x val="6.1645533329377077E-2"/>
                  <c:y val="-2.616412860884710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29A-4C5C-ABA6-FF16E7B00D08}"/>
                </c:ext>
              </c:extLst>
            </c:dLbl>
            <c:dLbl>
              <c:idx val="15"/>
              <c:layout>
                <c:manualLayout>
                  <c:x val="8.5508320424619894E-2"/>
                  <c:y val="-4.7967014997169254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129A-4C5C-ABA6-FF16E7B00D08}"/>
                </c:ext>
              </c:extLst>
            </c:dLbl>
            <c:dLbl>
              <c:idx val="16"/>
              <c:layout>
                <c:manualLayout>
                  <c:x val="9.147401719843043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129A-4C5C-ABA6-FF16E7B00D08}"/>
                </c:ext>
              </c:extLst>
            </c:dLbl>
            <c:dLbl>
              <c:idx val="17"/>
              <c:layout>
                <c:manualLayout>
                  <c:x val="6.3634098920647308E-2"/>
                  <c:y val="-2.398350749858462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129A-4C5C-ABA6-FF16E7B00D08}"/>
                </c:ext>
              </c:extLst>
            </c:dLbl>
            <c:dLbl>
              <c:idx val="18"/>
              <c:layout>
                <c:manualLayout>
                  <c:x val="6.3634098920647308E-2"/>
                  <c:y val="-2.398350749858462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129A-4C5C-ABA6-FF16E7B00D08}"/>
                </c:ext>
              </c:extLst>
            </c:dLbl>
            <c:dLbl>
              <c:idx val="19"/>
              <c:layout>
                <c:manualLayout>
                  <c:x val="7.357692687699844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129A-4C5C-ABA6-FF16E7B00D08}"/>
                </c:ext>
              </c:extLst>
            </c:dLbl>
            <c:dLbl>
              <c:idx val="20"/>
              <c:layout>
                <c:manualLayout>
                  <c:x val="3.2715973860520289E-2"/>
                  <c:y val="-1.0612936946751293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129A-4C5C-ABA6-FF16E7B00D08}"/>
                </c:ext>
              </c:extLst>
            </c:dLbl>
            <c:dLbl>
              <c:idx val="21"/>
              <c:delete val="1"/>
              <c:extLst>
                <c:ext xmlns:c15="http://schemas.microsoft.com/office/drawing/2012/chart" uri="{CE6537A1-D6FC-4f65-9D91-7224C49458BB}"/>
                <c:ext xmlns:c16="http://schemas.microsoft.com/office/drawing/2014/chart" uri="{C3380CC4-5D6E-409C-BE32-E72D297353CC}">
                  <c16:uniqueId val="{00000015-129A-4C5C-ABA6-FF16E7B00D08}"/>
                </c:ext>
              </c:extLst>
            </c:dLbl>
            <c:spPr>
              <a:noFill/>
              <a:ln>
                <a:noFill/>
              </a:ln>
              <a:effectLst>
                <a:outerShdw blurRad="50800" dist="38100" dir="8100000" algn="tr" rotWithShape="0">
                  <a:prstClr val="black">
                    <a:alpha val="40000"/>
                  </a:prst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'[(Tổng hợp) Tổng quan TTCK.xlsx]Nhóm ngành'!$I$6:$I$27</c:f>
              <c:strCache>
                <c:ptCount val="21"/>
                <c:pt idx="0">
                  <c:v>Xây dựng</c:v>
                </c:pt>
                <c:pt idx="1">
                  <c:v>Chứng khoán</c:v>
                </c:pt>
                <c:pt idx="2">
                  <c:v>Thép</c:v>
                </c:pt>
                <c:pt idx="3">
                  <c:v>Dệt may</c:v>
                </c:pt>
                <c:pt idx="4">
                  <c:v>BĐS KCN</c:v>
                </c:pt>
                <c:pt idx="5">
                  <c:v>BĐS</c:v>
                </c:pt>
                <c:pt idx="6">
                  <c:v>Nhựa</c:v>
                </c:pt>
                <c:pt idx="7">
                  <c:v>Đường</c:v>
                </c:pt>
                <c:pt idx="8">
                  <c:v>Bán lẻ</c:v>
                </c:pt>
                <c:pt idx="9">
                  <c:v>Điện</c:v>
                </c:pt>
                <c:pt idx="10">
                  <c:v>Công nghệ viễn thông</c:v>
                </c:pt>
                <c:pt idx="11">
                  <c:v>Ngân hàng</c:v>
                </c:pt>
                <c:pt idx="12">
                  <c:v>Hóa chất</c:v>
                </c:pt>
                <c:pt idx="13">
                  <c:v>Thủy sản</c:v>
                </c:pt>
                <c:pt idx="14">
                  <c:v>Phân bón</c:v>
                </c:pt>
                <c:pt idx="15">
                  <c:v>Cảng biển</c:v>
                </c:pt>
                <c:pt idx="16">
                  <c:v>Bảo hiểm</c:v>
                </c:pt>
                <c:pt idx="17">
                  <c:v>Dược phẩm</c:v>
                </c:pt>
                <c:pt idx="18">
                  <c:v>Dầu khí</c:v>
                </c:pt>
                <c:pt idx="19">
                  <c:v>Hàng không</c:v>
                </c:pt>
                <c:pt idx="20">
                  <c:v>Thực phẩm tiêu dùng</c:v>
                </c:pt>
              </c:strCache>
            </c:strRef>
          </c:cat>
          <c:val>
            <c:numRef>
              <c:f>'[(Tổng hợp) Tổng quan TTCK.xlsx]Nhóm ngành'!$J$6:$J$27</c:f>
              <c:numCache>
                <c:formatCode>0.00%</c:formatCode>
                <c:ptCount val="22"/>
                <c:pt idx="0">
                  <c:v>0.55993471632135838</c:v>
                </c:pt>
                <c:pt idx="1">
                  <c:v>0.53527421573751277</c:v>
                </c:pt>
                <c:pt idx="2">
                  <c:v>0.76241575869320211</c:v>
                </c:pt>
                <c:pt idx="3">
                  <c:v>0.31294277376207491</c:v>
                </c:pt>
                <c:pt idx="4">
                  <c:v>0.33782517741547258</c:v>
                </c:pt>
                <c:pt idx="5">
                  <c:v>9.4038518459711451E-3</c:v>
                </c:pt>
                <c:pt idx="6">
                  <c:v>0.25608144857891069</c:v>
                </c:pt>
                <c:pt idx="7">
                  <c:v>0.37269121809310324</c:v>
                </c:pt>
                <c:pt idx="8">
                  <c:v>0.11092612460915086</c:v>
                </c:pt>
                <c:pt idx="9">
                  <c:v>0.3440255482266743</c:v>
                </c:pt>
                <c:pt idx="10">
                  <c:v>0.29473432556305168</c:v>
                </c:pt>
                <c:pt idx="11">
                  <c:v>0.34033279091846724</c:v>
                </c:pt>
                <c:pt idx="12">
                  <c:v>0.18816673241658965</c:v>
                </c:pt>
                <c:pt idx="13">
                  <c:v>0.14691752430060423</c:v>
                </c:pt>
                <c:pt idx="14">
                  <c:v>0.13762450134249238</c:v>
                </c:pt>
                <c:pt idx="15">
                  <c:v>0.27040292148834055</c:v>
                </c:pt>
                <c:pt idx="16">
                  <c:v>0.29276164075213407</c:v>
                </c:pt>
                <c:pt idx="17">
                  <c:v>0.14269837633073745</c:v>
                </c:pt>
                <c:pt idx="18">
                  <c:v>0.13617651239246698</c:v>
                </c:pt>
                <c:pt idx="19">
                  <c:v>0.18902091065651039</c:v>
                </c:pt>
                <c:pt idx="20">
                  <c:v>1.5391732960455373E-2</c:v>
                </c:pt>
                <c:pt idx="21">
                  <c:v>0</c:v>
                </c:pt>
              </c:numCache>
            </c:numRef>
          </c:val>
          <c:extLst>
            <c:ext xmlns:c16="http://schemas.microsoft.com/office/drawing/2014/chart" uri="{C3380CC4-5D6E-409C-BE32-E72D297353CC}">
              <c16:uniqueId val="{00000016-129A-4C5C-ABA6-FF16E7B00D08}"/>
            </c:ext>
          </c:extLst>
        </c:ser>
        <c:ser>
          <c:idx val="1"/>
          <c:order val="1"/>
          <c:tx>
            <c:strRef>
              <c:f>'[(Tổng hợp) Tổng quan TTCK.xlsx]Nhóm ngành'!$K$5</c:f>
              <c:strCache>
                <c:ptCount val="1"/>
                <c:pt idx="0">
                  <c:v>Từ đỉnh về đáy</c:v>
                </c:pt>
              </c:strCache>
            </c:strRef>
          </c:tx>
          <c:spPr>
            <a:solidFill>
              <a:schemeClr val="accent5">
                <a:tint val="77000"/>
              </a:schemeClr>
            </a:solidFill>
            <a:ln>
              <a:noFill/>
            </a:ln>
            <a:effectLst/>
          </c:spPr>
          <c:invertIfNegative val="0"/>
          <c:dLbls>
            <c:dLbl>
              <c:idx val="0"/>
              <c:layout>
                <c:manualLayout>
                  <c:x val="-0.18419524502409526"/>
                  <c:y val="2.317293934896830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129A-4C5C-ABA6-FF16E7B00D08}"/>
                </c:ext>
              </c:extLst>
            </c:dLbl>
            <c:dLbl>
              <c:idx val="1"/>
              <c:layout>
                <c:manualLayout>
                  <c:x val="-0.18295737608628906"/>
                  <c:y val="3.6489944648402961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129A-4C5C-ABA6-FF16E7B00D08}"/>
                </c:ext>
              </c:extLst>
            </c:dLbl>
            <c:dLbl>
              <c:idx val="2"/>
              <c:layout>
                <c:manualLayout>
                  <c:x val="-0.17417201746072006"/>
                  <c:y val="1.8244972324201481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129A-4C5C-ABA6-FF16E7B00D08}"/>
                </c:ext>
              </c:extLst>
            </c:dLbl>
            <c:dLbl>
              <c:idx val="3"/>
              <c:layout>
                <c:manualLayout>
                  <c:x val="-0.159109076103643"/>
                  <c:y val="3.6489944648402961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129A-4C5C-ABA6-FF16E7B00D08}"/>
                </c:ext>
              </c:extLst>
            </c:dLbl>
            <c:dLbl>
              <c:idx val="4"/>
              <c:layout>
                <c:manualLayout>
                  <c:x val="-0.15678565230740479"/>
                  <c:y val="1.8244972324201481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129A-4C5C-ABA6-FF16E7B00D08}"/>
                </c:ext>
              </c:extLst>
            </c:dLbl>
            <c:dLbl>
              <c:idx val="5"/>
              <c:layout>
                <c:manualLayout>
                  <c:x val="-0.14947859653616929"/>
                  <c:y val="2.060167606995834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129A-4C5C-ABA6-FF16E7B00D08}"/>
                </c:ext>
              </c:extLst>
            </c:dLbl>
            <c:dLbl>
              <c:idx val="6"/>
              <c:layout>
                <c:manualLayout>
                  <c:x val="-0.13480955883124326"/>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129A-4C5C-ABA6-FF16E7B00D08}"/>
                </c:ext>
              </c:extLst>
            </c:dLbl>
            <c:dLbl>
              <c:idx val="7"/>
              <c:layout>
                <c:manualLayout>
                  <c:x val="-0.13163687575923433"/>
                  <c:y val="1.8244972324201481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129A-4C5C-ABA6-FF16E7B00D08}"/>
                </c:ext>
              </c:extLst>
            </c:dLbl>
            <c:dLbl>
              <c:idx val="8"/>
              <c:layout>
                <c:manualLayout>
                  <c:x val="-0.11301958323877669"/>
                  <c:y val="7.297988929680592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129A-4C5C-ABA6-FF16E7B00D08}"/>
                </c:ext>
              </c:extLst>
            </c:dLbl>
            <c:dLbl>
              <c:idx val="9"/>
              <c:layout>
                <c:manualLayout>
                  <c:x val="-0.11405519725709479"/>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129A-4C5C-ABA6-FF16E7B00D08}"/>
                </c:ext>
              </c:extLst>
            </c:dLbl>
            <c:dLbl>
              <c:idx val="10"/>
              <c:layout>
                <c:manualLayout>
                  <c:x val="-0.11143201305626407"/>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129A-4C5C-ABA6-FF16E7B00D08}"/>
                </c:ext>
              </c:extLst>
            </c:dLbl>
            <c:dLbl>
              <c:idx val="11"/>
              <c:layout>
                <c:manualLayout>
                  <c:x val="-0.11088664502835899"/>
                  <c:y val="2.060167607475505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129A-4C5C-ABA6-FF16E7B00D08}"/>
                </c:ext>
              </c:extLst>
            </c:dLbl>
            <c:dLbl>
              <c:idx val="12"/>
              <c:layout>
                <c:manualLayout>
                  <c:x val="-0.1104951951088176"/>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129A-4C5C-ABA6-FF16E7B00D08}"/>
                </c:ext>
              </c:extLst>
            </c:dLbl>
            <c:dLbl>
              <c:idx val="13"/>
              <c:layout>
                <c:manualLayout>
                  <c:x val="-0.1094136972711087"/>
                  <c:y val="2.616412860884758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129A-4C5C-ABA6-FF16E7B00D08}"/>
                </c:ext>
              </c:extLst>
            </c:dLbl>
            <c:dLbl>
              <c:idx val="14"/>
              <c:layout>
                <c:manualLayout>
                  <c:x val="-0.1085495324287291"/>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5-129A-4C5C-ABA6-FF16E7B00D08}"/>
                </c:ext>
              </c:extLst>
            </c:dLbl>
            <c:dLbl>
              <c:idx val="15"/>
              <c:layout>
                <c:manualLayout>
                  <c:x val="-0.10869984919783303"/>
                  <c:y val="2.616618877645409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129A-4C5C-ABA6-FF16E7B00D08}"/>
                </c:ext>
              </c:extLst>
            </c:dLbl>
            <c:dLbl>
              <c:idx val="16"/>
              <c:layout>
                <c:manualLayout>
                  <c:x val="-9.9545714539373831E-2"/>
                  <c:y val="2.060167607475505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7-129A-4C5C-ABA6-FF16E7B00D08}"/>
                </c:ext>
              </c:extLst>
            </c:dLbl>
            <c:dLbl>
              <c:idx val="17"/>
              <c:layout>
                <c:manualLayout>
                  <c:x val="-9.6075589292623373E-2"/>
                  <c:y val="2.060167607235669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8-129A-4C5C-ABA6-FF16E7B00D08}"/>
                </c:ext>
              </c:extLst>
            </c:dLbl>
            <c:dLbl>
              <c:idx val="18"/>
              <c:layout>
                <c:manualLayout>
                  <c:x val="-9.450775407487623E-2"/>
                  <c:y val="2.060167607235669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129A-4C5C-ABA6-FF16E7B00D08}"/>
                </c:ext>
              </c:extLst>
            </c:dLbl>
            <c:dLbl>
              <c:idx val="19"/>
              <c:layout>
                <c:manualLayout>
                  <c:x val="-9.2695654107335212E-2"/>
                  <c:y val="2.060167606995834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A-129A-4C5C-ABA6-FF16E7B00D08}"/>
                </c:ext>
              </c:extLst>
            </c:dLbl>
            <c:dLbl>
              <c:idx val="20"/>
              <c:layout>
                <c:manualLayout>
                  <c:x val="-7.9371462512469612E-2"/>
                  <c:y val="5.5001688552905718E-7"/>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B-129A-4C5C-ABA6-FF16E7B00D08}"/>
                </c:ext>
              </c:extLst>
            </c:dLbl>
            <c:dLbl>
              <c:idx val="21"/>
              <c:delete val="1"/>
              <c:extLst>
                <c:ext xmlns:c15="http://schemas.microsoft.com/office/drawing/2012/chart" uri="{CE6537A1-D6FC-4f65-9D91-7224C49458BB}"/>
                <c:ext xmlns:c16="http://schemas.microsoft.com/office/drawing/2014/chart" uri="{C3380CC4-5D6E-409C-BE32-E72D297353CC}">
                  <c16:uniqueId val="{0000002C-129A-4C5C-ABA6-FF16E7B00D08}"/>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'[(Tổng hợp) Tổng quan TTCK.xlsx]Nhóm ngành'!$I$6:$I$27</c:f>
              <c:strCache>
                <c:ptCount val="21"/>
                <c:pt idx="0">
                  <c:v>Xây dựng</c:v>
                </c:pt>
                <c:pt idx="1">
                  <c:v>Chứng khoán</c:v>
                </c:pt>
                <c:pt idx="2">
                  <c:v>Thép</c:v>
                </c:pt>
                <c:pt idx="3">
                  <c:v>Dệt may</c:v>
                </c:pt>
                <c:pt idx="4">
                  <c:v>BĐS KCN</c:v>
                </c:pt>
                <c:pt idx="5">
                  <c:v>BĐS</c:v>
                </c:pt>
                <c:pt idx="6">
                  <c:v>Nhựa</c:v>
                </c:pt>
                <c:pt idx="7">
                  <c:v>Đường</c:v>
                </c:pt>
                <c:pt idx="8">
                  <c:v>Bán lẻ</c:v>
                </c:pt>
                <c:pt idx="9">
                  <c:v>Điện</c:v>
                </c:pt>
                <c:pt idx="10">
                  <c:v>Công nghệ viễn thông</c:v>
                </c:pt>
                <c:pt idx="11">
                  <c:v>Ngân hàng</c:v>
                </c:pt>
                <c:pt idx="12">
                  <c:v>Hóa chất</c:v>
                </c:pt>
                <c:pt idx="13">
                  <c:v>Thủy sản</c:v>
                </c:pt>
                <c:pt idx="14">
                  <c:v>Phân bón</c:v>
                </c:pt>
                <c:pt idx="15">
                  <c:v>Cảng biển</c:v>
                </c:pt>
                <c:pt idx="16">
                  <c:v>Bảo hiểm</c:v>
                </c:pt>
                <c:pt idx="17">
                  <c:v>Dược phẩm</c:v>
                </c:pt>
                <c:pt idx="18">
                  <c:v>Dầu khí</c:v>
                </c:pt>
                <c:pt idx="19">
                  <c:v>Hàng không</c:v>
                </c:pt>
                <c:pt idx="20">
                  <c:v>Thực phẩm tiêu dùng</c:v>
                </c:pt>
              </c:strCache>
            </c:strRef>
          </c:cat>
          <c:val>
            <c:numRef>
              <c:f>'[(Tổng hợp) Tổng quan TTCK.xlsx]Nhóm ngành'!$K$6:$K$27</c:f>
              <c:numCache>
                <c:formatCode>0.00%</c:formatCode>
                <c:ptCount val="22"/>
                <c:pt idx="0">
                  <c:v>-0.72900100305286597</c:v>
                </c:pt>
                <c:pt idx="1">
                  <c:v>-0.72395219257655363</c:v>
                </c:pt>
                <c:pt idx="2">
                  <c:v>-0.68448861584082321</c:v>
                </c:pt>
                <c:pt idx="3">
                  <c:v>-0.60397772261319149</c:v>
                </c:pt>
                <c:pt idx="4">
                  <c:v>-0.60062059944191448</c:v>
                </c:pt>
                <c:pt idx="5">
                  <c:v>-0.5690585113552169</c:v>
                </c:pt>
                <c:pt idx="6">
                  <c:v>-0.50128175774204631</c:v>
                </c:pt>
                <c:pt idx="7">
                  <c:v>-0.48589077401451819</c:v>
                </c:pt>
                <c:pt idx="8">
                  <c:v>-0.39544407675820492</c:v>
                </c:pt>
                <c:pt idx="9">
                  <c:v>-0.39035027169253633</c:v>
                </c:pt>
                <c:pt idx="10">
                  <c:v>-0.38695802796449719</c:v>
                </c:pt>
                <c:pt idx="11">
                  <c:v>-0.37341458624315049</c:v>
                </c:pt>
                <c:pt idx="12">
                  <c:v>-0.37132236240449001</c:v>
                </c:pt>
                <c:pt idx="13">
                  <c:v>-0.36554184466390094</c:v>
                </c:pt>
                <c:pt idx="14">
                  <c:v>-0.36092280193577564</c:v>
                </c:pt>
                <c:pt idx="15">
                  <c:v>-0.35109670538412563</c:v>
                </c:pt>
                <c:pt idx="16">
                  <c:v>-0.31279729254124511</c:v>
                </c:pt>
                <c:pt idx="17">
                  <c:v>-0.29424915254624917</c:v>
                </c:pt>
                <c:pt idx="18">
                  <c:v>-0.28586978962364429</c:v>
                </c:pt>
                <c:pt idx="19">
                  <c:v>-0.26555492438946382</c:v>
                </c:pt>
                <c:pt idx="20">
                  <c:v>-0.2123852049406264</c:v>
                </c:pt>
                <c:pt idx="21">
                  <c:v>0</c:v>
                </c:pt>
              </c:numCache>
            </c:numRef>
          </c:val>
          <c:extLst>
            <c:ext xmlns:c16="http://schemas.microsoft.com/office/drawing/2014/chart" uri="{C3380CC4-5D6E-409C-BE32-E72D297353CC}">
              <c16:uniqueId val="{0000002D-129A-4C5C-ABA6-FF16E7B00D08}"/>
            </c:ext>
          </c:extLst>
        </c:ser>
        <c:dLbls>
          <c:showLegendKey val="0"/>
          <c:showVal val="0"/>
          <c:showCatName val="0"/>
          <c:showSerName val="0"/>
          <c:showPercent val="0"/>
          <c:showBubbleSize val="0"/>
        </c:dLbls>
        <c:gapWidth val="50"/>
        <c:overlap val="100"/>
        <c:axId val="398007376"/>
        <c:axId val="398007936"/>
      </c:barChart>
      <c:catAx>
        <c:axId val="398007376"/>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8007936"/>
        <c:crosses val="autoZero"/>
        <c:auto val="1"/>
        <c:lblAlgn val="ctr"/>
        <c:lblOffset val="100"/>
        <c:noMultiLvlLbl val="0"/>
      </c:catAx>
      <c:valAx>
        <c:axId val="398007936"/>
        <c:scaling>
          <c:orientation val="minMax"/>
        </c:scaling>
        <c:delete val="1"/>
        <c:axPos val="b"/>
        <c:numFmt formatCode="0.00%" sourceLinked="1"/>
        <c:majorTickMark val="none"/>
        <c:minorTickMark val="none"/>
        <c:tickLblPos val="nextTo"/>
        <c:crossAx val="3980073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50000"/>
        </a:schemeClr>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r>
              <a:rPr lang="zh-CN" altLang="en-US" sz="1800" b="1">
                <a:solidFill>
                  <a:srgbClr val="1B6B93"/>
                </a:solidFill>
              </a:rPr>
              <a:t>人均越南生产总值</a:t>
            </a:r>
            <a:endParaRPr lang="en-US" altLang="zh-CN" sz="1800" b="1">
              <a:solidFill>
                <a:srgbClr val="1B6B93"/>
              </a:solidFill>
            </a:endParaRPr>
          </a:p>
          <a:p>
            <a:pPr>
              <a:defRPr sz="1600" b="1">
                <a:solidFill>
                  <a:srgbClr val="1B6B93"/>
                </a:solidFill>
              </a:defRPr>
            </a:pPr>
            <a:r>
              <a:rPr lang="zh-CN" altLang="en-US" sz="1400" b="0" i="1">
                <a:solidFill>
                  <a:srgbClr val="1B6B93"/>
                </a:solidFill>
              </a:rPr>
              <a:t>（单位：</a:t>
            </a:r>
            <a:r>
              <a:rPr lang="en-US" sz="1400" b="0" i="1" baseline="0">
                <a:solidFill>
                  <a:srgbClr val="1B6B93"/>
                </a:solidFill>
              </a:rPr>
              <a:t>USD</a:t>
            </a:r>
            <a:r>
              <a:rPr lang="zh-CN" altLang="en-US" sz="1600" b="0" i="1" u="none" strike="noStrike" baseline="0">
                <a:solidFill>
                  <a:srgbClr val="1B6B93"/>
                </a:solidFill>
                <a:effectLst/>
              </a:rPr>
              <a:t>）</a:t>
            </a:r>
            <a:endParaRPr lang="en-US" sz="1400" b="0" i="1">
              <a:solidFill>
                <a:srgbClr val="1B6B93"/>
              </a:solidFill>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v>GDP bình quân</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Sheet1!$B$1:$L$2</c:f>
              <c:strCache>
                <c:ptCount val="11"/>
                <c:pt idx="0">
                  <c:v>1989</c:v>
                </c:pt>
                <c:pt idx="1">
                  <c:v>1995</c:v>
                </c:pt>
                <c:pt idx="2">
                  <c:v>2000</c:v>
                </c:pt>
                <c:pt idx="3">
                  <c:v>2005</c:v>
                </c:pt>
                <c:pt idx="4">
                  <c:v>2010</c:v>
                </c:pt>
                <c:pt idx="5">
                  <c:v>2015</c:v>
                </c:pt>
                <c:pt idx="6">
                  <c:v>2018</c:v>
                </c:pt>
                <c:pt idx="7">
                  <c:v>2019</c:v>
                </c:pt>
                <c:pt idx="8">
                  <c:v>2020</c:v>
                </c:pt>
                <c:pt idx="9">
                  <c:v>2021</c:v>
                </c:pt>
                <c:pt idx="10">
                  <c:v>2022</c:v>
                </c:pt>
              </c:strCache>
            </c:strRef>
          </c:cat>
          <c:val>
            <c:numRef>
              <c:f>Sheet1!$B$3:$L$3</c:f>
              <c:numCache>
                <c:formatCode>_-* #,##0_-;\-* #,##0_-;_-* "-"??_-;_-@_-</c:formatCode>
                <c:ptCount val="11"/>
                <c:pt idx="0">
                  <c:v>102</c:v>
                </c:pt>
                <c:pt idx="1">
                  <c:v>277</c:v>
                </c:pt>
                <c:pt idx="2">
                  <c:v>390</c:v>
                </c:pt>
                <c:pt idx="3">
                  <c:v>688</c:v>
                </c:pt>
                <c:pt idx="4">
                  <c:v>1318</c:v>
                </c:pt>
                <c:pt idx="5">
                  <c:v>2085</c:v>
                </c:pt>
                <c:pt idx="6">
                  <c:v>2590</c:v>
                </c:pt>
                <c:pt idx="7">
                  <c:v>3425</c:v>
                </c:pt>
                <c:pt idx="8">
                  <c:v>3525</c:v>
                </c:pt>
                <c:pt idx="9">
                  <c:v>3694</c:v>
                </c:pt>
                <c:pt idx="10">
                  <c:v>4110</c:v>
                </c:pt>
              </c:numCache>
            </c:numRef>
          </c:val>
          <c:extLst>
            <c:ext xmlns:c16="http://schemas.microsoft.com/office/drawing/2014/chart" uri="{C3380CC4-5D6E-409C-BE32-E72D297353CC}">
              <c16:uniqueId val="{00000000-F9AB-034D-A1CE-BD10DFD7BF0F}"/>
            </c:ext>
          </c:extLst>
        </c:ser>
        <c:dLbls>
          <c:dLblPos val="outEnd"/>
          <c:showLegendKey val="0"/>
          <c:showVal val="1"/>
          <c:showCatName val="0"/>
          <c:showSerName val="0"/>
          <c:showPercent val="0"/>
          <c:showBubbleSize val="0"/>
        </c:dLbls>
        <c:gapWidth val="219"/>
        <c:overlap val="-27"/>
        <c:axId val="271850064"/>
        <c:axId val="271850624"/>
      </c:barChart>
      <c:catAx>
        <c:axId val="27185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71850624"/>
        <c:crosses val="autoZero"/>
        <c:auto val="1"/>
        <c:lblAlgn val="ctr"/>
        <c:lblOffset val="100"/>
        <c:noMultiLvlLbl val="0"/>
      </c:catAx>
      <c:valAx>
        <c:axId val="271850624"/>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71850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1B6B93"/>
                </a:solidFill>
              </a:defRPr>
            </a:pPr>
            <a:r>
              <a:rPr lang="vi-VN" sz="1800">
                <a:solidFill>
                  <a:srgbClr val="1B6B93"/>
                </a:solidFill>
              </a:rPr>
              <a:t>GDP</a:t>
            </a:r>
            <a:r>
              <a:rPr lang="zh-CN" altLang="en-US" sz="1800">
                <a:solidFill>
                  <a:srgbClr val="1B6B93"/>
                </a:solidFill>
              </a:rPr>
              <a:t>逐年增长</a:t>
            </a:r>
          </a:p>
        </c:rich>
      </c:tx>
      <c:layout/>
      <c:overlay val="0"/>
    </c:title>
    <c:autoTitleDeleted val="0"/>
    <c:plotArea>
      <c:layout/>
      <c:barChart>
        <c:barDir val="col"/>
        <c:grouping val="clustered"/>
        <c:varyColors val="1"/>
        <c:ser>
          <c:idx val="0"/>
          <c:order val="0"/>
          <c:spPr>
            <a:solidFill>
              <a:srgbClr val="5B9BD5"/>
            </a:solidFill>
            <a:ln cmpd="sng">
              <a:solidFill>
                <a:srgbClr val="000000"/>
              </a:solidFill>
            </a:ln>
          </c:spPr>
          <c:invertIfNegative val="1"/>
          <c:dLbls>
            <c:dLbl>
              <c:idx val="0"/>
              <c:layout>
                <c:manualLayout>
                  <c:x val="-6.6212979461402338E-2"/>
                  <c:y val="2.097144580780247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827-EE41-A6D3-36561C0317EC}"/>
                </c:ext>
              </c:extLst>
            </c:dLbl>
            <c:dLbl>
              <c:idx val="1"/>
              <c:layout>
                <c:manualLayout>
                  <c:x val="-1.9474405723941882E-2"/>
                  <c:y val="-3.2039338751856277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827-EE41-A6D3-36561C0317EC}"/>
                </c:ext>
              </c:extLst>
            </c:dLbl>
            <c:dLbl>
              <c:idx val="2"/>
              <c:layout>
                <c:manualLayout>
                  <c:x val="1.1684643434365118E-2"/>
                  <c:y val="6.990481935934159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827-EE41-A6D3-36561C0317EC}"/>
                </c:ext>
              </c:extLst>
            </c:dLbl>
            <c:dLbl>
              <c:idx val="3"/>
              <c:delete val="1"/>
              <c:extLst>
                <c:ext xmlns:c15="http://schemas.microsoft.com/office/drawing/2012/chart" uri="{CE6537A1-D6FC-4f65-9D91-7224C49458BB}"/>
                <c:ext xmlns:c16="http://schemas.microsoft.com/office/drawing/2014/chart" uri="{C3380CC4-5D6E-409C-BE32-E72D297353CC}">
                  <c16:uniqueId val="{00000003-4827-EE41-A6D3-36561C0317EC}"/>
                </c:ext>
              </c:extLst>
            </c:dLbl>
            <c:dLbl>
              <c:idx val="4"/>
              <c:layout>
                <c:manualLayout>
                  <c:x val="-1.947440572394186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827-EE41-A6D3-36561C0317EC}"/>
                </c:ext>
              </c:extLst>
            </c:dLbl>
            <c:dLbl>
              <c:idx val="5"/>
              <c:layout>
                <c:manualLayout>
                  <c:x val="3.8948811447883729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827-EE41-A6D3-36561C0317EC}"/>
                </c:ext>
              </c:extLst>
            </c:dLbl>
            <c:dLbl>
              <c:idx val="6"/>
              <c:delete val="1"/>
              <c:extLst>
                <c:ext xmlns:c15="http://schemas.microsoft.com/office/drawing/2012/chart" uri="{CE6537A1-D6FC-4f65-9D91-7224C49458BB}"/>
                <c:ext xmlns:c16="http://schemas.microsoft.com/office/drawing/2014/chart" uri="{C3380CC4-5D6E-409C-BE32-E72D297353CC}">
                  <c16:uniqueId val="{00000006-4827-EE41-A6D3-36561C0317EC}"/>
                </c:ext>
              </c:extLst>
            </c:dLbl>
            <c:dLbl>
              <c:idx val="8"/>
              <c:layout>
                <c:manualLayout>
                  <c:x val="2.3369286868730237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827-EE41-A6D3-36561C0317EC}"/>
                </c:ext>
              </c:extLst>
            </c:dLbl>
            <c:dLbl>
              <c:idx val="9"/>
              <c:layout>
                <c:manualLayout>
                  <c:x val="4.284369259267210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827-EE41-A6D3-36561C0317EC}"/>
                </c:ext>
              </c:extLst>
            </c:dLbl>
            <c:dLbl>
              <c:idx val="10"/>
              <c:layout>
                <c:manualLayout>
                  <c:x val="-1.9474405723941865E-2"/>
                  <c:y val="1.3980963871868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827-EE41-A6D3-36561C0317EC}"/>
                </c:ext>
              </c:extLst>
            </c:dLbl>
            <c:dLbl>
              <c:idx val="11"/>
              <c:layout>
                <c:manualLayout>
                  <c:x val="1.1684643434365118E-2"/>
                  <c:y val="-6.407867750371255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827-EE41-A6D3-36561C0317EC}"/>
                </c:ext>
              </c:extLst>
            </c:dLbl>
            <c:spPr>
              <a:noFill/>
              <a:ln>
                <a:noFill/>
              </a:ln>
              <a:effectLst/>
            </c:spPr>
            <c:txPr>
              <a:bodyPr/>
              <a:lstStyle/>
              <a:p>
                <a:pPr>
                  <a:defRPr sz="900">
                    <a:solidFill>
                      <a:srgbClr val="1B6B9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GDP!$BJ$1:$BZ$1</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GDP!$BJ$92:$BV$92</c:f>
              <c:numCache>
                <c:formatCode>0.00%</c:formatCode>
                <c:ptCount val="13"/>
                <c:pt idx="0">
                  <c:v>6.4232673764871961E-2</c:v>
                </c:pt>
                <c:pt idx="1">
                  <c:v>6.2402952594952765E-2</c:v>
                </c:pt>
                <c:pt idx="2">
                  <c:v>5.2473671107331921E-2</c:v>
                </c:pt>
                <c:pt idx="3">
                  <c:v>5.421873799198984E-2</c:v>
                </c:pt>
                <c:pt idx="4">
                  <c:v>5.9836348486119295E-2</c:v>
                </c:pt>
                <c:pt idx="5">
                  <c:v>6.6793081304421298E-2</c:v>
                </c:pt>
                <c:pt idx="6">
                  <c:v>6.210812202601157E-2</c:v>
                </c:pt>
                <c:pt idx="7">
                  <c:v>6.812225840620334E-2</c:v>
                </c:pt>
                <c:pt idx="8">
                  <c:v>7.075796697705905E-2</c:v>
                </c:pt>
                <c:pt idx="9">
                  <c:v>7.0174368436593193E-2</c:v>
                </c:pt>
                <c:pt idx="10">
                  <c:v>2.9058412932755795E-2</c:v>
                </c:pt>
                <c:pt idx="11">
                  <c:v>2.5755436661369657E-2</c:v>
                </c:pt>
                <c:pt idx="12">
                  <c:v>8.0178974916842005E-2</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B-4827-EE41-A6D3-36561C0317EC}"/>
            </c:ext>
          </c:extLst>
        </c:ser>
        <c:dLbls>
          <c:showLegendKey val="0"/>
          <c:showVal val="0"/>
          <c:showCatName val="0"/>
          <c:showSerName val="0"/>
          <c:showPercent val="0"/>
          <c:showBubbleSize val="0"/>
        </c:dLbls>
        <c:gapWidth val="50"/>
        <c:axId val="382479120"/>
        <c:axId val="382479680"/>
      </c:barChart>
      <c:catAx>
        <c:axId val="382479120"/>
        <c:scaling>
          <c:orientation val="minMax"/>
        </c:scaling>
        <c:delete val="0"/>
        <c:axPos val="b"/>
        <c:title>
          <c:tx>
            <c:rich>
              <a:bodyPr/>
              <a:lstStyle/>
              <a:p>
                <a:pPr>
                  <a:defRPr/>
                </a:pPr>
                <a:endParaRPr lang="en-US"/>
              </a:p>
            </c:rich>
          </c:tx>
          <c:layout/>
          <c:overlay val="0"/>
        </c:title>
        <c:numFmt formatCode="General" sourceLinked="1"/>
        <c:majorTickMark val="none"/>
        <c:minorTickMark val="none"/>
        <c:tickLblPos val="nextTo"/>
        <c:spPr>
          <a:ln>
            <a:noFill/>
          </a:ln>
        </c:spPr>
        <c:txPr>
          <a:bodyPr/>
          <a:lstStyle/>
          <a:p>
            <a:pPr>
              <a:defRPr>
                <a:solidFill>
                  <a:srgbClr val="1B6B93"/>
                </a:solidFill>
              </a:defRPr>
            </a:pPr>
            <a:endParaRPr lang="en-US"/>
          </a:p>
        </c:txPr>
        <c:crossAx val="382479680"/>
        <c:crosses val="autoZero"/>
        <c:auto val="1"/>
        <c:lblAlgn val="ctr"/>
        <c:lblOffset val="100"/>
        <c:noMultiLvlLbl val="1"/>
      </c:catAx>
      <c:valAx>
        <c:axId val="382479680"/>
        <c:scaling>
          <c:orientation val="minMax"/>
        </c:scaling>
        <c:delete val="1"/>
        <c:axPos val="l"/>
        <c:title>
          <c:tx>
            <c:rich>
              <a:bodyPr/>
              <a:lstStyle/>
              <a:p>
                <a:pPr>
                  <a:defRPr/>
                </a:pPr>
                <a:endParaRPr lang="en-US"/>
              </a:p>
            </c:rich>
          </c:tx>
          <c:layout/>
          <c:overlay val="0"/>
        </c:title>
        <c:numFmt formatCode="0.00%" sourceLinked="1"/>
        <c:majorTickMark val="none"/>
        <c:minorTickMark val="none"/>
        <c:tickLblPos val="nextTo"/>
        <c:crossAx val="382479120"/>
        <c:crosses val="autoZero"/>
        <c:crossBetween val="between"/>
      </c:valAx>
    </c:plotArea>
    <c:plotVisOnly val="1"/>
    <c:dispBlanksAs val="zero"/>
    <c:showDLblsOverMax val="1"/>
  </c:chart>
  <c:spPr>
    <a:ln>
      <a:noFill/>
    </a:ln>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1B6B93"/>
                </a:solidFill>
              </a:defRPr>
            </a:pPr>
            <a:r>
              <a:rPr lang="en-US" sz="1800" b="1" i="0" baseline="0">
                <a:solidFill>
                  <a:srgbClr val="1B6B93"/>
                </a:solidFill>
                <a:effectLst/>
              </a:rPr>
              <a:t>GDP</a:t>
            </a:r>
            <a:r>
              <a:rPr lang="zh-CN" sz="1800" b="1" i="0" baseline="0">
                <a:solidFill>
                  <a:srgbClr val="1B6B93"/>
                </a:solidFill>
                <a:effectLst/>
              </a:rPr>
              <a:t>季度同比增长率</a:t>
            </a:r>
            <a:endParaRPr lang="en-US" sz="1200">
              <a:solidFill>
                <a:srgbClr val="1B6B93"/>
              </a:solidFill>
              <a:effectLst/>
            </a:endParaRPr>
          </a:p>
        </c:rich>
      </c:tx>
      <c:layout/>
      <c:overlay val="0"/>
    </c:title>
    <c:autoTitleDeleted val="0"/>
    <c:plotArea>
      <c:layout/>
      <c:barChart>
        <c:barDir val="col"/>
        <c:grouping val="clustered"/>
        <c:varyColors val="1"/>
        <c:ser>
          <c:idx val="0"/>
          <c:order val="0"/>
          <c:spPr>
            <a:solidFill>
              <a:srgbClr val="5B9BD5"/>
            </a:solidFill>
            <a:ln cmpd="sng">
              <a:solidFill>
                <a:srgbClr val="000000"/>
              </a:solidFill>
            </a:ln>
          </c:spPr>
          <c:invertIfNegative val="1"/>
          <c:dLbls>
            <c:spPr>
              <a:noFill/>
              <a:ln>
                <a:noFill/>
              </a:ln>
              <a:effectLst/>
            </c:spPr>
            <c:txPr>
              <a:bodyPr wrap="square" lIns="38100" tIns="19050" rIns="38100" bIns="19050" anchor="ctr">
                <a:spAutoFit/>
              </a:bodyPr>
              <a:lstStyle/>
              <a:p>
                <a:pPr>
                  <a:defRPr>
                    <a:solidFill>
                      <a:srgbClr val="1B6B9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'[Marco data - T3 - Việt.xlsx]GDP'!$AN$1:$BC$1</c:f>
              <c:strCache>
                <c:ptCount val="16"/>
                <c:pt idx="0">
                  <c:v>Q2/19</c:v>
                </c:pt>
                <c:pt idx="1">
                  <c:v>Q3/19</c:v>
                </c:pt>
                <c:pt idx="2">
                  <c:v>Q4/19</c:v>
                </c:pt>
                <c:pt idx="3">
                  <c:v>Q1/20</c:v>
                </c:pt>
                <c:pt idx="4">
                  <c:v>Q2/20</c:v>
                </c:pt>
                <c:pt idx="5">
                  <c:v>Q3/20</c:v>
                </c:pt>
                <c:pt idx="6">
                  <c:v>Q4/20</c:v>
                </c:pt>
                <c:pt idx="7">
                  <c:v>Q1/21</c:v>
                </c:pt>
                <c:pt idx="8">
                  <c:v>Q2/21</c:v>
                </c:pt>
                <c:pt idx="9">
                  <c:v>Q3/21</c:v>
                </c:pt>
                <c:pt idx="10">
                  <c:v>Q4/21</c:v>
                </c:pt>
                <c:pt idx="11">
                  <c:v>Q1/22</c:v>
                </c:pt>
                <c:pt idx="12">
                  <c:v>Q2/22</c:v>
                </c:pt>
                <c:pt idx="13">
                  <c:v>Q3/22</c:v>
                </c:pt>
                <c:pt idx="14">
                  <c:v>Q4/22</c:v>
                </c:pt>
                <c:pt idx="15">
                  <c:v>Q1/23F</c:v>
                </c:pt>
              </c:strCache>
            </c:strRef>
          </c:cat>
          <c:val>
            <c:numRef>
              <c:f>'[Marco data - T3 - Việt.xlsx]GDP'!$AN$92:$BC$92</c:f>
              <c:numCache>
                <c:formatCode>0.00%</c:formatCode>
                <c:ptCount val="16"/>
                <c:pt idx="0">
                  <c:v>6.7335223211843154E-2</c:v>
                </c:pt>
                <c:pt idx="1">
                  <c:v>7.4836720066389972E-2</c:v>
                </c:pt>
                <c:pt idx="2">
                  <c:v>6.9684315606362013E-2</c:v>
                </c:pt>
                <c:pt idx="3">
                  <c:v>3.2099999999999997E-2</c:v>
                </c:pt>
                <c:pt idx="4">
                  <c:v>3.8737567698479136E-3</c:v>
                </c:pt>
                <c:pt idx="5">
                  <c:v>2.6906815676666751E-2</c:v>
                </c:pt>
                <c:pt idx="6">
                  <c:v>4.4753670518985489E-2</c:v>
                </c:pt>
                <c:pt idx="7">
                  <c:v>4.6504372639699199E-2</c:v>
                </c:pt>
                <c:pt idx="8">
                  <c:v>6.5706917127519943E-2</c:v>
                </c:pt>
                <c:pt idx="9">
                  <c:v>-6.0247748020650672E-2</c:v>
                </c:pt>
                <c:pt idx="10">
                  <c:v>5.2216678205902978E-2</c:v>
                </c:pt>
                <c:pt idx="11">
                  <c:v>5.031830181024418E-2</c:v>
                </c:pt>
                <c:pt idx="12">
                  <c:v>7.828583142557477E-2</c:v>
                </c:pt>
                <c:pt idx="13">
                  <c:v>0.13714432644462859</c:v>
                </c:pt>
                <c:pt idx="14">
                  <c:v>5.9190968854524684E-2</c:v>
                </c:pt>
                <c:pt idx="15">
                  <c:v>3.3189182807898066E-2</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BF31-2B4E-AD1E-3667BFCA5896}"/>
            </c:ext>
          </c:extLst>
        </c:ser>
        <c:dLbls>
          <c:showLegendKey val="0"/>
          <c:showVal val="0"/>
          <c:showCatName val="0"/>
          <c:showSerName val="0"/>
          <c:showPercent val="0"/>
          <c:showBubbleSize val="0"/>
        </c:dLbls>
        <c:gapWidth val="50"/>
        <c:axId val="278171984"/>
        <c:axId val="278172544"/>
      </c:barChart>
      <c:catAx>
        <c:axId val="278171984"/>
        <c:scaling>
          <c:orientation val="minMax"/>
        </c:scaling>
        <c:delete val="0"/>
        <c:axPos val="b"/>
        <c:title>
          <c:tx>
            <c:rich>
              <a:bodyPr/>
              <a:lstStyle/>
              <a:p>
                <a:pPr>
                  <a:defRPr/>
                </a:pPr>
                <a:endParaRPr lang="en-US"/>
              </a:p>
            </c:rich>
          </c:tx>
          <c:layout/>
          <c:overlay val="0"/>
        </c:title>
        <c:numFmt formatCode="General" sourceLinked="1"/>
        <c:majorTickMark val="none"/>
        <c:minorTickMark val="none"/>
        <c:tickLblPos val="nextTo"/>
        <c:spPr>
          <a:ln>
            <a:noFill/>
          </a:ln>
        </c:spPr>
        <c:txPr>
          <a:bodyPr/>
          <a:lstStyle/>
          <a:p>
            <a:pPr>
              <a:defRPr>
                <a:solidFill>
                  <a:srgbClr val="1B6B93"/>
                </a:solidFill>
              </a:defRPr>
            </a:pPr>
            <a:endParaRPr lang="en-US"/>
          </a:p>
        </c:txPr>
        <c:crossAx val="278172544"/>
        <c:crosses val="autoZero"/>
        <c:auto val="1"/>
        <c:lblAlgn val="ctr"/>
        <c:lblOffset val="100"/>
        <c:noMultiLvlLbl val="1"/>
      </c:catAx>
      <c:valAx>
        <c:axId val="278172544"/>
        <c:scaling>
          <c:orientation val="minMax"/>
        </c:scaling>
        <c:delete val="1"/>
        <c:axPos val="l"/>
        <c:title>
          <c:tx>
            <c:rich>
              <a:bodyPr/>
              <a:lstStyle/>
              <a:p>
                <a:pPr>
                  <a:defRPr/>
                </a:pPr>
                <a:endParaRPr lang="en-US"/>
              </a:p>
            </c:rich>
          </c:tx>
          <c:layout/>
          <c:overlay val="0"/>
        </c:title>
        <c:numFmt formatCode="0.00%" sourceLinked="1"/>
        <c:majorTickMark val="none"/>
        <c:minorTickMark val="none"/>
        <c:tickLblPos val="nextTo"/>
        <c:crossAx val="278171984"/>
        <c:crosses val="autoZero"/>
        <c:crossBetween val="between"/>
      </c:valAx>
    </c:plotArea>
    <c:plotVisOnly val="1"/>
    <c:dispBlanksAs val="zero"/>
    <c:showDLblsOverMax val="1"/>
  </c:chart>
  <c:spPr>
    <a:ln>
      <a:noFill/>
    </a:ln>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1B6B93"/>
                </a:solidFill>
              </a:defRPr>
            </a:pPr>
            <a:r>
              <a:rPr lang="en-US" sz="1800" b="1" i="0" baseline="0" dirty="0">
                <a:solidFill>
                  <a:srgbClr val="1B6B93"/>
                </a:solidFill>
                <a:effectLst/>
              </a:rPr>
              <a:t>GDP</a:t>
            </a:r>
            <a:r>
              <a:rPr lang="zh-CN" sz="1800" b="1" i="0" baseline="0" dirty="0">
                <a:solidFill>
                  <a:srgbClr val="1B6B93"/>
                </a:solidFill>
                <a:effectLst/>
              </a:rPr>
              <a:t>年度增长率</a:t>
            </a:r>
            <a:endParaRPr lang="en-US" sz="1200" dirty="0">
              <a:solidFill>
                <a:srgbClr val="1B6B93"/>
              </a:solidFill>
              <a:effectLst/>
            </a:endParaRPr>
          </a:p>
        </c:rich>
      </c:tx>
      <c:layout/>
      <c:overlay val="0"/>
    </c:title>
    <c:autoTitleDeleted val="0"/>
    <c:plotArea>
      <c:layout/>
      <c:barChart>
        <c:barDir val="col"/>
        <c:grouping val="clustered"/>
        <c:varyColors val="1"/>
        <c:ser>
          <c:idx val="0"/>
          <c:order val="0"/>
          <c:spPr>
            <a:solidFill>
              <a:srgbClr val="5B9BD5"/>
            </a:solidFill>
            <a:ln cmpd="sng">
              <a:solidFill>
                <a:srgbClr val="000000"/>
              </a:solidFill>
            </a:ln>
          </c:spPr>
          <c:invertIfNegative val="1"/>
          <c:dLbls>
            <c:spPr>
              <a:noFill/>
              <a:ln>
                <a:noFill/>
              </a:ln>
              <a:effectLst/>
            </c:spPr>
            <c:txPr>
              <a:bodyPr/>
              <a:lstStyle/>
              <a:p>
                <a:pPr>
                  <a:defRPr sz="900">
                    <a:solidFill>
                      <a:srgbClr val="1B6B9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GDP!$BJ$1:$BW$1</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2023F</c:v>
                </c:pt>
              </c:strCache>
            </c:strRef>
          </c:cat>
          <c:val>
            <c:numRef>
              <c:f>GDP!$BJ$92:$BW$92</c:f>
              <c:numCache>
                <c:formatCode>0.00%</c:formatCode>
                <c:ptCount val="14"/>
                <c:pt idx="0">
                  <c:v>6.4232673764871961E-2</c:v>
                </c:pt>
                <c:pt idx="1">
                  <c:v>6.2402952594952765E-2</c:v>
                </c:pt>
                <c:pt idx="2">
                  <c:v>5.2473671107331921E-2</c:v>
                </c:pt>
                <c:pt idx="3">
                  <c:v>5.421873799198984E-2</c:v>
                </c:pt>
                <c:pt idx="4">
                  <c:v>5.9836348486119295E-2</c:v>
                </c:pt>
                <c:pt idx="5">
                  <c:v>6.6793081304421298E-2</c:v>
                </c:pt>
                <c:pt idx="6">
                  <c:v>6.210812202601157E-2</c:v>
                </c:pt>
                <c:pt idx="7">
                  <c:v>6.812225840620334E-2</c:v>
                </c:pt>
                <c:pt idx="8">
                  <c:v>7.075796697705905E-2</c:v>
                </c:pt>
                <c:pt idx="9">
                  <c:v>7.0174368436593193E-2</c:v>
                </c:pt>
                <c:pt idx="10">
                  <c:v>2.9058412932755795E-2</c:v>
                </c:pt>
                <c:pt idx="11">
                  <c:v>2.5755436661369657E-2</c:v>
                </c:pt>
                <c:pt idx="12">
                  <c:v>8.0178974916842005E-2</c:v>
                </c:pt>
                <c:pt idx="13">
                  <c:v>6.7000000000000004E-2</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AC46-1041-9048-C6572347E1C7}"/>
            </c:ext>
          </c:extLst>
        </c:ser>
        <c:dLbls>
          <c:showLegendKey val="0"/>
          <c:showVal val="0"/>
          <c:showCatName val="0"/>
          <c:showSerName val="0"/>
          <c:showPercent val="0"/>
          <c:showBubbleSize val="0"/>
        </c:dLbls>
        <c:gapWidth val="50"/>
        <c:axId val="278174784"/>
        <c:axId val="382459008"/>
      </c:barChart>
      <c:catAx>
        <c:axId val="278174784"/>
        <c:scaling>
          <c:orientation val="minMax"/>
        </c:scaling>
        <c:delete val="0"/>
        <c:axPos val="b"/>
        <c:title>
          <c:tx>
            <c:rich>
              <a:bodyPr/>
              <a:lstStyle/>
              <a:p>
                <a:pPr>
                  <a:defRPr/>
                </a:pPr>
                <a:endParaRPr lang="en-US"/>
              </a:p>
            </c:rich>
          </c:tx>
          <c:layout/>
          <c:overlay val="0"/>
        </c:title>
        <c:numFmt formatCode="General" sourceLinked="1"/>
        <c:majorTickMark val="none"/>
        <c:minorTickMark val="none"/>
        <c:tickLblPos val="nextTo"/>
        <c:spPr>
          <a:ln>
            <a:noFill/>
          </a:ln>
        </c:spPr>
        <c:txPr>
          <a:bodyPr/>
          <a:lstStyle/>
          <a:p>
            <a:pPr>
              <a:defRPr>
                <a:solidFill>
                  <a:srgbClr val="1B6B93"/>
                </a:solidFill>
              </a:defRPr>
            </a:pPr>
            <a:endParaRPr lang="en-US"/>
          </a:p>
        </c:txPr>
        <c:crossAx val="382459008"/>
        <c:crosses val="autoZero"/>
        <c:auto val="1"/>
        <c:lblAlgn val="ctr"/>
        <c:lblOffset val="100"/>
        <c:noMultiLvlLbl val="1"/>
      </c:catAx>
      <c:valAx>
        <c:axId val="382459008"/>
        <c:scaling>
          <c:orientation val="minMax"/>
        </c:scaling>
        <c:delete val="1"/>
        <c:axPos val="l"/>
        <c:title>
          <c:tx>
            <c:rich>
              <a:bodyPr/>
              <a:lstStyle/>
              <a:p>
                <a:pPr>
                  <a:defRPr/>
                </a:pPr>
                <a:endParaRPr lang="en-US"/>
              </a:p>
            </c:rich>
          </c:tx>
          <c:layout/>
          <c:overlay val="0"/>
        </c:title>
        <c:numFmt formatCode="0.00%" sourceLinked="1"/>
        <c:majorTickMark val="none"/>
        <c:minorTickMark val="none"/>
        <c:tickLblPos val="nextTo"/>
        <c:crossAx val="278174784"/>
        <c:crosses val="autoZero"/>
        <c:crossBetween val="between"/>
      </c:valAx>
    </c:plotArea>
    <c:plotVisOnly val="1"/>
    <c:dispBlanksAs val="zero"/>
    <c:showDLblsOverMax val="1"/>
  </c:chart>
  <c:spPr>
    <a:ln>
      <a:noFill/>
    </a:ln>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zh-CN" sz="1400"/>
              <a:t>按季度划分的贸易收支情况</a:t>
            </a:r>
          </a:p>
          <a:p>
            <a:pPr>
              <a:defRPr sz="1400"/>
            </a:pPr>
            <a:r>
              <a:rPr lang="zh-CN" sz="1400"/>
              <a:t>（白万越盾）</a:t>
            </a:r>
            <a:endParaRPr lang="vi-VN" sz="1400"/>
          </a:p>
        </c:rich>
      </c:tx>
      <c:layout>
        <c:manualLayout>
          <c:xMode val="edge"/>
          <c:yMode val="edge"/>
          <c:x val="0.24430241609005679"/>
          <c:y val="3.9335671667077637E-3"/>
        </c:manualLayout>
      </c:layout>
      <c:overlay val="0"/>
    </c:title>
    <c:autoTitleDeleted val="0"/>
    <c:plotArea>
      <c:layout>
        <c:manualLayout>
          <c:layoutTarget val="inner"/>
          <c:xMode val="edge"/>
          <c:yMode val="edge"/>
          <c:x val="0.1112817147856518"/>
          <c:y val="0.19925068924372555"/>
          <c:w val="0.88177384076990384"/>
          <c:h val="0.63034179158572889"/>
        </c:manualLayout>
      </c:layout>
      <c:barChart>
        <c:barDir val="col"/>
        <c:grouping val="clustered"/>
        <c:varyColors val="1"/>
        <c:ser>
          <c:idx val="0"/>
          <c:order val="0"/>
          <c:spPr>
            <a:solidFill>
              <a:srgbClr val="5B9BD5"/>
            </a:solidFill>
            <a:ln cmpd="sng">
              <a:solidFill>
                <a:srgbClr val="000000"/>
              </a:solidFill>
            </a:ln>
          </c:spPr>
          <c:invertIfNegative val="1"/>
          <c:dLbls>
            <c:dLbl>
              <c:idx val="1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0DA-4CAE-9D20-4B5E35BD3586}"/>
                </c:ext>
              </c:extLst>
            </c:dLbl>
            <c:dLbl>
              <c:idx val="1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0DA-4CAE-9D20-4B5E35BD3586}"/>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DA-4CAE-9D20-4B5E35BD3586}"/>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DA-4CAE-9D20-4B5E35BD358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'XNK TQ'!$BT$1:$CI$1</c:f>
              <c:strCache>
                <c:ptCount val="12"/>
                <c:pt idx="0">
                  <c:v>Q2/20</c:v>
                </c:pt>
                <c:pt idx="1">
                  <c:v>Q3/20</c:v>
                </c:pt>
                <c:pt idx="2">
                  <c:v>Q4/20</c:v>
                </c:pt>
                <c:pt idx="3">
                  <c:v>Q1/21</c:v>
                </c:pt>
                <c:pt idx="4">
                  <c:v>Q2/21</c:v>
                </c:pt>
                <c:pt idx="5">
                  <c:v>Q3/21</c:v>
                </c:pt>
                <c:pt idx="6">
                  <c:v>Q4/21</c:v>
                </c:pt>
                <c:pt idx="7">
                  <c:v>Q1/22</c:v>
                </c:pt>
                <c:pt idx="8">
                  <c:v>Q2/22</c:v>
                </c:pt>
                <c:pt idx="9">
                  <c:v>Q3/22</c:v>
                </c:pt>
                <c:pt idx="10">
                  <c:v>Q4/22</c:v>
                </c:pt>
                <c:pt idx="11">
                  <c:v>Q1/23</c:v>
                </c:pt>
              </c:strCache>
            </c:strRef>
          </c:cat>
          <c:val>
            <c:numRef>
              <c:f>'XNK TQ'!$BT$2:$CI$2</c:f>
              <c:numCache>
                <c:formatCode>0</c:formatCode>
                <c:ptCount val="12"/>
                <c:pt idx="0">
                  <c:v>1922.2613839999976</c:v>
                </c:pt>
                <c:pt idx="1">
                  <c:v>10720.618196999996</c:v>
                </c:pt>
                <c:pt idx="2">
                  <c:v>3233.3005610000037</c:v>
                </c:pt>
                <c:pt idx="3">
                  <c:v>2760</c:v>
                </c:pt>
                <c:pt idx="4">
                  <c:v>1860</c:v>
                </c:pt>
                <c:pt idx="5">
                  <c:v>-3440</c:v>
                </c:pt>
                <c:pt idx="6">
                  <c:v>3320</c:v>
                </c:pt>
                <c:pt idx="7">
                  <c:v>1900</c:v>
                </c:pt>
                <c:pt idx="8">
                  <c:v>710</c:v>
                </c:pt>
                <c:pt idx="9">
                  <c:v>6520</c:v>
                </c:pt>
                <c:pt idx="10">
                  <c:v>11200</c:v>
                </c:pt>
                <c:pt idx="11">
                  <c:v>4070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60DA-4CAE-9D20-4B5E35BD3586}"/>
            </c:ext>
          </c:extLst>
        </c:ser>
        <c:dLbls>
          <c:showLegendKey val="0"/>
          <c:showVal val="0"/>
          <c:showCatName val="0"/>
          <c:showSerName val="0"/>
          <c:showPercent val="0"/>
          <c:showBubbleSize val="0"/>
        </c:dLbls>
        <c:gapWidth val="150"/>
        <c:axId val="525828976"/>
        <c:axId val="525831216"/>
      </c:barChart>
      <c:catAx>
        <c:axId val="525828976"/>
        <c:scaling>
          <c:orientation val="minMax"/>
        </c:scaling>
        <c:delete val="0"/>
        <c:axPos val="b"/>
        <c:title>
          <c:tx>
            <c:rich>
              <a:bodyPr/>
              <a:lstStyle/>
              <a:p>
                <a:pPr>
                  <a:defRPr/>
                </a:pPr>
                <a:endParaRPr lang="en-US"/>
              </a:p>
            </c:rich>
          </c:tx>
          <c:layout/>
          <c:overlay val="0"/>
        </c:title>
        <c:numFmt formatCode="General" sourceLinked="1"/>
        <c:majorTickMark val="none"/>
        <c:minorTickMark val="none"/>
        <c:tickLblPos val="low"/>
        <c:crossAx val="525831216"/>
        <c:crosses val="autoZero"/>
        <c:auto val="1"/>
        <c:lblAlgn val="ctr"/>
        <c:lblOffset val="100"/>
        <c:noMultiLvlLbl val="1"/>
      </c:catAx>
      <c:valAx>
        <c:axId val="525831216"/>
        <c:scaling>
          <c:orientation val="minMax"/>
        </c:scaling>
        <c:delete val="0"/>
        <c:axPos val="l"/>
        <c:majorGridlines>
          <c:spPr>
            <a:ln>
              <a:solidFill>
                <a:srgbClr val="B7B7B7"/>
              </a:solidFill>
            </a:ln>
          </c:spPr>
        </c:majorGridlines>
        <c:title>
          <c:tx>
            <c:rich>
              <a:bodyPr/>
              <a:lstStyle/>
              <a:p>
                <a:pPr>
                  <a:defRPr/>
                </a:pPr>
                <a:endParaRPr lang="en-US"/>
              </a:p>
            </c:rich>
          </c:tx>
          <c:layout/>
          <c:overlay val="0"/>
        </c:title>
        <c:numFmt formatCode="0" sourceLinked="1"/>
        <c:majorTickMark val="none"/>
        <c:minorTickMark val="none"/>
        <c:tickLblPos val="nextTo"/>
        <c:spPr>
          <a:ln/>
        </c:spPr>
        <c:crossAx val="525828976"/>
        <c:crosses val="autoZero"/>
        <c:crossBetween val="between"/>
      </c:valAx>
    </c:plotArea>
    <c:plotVisOnly val="1"/>
    <c:dispBlanksAs val="zero"/>
    <c:showDLblsOverMax val="1"/>
  </c:chart>
  <c:spPr>
    <a:ln>
      <a:noFill/>
    </a:ln>
  </c:spPr>
  <c:txPr>
    <a:bodyPr/>
    <a:lstStyle/>
    <a:p>
      <a:pPr>
        <a:defRPr>
          <a:solidFill>
            <a:srgbClr val="1B6B93"/>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1B6B93"/>
                </a:solidFill>
              </a:defRPr>
            </a:pPr>
            <a:r>
              <a:rPr lang="zh-CN" altLang="en-US" sz="1200">
                <a:solidFill>
                  <a:srgbClr val="1B6B93"/>
                </a:solidFill>
              </a:rPr>
              <a:t>按月划分的进出口增长</a:t>
            </a:r>
            <a:endParaRPr lang="en-US" sz="1200">
              <a:solidFill>
                <a:srgbClr val="1B6B93"/>
              </a:solidFill>
            </a:endParaRPr>
          </a:p>
        </c:rich>
      </c:tx>
      <c:layout>
        <c:manualLayout>
          <c:xMode val="edge"/>
          <c:yMode val="edge"/>
          <c:x val="0.29337706647077"/>
          <c:y val="0"/>
        </c:manualLayout>
      </c:layout>
      <c:overlay val="0"/>
    </c:title>
    <c:autoTitleDeleted val="0"/>
    <c:plotArea>
      <c:layout>
        <c:manualLayout>
          <c:layoutTarget val="inner"/>
          <c:xMode val="edge"/>
          <c:yMode val="edge"/>
          <c:x val="0.13609087926509186"/>
          <c:y val="0.17026294672450484"/>
          <c:w val="0.82571467629046369"/>
          <c:h val="0.56547695194234793"/>
        </c:manualLayout>
      </c:layout>
      <c:lineChart>
        <c:grouping val="standard"/>
        <c:varyColors val="1"/>
        <c:ser>
          <c:idx val="0"/>
          <c:order val="0"/>
          <c:tx>
            <c:strRef>
              <c:f>'XNK TQ'!$DE$24</c:f>
              <c:strCache>
                <c:ptCount val="1"/>
                <c:pt idx="0">
                  <c:v>Xuất Khẩu</c:v>
                </c:pt>
              </c:strCache>
            </c:strRef>
          </c:tx>
          <c:spPr>
            <a:ln w="28575" cmpd="sng">
              <a:solidFill>
                <a:schemeClr val="accent1"/>
              </a:solidFill>
            </a:ln>
          </c:spPr>
          <c:marker>
            <c:symbol val="none"/>
          </c:marker>
          <c:dLbls>
            <c:dLbl>
              <c:idx val="15"/>
              <c:layout>
                <c:manualLayout>
                  <c:x val="-1.2731334408019992E-16"/>
                  <c:y val="-9.25925925925925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3D8-4ACD-A405-0CB207D9A7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'XNK TQ'!$AX$1:$BM$1</c:f>
              <c:strCache>
                <c:ptCount val="16"/>
                <c:pt idx="0">
                  <c:v>T12/21</c:v>
                </c:pt>
                <c:pt idx="1">
                  <c:v>T1/22</c:v>
                </c:pt>
                <c:pt idx="2">
                  <c:v>T2/22</c:v>
                </c:pt>
                <c:pt idx="3">
                  <c:v>T3/22</c:v>
                </c:pt>
                <c:pt idx="4">
                  <c:v>T4/22</c:v>
                </c:pt>
                <c:pt idx="5">
                  <c:v>T5/22</c:v>
                </c:pt>
                <c:pt idx="6">
                  <c:v>T6/22</c:v>
                </c:pt>
                <c:pt idx="7">
                  <c:v>T7/22</c:v>
                </c:pt>
                <c:pt idx="8">
                  <c:v>T8/22</c:v>
                </c:pt>
                <c:pt idx="9">
                  <c:v>T9/22</c:v>
                </c:pt>
                <c:pt idx="10">
                  <c:v>T10/22</c:v>
                </c:pt>
                <c:pt idx="11">
                  <c:v>T11/22</c:v>
                </c:pt>
                <c:pt idx="12">
                  <c:v>T12/22</c:v>
                </c:pt>
                <c:pt idx="13">
                  <c:v>T1/23</c:v>
                </c:pt>
                <c:pt idx="14">
                  <c:v>T2/23</c:v>
                </c:pt>
                <c:pt idx="15">
                  <c:v>T3/23F</c:v>
                </c:pt>
              </c:strCache>
            </c:strRef>
          </c:cat>
          <c:val>
            <c:numRef>
              <c:f>'XNK TQ'!$AX$54:$BM$54</c:f>
              <c:numCache>
                <c:formatCode>0.0%</c:formatCode>
                <c:ptCount val="16"/>
                <c:pt idx="0">
                  <c:v>0.25094649922190415</c:v>
                </c:pt>
                <c:pt idx="1">
                  <c:v>8.0531763295256242E-2</c:v>
                </c:pt>
                <c:pt idx="2">
                  <c:v>0.17219360914202375</c:v>
                </c:pt>
                <c:pt idx="3">
                  <c:v>0.14861731917449283</c:v>
                </c:pt>
                <c:pt idx="4">
                  <c:v>0.25135670111627761</c:v>
                </c:pt>
                <c:pt idx="5">
                  <c:v>0.16367416843635474</c:v>
                </c:pt>
                <c:pt idx="6">
                  <c:v>0.20004411116012344</c:v>
                </c:pt>
                <c:pt idx="7">
                  <c:v>8.822594767789238E-2</c:v>
                </c:pt>
                <c:pt idx="8">
                  <c:v>0.22592359399211848</c:v>
                </c:pt>
                <c:pt idx="9">
                  <c:v>0.10782879372985499</c:v>
                </c:pt>
                <c:pt idx="10">
                  <c:v>4.8457282373054023E-2</c:v>
                </c:pt>
                <c:pt idx="11">
                  <c:v>-8.4346718259860953E-2</c:v>
                </c:pt>
                <c:pt idx="12">
                  <c:v>-0.14258796345673119</c:v>
                </c:pt>
                <c:pt idx="13">
                  <c:v>-0.1868920187698937</c:v>
                </c:pt>
                <c:pt idx="14">
                  <c:v>0.10966547516617831</c:v>
                </c:pt>
                <c:pt idx="15">
                  <c:v>-0.14783924358084921</c:v>
                </c:pt>
              </c:numCache>
            </c:numRef>
          </c:val>
          <c:smooth val="0"/>
          <c:extLst>
            <c:ext xmlns:c16="http://schemas.microsoft.com/office/drawing/2014/chart" uri="{C3380CC4-5D6E-409C-BE32-E72D297353CC}">
              <c16:uniqueId val="{00000001-43D8-4ACD-A405-0CB207D9A70B}"/>
            </c:ext>
          </c:extLst>
        </c:ser>
        <c:ser>
          <c:idx val="1"/>
          <c:order val="1"/>
          <c:tx>
            <c:strRef>
              <c:f>'XNK TQ'!$DE$25</c:f>
              <c:strCache>
                <c:ptCount val="1"/>
                <c:pt idx="0">
                  <c:v>Nhập Khẩu</c:v>
                </c:pt>
              </c:strCache>
            </c:strRef>
          </c:tx>
          <c:spPr>
            <a:ln w="28575" cmpd="sng">
              <a:solidFill>
                <a:schemeClr val="accent2"/>
              </a:solidFill>
            </a:ln>
          </c:spPr>
          <c:marker>
            <c:symbol val="none"/>
          </c:marker>
          <c:dLbls>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3D8-4ACD-A405-0CB207D9A70B}"/>
                </c:ext>
              </c:extLst>
            </c:dLbl>
            <c:dLbl>
              <c:idx val="14"/>
              <c:layout>
                <c:manualLayout>
                  <c:x val="-0.12500000000000014"/>
                  <c:y val="1.85185185185184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3D8-4ACD-A405-0CB207D9A70B}"/>
                </c:ext>
              </c:extLst>
            </c:dLbl>
            <c:dLbl>
              <c:idx val="15"/>
              <c:layout>
                <c:manualLayout>
                  <c:x val="-1.2731334408019992E-16"/>
                  <c:y val="3.70370370370369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3D8-4ACD-A405-0CB207D9A7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'XNK TQ'!$AX$1:$BM$1</c:f>
              <c:strCache>
                <c:ptCount val="16"/>
                <c:pt idx="0">
                  <c:v>T12/21</c:v>
                </c:pt>
                <c:pt idx="1">
                  <c:v>T1/22</c:v>
                </c:pt>
                <c:pt idx="2">
                  <c:v>T2/22</c:v>
                </c:pt>
                <c:pt idx="3">
                  <c:v>T3/22</c:v>
                </c:pt>
                <c:pt idx="4">
                  <c:v>T4/22</c:v>
                </c:pt>
                <c:pt idx="5">
                  <c:v>T5/22</c:v>
                </c:pt>
                <c:pt idx="6">
                  <c:v>T6/22</c:v>
                </c:pt>
                <c:pt idx="7">
                  <c:v>T7/22</c:v>
                </c:pt>
                <c:pt idx="8">
                  <c:v>T8/22</c:v>
                </c:pt>
                <c:pt idx="9">
                  <c:v>T9/22</c:v>
                </c:pt>
                <c:pt idx="10">
                  <c:v>T10/22</c:v>
                </c:pt>
                <c:pt idx="11">
                  <c:v>T11/22</c:v>
                </c:pt>
                <c:pt idx="12">
                  <c:v>T12/22</c:v>
                </c:pt>
                <c:pt idx="13">
                  <c:v>T1/23</c:v>
                </c:pt>
                <c:pt idx="14">
                  <c:v>T2/23</c:v>
                </c:pt>
                <c:pt idx="15">
                  <c:v>T3/23F</c:v>
                </c:pt>
              </c:strCache>
            </c:strRef>
          </c:cat>
          <c:val>
            <c:numRef>
              <c:f>'XNK TQ'!$AX$79:$BM$79</c:f>
              <c:numCache>
                <c:formatCode>0.0%</c:formatCode>
                <c:ptCount val="16"/>
                <c:pt idx="0">
                  <c:v>0.13322974791182451</c:v>
                </c:pt>
                <c:pt idx="1">
                  <c:v>0.11297303731170638</c:v>
                </c:pt>
                <c:pt idx="2">
                  <c:v>0.24174927747385744</c:v>
                </c:pt>
                <c:pt idx="3">
                  <c:v>0.14812788580801572</c:v>
                </c:pt>
                <c:pt idx="4">
                  <c:v>0.16786790957222397</c:v>
                </c:pt>
                <c:pt idx="5">
                  <c:v>0.13950275926701639</c:v>
                </c:pt>
                <c:pt idx="6">
                  <c:v>0.17033342024719089</c:v>
                </c:pt>
                <c:pt idx="7">
                  <c:v>4.0885455294796147E-2</c:v>
                </c:pt>
                <c:pt idx="8">
                  <c:v>0.13250555741354852</c:v>
                </c:pt>
                <c:pt idx="9">
                  <c:v>8.0037836817032026E-2</c:v>
                </c:pt>
                <c:pt idx="10">
                  <c:v>7.145457129873245E-2</c:v>
                </c:pt>
                <c:pt idx="11">
                  <c:v>-7.218526924652835E-2</c:v>
                </c:pt>
                <c:pt idx="12">
                  <c:v>-7.7872465600718144E-2</c:v>
                </c:pt>
                <c:pt idx="13">
                  <c:v>-0.2705935810788096</c:v>
                </c:pt>
                <c:pt idx="14">
                  <c:v>-6.651648857832404E-2</c:v>
                </c:pt>
                <c:pt idx="15">
                  <c:v>-0.11098674754317051</c:v>
                </c:pt>
              </c:numCache>
            </c:numRef>
          </c:val>
          <c:smooth val="0"/>
          <c:extLst>
            <c:ext xmlns:c16="http://schemas.microsoft.com/office/drawing/2014/chart" uri="{C3380CC4-5D6E-409C-BE32-E72D297353CC}">
              <c16:uniqueId val="{00000005-43D8-4ACD-A405-0CB207D9A70B}"/>
            </c:ext>
          </c:extLst>
        </c:ser>
        <c:dLbls>
          <c:showLegendKey val="0"/>
          <c:showVal val="0"/>
          <c:showCatName val="0"/>
          <c:showSerName val="0"/>
          <c:showPercent val="0"/>
          <c:showBubbleSize val="0"/>
        </c:dLbls>
        <c:smooth val="0"/>
        <c:axId val="525846336"/>
        <c:axId val="525836256"/>
      </c:lineChart>
      <c:catAx>
        <c:axId val="525846336"/>
        <c:scaling>
          <c:orientation val="minMax"/>
        </c:scaling>
        <c:delete val="0"/>
        <c:axPos val="b"/>
        <c:title>
          <c:tx>
            <c:rich>
              <a:bodyPr/>
              <a:lstStyle/>
              <a:p>
                <a:pPr>
                  <a:defRPr/>
                </a:pPr>
                <a:endParaRPr lang="en-US"/>
              </a:p>
            </c:rich>
          </c:tx>
          <c:layout/>
          <c:overlay val="0"/>
        </c:title>
        <c:numFmt formatCode="General" sourceLinked="1"/>
        <c:majorTickMark val="none"/>
        <c:minorTickMark val="none"/>
        <c:tickLblPos val="low"/>
        <c:txPr>
          <a:bodyPr/>
          <a:lstStyle/>
          <a:p>
            <a:pPr>
              <a:defRPr>
                <a:solidFill>
                  <a:srgbClr val="1B6B93"/>
                </a:solidFill>
              </a:defRPr>
            </a:pPr>
            <a:endParaRPr lang="en-US"/>
          </a:p>
        </c:txPr>
        <c:crossAx val="525836256"/>
        <c:crosses val="autoZero"/>
        <c:auto val="1"/>
        <c:lblAlgn val="ctr"/>
        <c:lblOffset val="100"/>
        <c:noMultiLvlLbl val="1"/>
      </c:catAx>
      <c:valAx>
        <c:axId val="525836256"/>
        <c:scaling>
          <c:orientation val="minMax"/>
        </c:scaling>
        <c:delete val="0"/>
        <c:axPos val="l"/>
        <c:majorGridlines>
          <c:spPr>
            <a:ln>
              <a:solidFill>
                <a:srgbClr val="B7B7B7"/>
              </a:solidFill>
            </a:ln>
          </c:spPr>
        </c:majorGridlines>
        <c:title>
          <c:tx>
            <c:rich>
              <a:bodyPr/>
              <a:lstStyle/>
              <a:p>
                <a:pPr>
                  <a:defRPr/>
                </a:pPr>
                <a:endParaRPr lang="en-US"/>
              </a:p>
            </c:rich>
          </c:tx>
          <c:layout/>
          <c:overlay val="0"/>
        </c:title>
        <c:numFmt formatCode="0%" sourceLinked="0"/>
        <c:majorTickMark val="none"/>
        <c:minorTickMark val="none"/>
        <c:tickLblPos val="nextTo"/>
        <c:spPr>
          <a:ln/>
        </c:spPr>
        <c:txPr>
          <a:bodyPr/>
          <a:lstStyle/>
          <a:p>
            <a:pPr>
              <a:defRPr>
                <a:solidFill>
                  <a:srgbClr val="1B6B93"/>
                </a:solidFill>
              </a:defRPr>
            </a:pPr>
            <a:endParaRPr lang="en-US"/>
          </a:p>
        </c:txPr>
        <c:crossAx val="525846336"/>
        <c:crosses val="autoZero"/>
        <c:crossBetween val="between"/>
      </c:valAx>
    </c:plotArea>
    <c:legend>
      <c:legendPos val="b"/>
      <c:layout>
        <c:manualLayout>
          <c:xMode val="edge"/>
          <c:yMode val="edge"/>
          <c:x val="0.19076475982597274"/>
          <c:y val="0.90083837130896838"/>
          <c:w val="0.65839621161558703"/>
          <c:h val="9.9161628691031525E-2"/>
        </c:manualLayout>
      </c:layout>
      <c:overlay val="0"/>
    </c:legend>
    <c:plotVisOnly val="1"/>
    <c:dispBlanksAs val="zero"/>
    <c:showDLblsOverMax val="1"/>
  </c:chart>
  <c:spPr>
    <a:ln>
      <a:noFill/>
    </a:ln>
  </c:spPr>
  <c:txPr>
    <a:bodyPr/>
    <a:lstStyle/>
    <a:p>
      <a:pPr>
        <a:defRPr>
          <a:solidFill>
            <a:schemeClr val="tx1">
              <a:lumMod val="65000"/>
              <a:lumOff val="3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a:solidFill>
                  <a:srgbClr val="1B6B93"/>
                </a:solidFill>
              </a:defRPr>
            </a:pPr>
            <a:r>
              <a:rPr lang="zh-CN" altLang="en-US" sz="1200">
                <a:solidFill>
                  <a:srgbClr val="1B6B93"/>
                </a:solidFill>
              </a:rPr>
              <a:t>进出口总额</a:t>
            </a:r>
            <a:r>
              <a:rPr lang="en-US" altLang="zh-CN" sz="1200">
                <a:solidFill>
                  <a:srgbClr val="1B6B93"/>
                </a:solidFill>
              </a:rPr>
              <a:t>-</a:t>
            </a:r>
            <a:r>
              <a:rPr lang="zh-CN" altLang="en-US" sz="1200">
                <a:solidFill>
                  <a:srgbClr val="1B6B93"/>
                </a:solidFill>
              </a:rPr>
              <a:t>贸易差额（单位：百万美元）</a:t>
            </a:r>
          </a:p>
        </c:rich>
      </c:tx>
      <c:layout>
        <c:manualLayout>
          <c:xMode val="edge"/>
          <c:yMode val="edge"/>
          <c:x val="0.29172440868799532"/>
          <c:y val="3.0973893977047401E-3"/>
        </c:manualLayout>
      </c:layout>
      <c:overlay val="0"/>
      <c:spPr>
        <a:noFill/>
        <a:ln>
          <a:noFill/>
        </a:ln>
        <a:effectLst/>
      </c:spPr>
    </c:title>
    <c:autoTitleDeleted val="0"/>
    <c:plotArea>
      <c:layout>
        <c:manualLayout>
          <c:layoutTarget val="inner"/>
          <c:xMode val="edge"/>
          <c:yMode val="edge"/>
          <c:x val="0.13541365923009624"/>
          <c:y val="0.16041666666666668"/>
          <c:w val="0.82639189632545929"/>
          <c:h val="0.55498651210265393"/>
        </c:manualLayout>
      </c:layout>
      <c:barChart>
        <c:barDir val="col"/>
        <c:grouping val="clustered"/>
        <c:varyColors val="1"/>
        <c:ser>
          <c:idx val="1"/>
          <c:order val="0"/>
          <c:tx>
            <c:strRef>
              <c:f>'XNK TQ'!$A$187</c:f>
              <c:strCache>
                <c:ptCount val="1"/>
                <c:pt idx="0">
                  <c:v>Tổng Kim ngạch XNK</c:v>
                </c:pt>
              </c:strCache>
            </c:strRef>
          </c:tx>
          <c:spPr>
            <a:ln w="19050" cap="rnd" cmpd="sng" algn="ctr">
              <a:solidFill>
                <a:schemeClr val="accent2"/>
              </a:solidFill>
              <a:prstDash val="solid"/>
              <a:round/>
            </a:ln>
            <a:effectLst/>
          </c:spPr>
          <c:invertIfNegative val="0"/>
          <c:dLbls>
            <c:dLbl>
              <c:idx val="8"/>
              <c:layout>
                <c:manualLayout>
                  <c:x val="-1.1687953813251262E-16"/>
                  <c:y val="0.111111111111111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B68-4C54-9DA7-A3406C6DFDD4}"/>
                </c:ext>
              </c:extLst>
            </c:dLbl>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B68-4C54-9DA7-A3406C6DFDD4}"/>
                </c:ext>
              </c:extLst>
            </c:dLbl>
            <c:spPr>
              <a:noFill/>
              <a:ln>
                <a:noFill/>
              </a:ln>
              <a:effectLst/>
            </c:spPr>
            <c:txPr>
              <a:bodyPr wrap="square" lIns="38100" tIns="19050" rIns="38100" bIns="19050" anchor="ctr">
                <a:spAutoFit/>
              </a:bodyPr>
              <a:lstStyle/>
              <a:p>
                <a:pPr>
                  <a:defRPr>
                    <a:solidFill>
                      <a:srgbClr val="1B6B9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'XNK TQ'!$CH$1:$CQ$1</c:f>
              <c:strCache>
                <c:ptCount val="10"/>
                <c:pt idx="0">
                  <c:v>2014</c:v>
                </c:pt>
                <c:pt idx="1">
                  <c:v>2015</c:v>
                </c:pt>
                <c:pt idx="2">
                  <c:v>2016</c:v>
                </c:pt>
                <c:pt idx="3">
                  <c:v>2017</c:v>
                </c:pt>
                <c:pt idx="4">
                  <c:v>2018</c:v>
                </c:pt>
                <c:pt idx="5">
                  <c:v>2019</c:v>
                </c:pt>
                <c:pt idx="6">
                  <c:v>2020</c:v>
                </c:pt>
                <c:pt idx="7">
                  <c:v>2021</c:v>
                </c:pt>
                <c:pt idx="8">
                  <c:v>2022</c:v>
                </c:pt>
                <c:pt idx="9">
                  <c:v>2023F</c:v>
                </c:pt>
              </c:strCache>
            </c:strRef>
          </c:cat>
          <c:val>
            <c:numRef>
              <c:f>'XNK TQ'!$CH$187:$CQ$187</c:f>
              <c:numCache>
                <c:formatCode>0</c:formatCode>
                <c:ptCount val="10"/>
                <c:pt idx="0">
                  <c:v>298066.09999999998</c:v>
                </c:pt>
                <c:pt idx="1">
                  <c:v>327587.09999999998</c:v>
                </c:pt>
                <c:pt idx="2">
                  <c:v>351559.19108421</c:v>
                </c:pt>
                <c:pt idx="3">
                  <c:v>428125.30298599997</c:v>
                </c:pt>
                <c:pt idx="4">
                  <c:v>480566.1</c:v>
                </c:pt>
                <c:pt idx="5">
                  <c:v>517660.6</c:v>
                </c:pt>
                <c:pt idx="6">
                  <c:v>545295.69918400003</c:v>
                </c:pt>
                <c:pt idx="7">
                  <c:v>666757.51649399998</c:v>
                </c:pt>
                <c:pt idx="8">
                  <c:v>732500.66872199997</c:v>
                </c:pt>
                <c:pt idx="9" formatCode="0.0">
                  <c:v>775000</c:v>
                </c:pt>
              </c:numCache>
            </c:numRef>
          </c:val>
          <c:extLst>
            <c:ext xmlns:c16="http://schemas.microsoft.com/office/drawing/2014/chart" uri="{C3380CC4-5D6E-409C-BE32-E72D297353CC}">
              <c16:uniqueId val="{00000002-AB68-4C54-9DA7-A3406C6DFDD4}"/>
            </c:ext>
          </c:extLst>
        </c:ser>
        <c:ser>
          <c:idx val="0"/>
          <c:order val="1"/>
          <c:tx>
            <c:strRef>
              <c:f>'XNK TQ'!$A$2</c:f>
              <c:strCache>
                <c:ptCount val="1"/>
                <c:pt idx="0">
                  <c:v>Xuất - Nhập siêu</c:v>
                </c:pt>
              </c:strCache>
            </c:strRef>
          </c:tx>
          <c:spPr>
            <a:ln w="19050" cap="rnd" cmpd="sng" algn="ctr">
              <a:solidFill>
                <a:schemeClr val="accent1"/>
              </a:solidFill>
              <a:prstDash val="solid"/>
              <a:round/>
            </a:ln>
            <a:effectLst/>
          </c:spPr>
          <c:invertIfNegative val="0"/>
          <c:dLbls>
            <c:dLbl>
              <c:idx val="2"/>
              <c:layout>
                <c:manualLayout>
                  <c:x val="-3.5064266500473257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B68-4C54-9DA7-A3406C6DFDD4}"/>
                </c:ext>
              </c:extLst>
            </c:dLbl>
            <c:spPr>
              <a:noFill/>
              <a:ln>
                <a:noFill/>
              </a:ln>
              <a:effectLst/>
            </c:spPr>
            <c:txPr>
              <a:bodyPr wrap="square" lIns="38100" tIns="19050" rIns="38100" bIns="19050" anchor="ctr">
                <a:spAutoFit/>
              </a:bodyPr>
              <a:lstStyle/>
              <a:p>
                <a:pPr>
                  <a:defRPr>
                    <a:solidFill>
                      <a:srgbClr val="1B6B9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'XNK TQ'!$CH$1:$CQ$1</c:f>
              <c:strCache>
                <c:ptCount val="10"/>
                <c:pt idx="0">
                  <c:v>2014</c:v>
                </c:pt>
                <c:pt idx="1">
                  <c:v>2015</c:v>
                </c:pt>
                <c:pt idx="2">
                  <c:v>2016</c:v>
                </c:pt>
                <c:pt idx="3">
                  <c:v>2017</c:v>
                </c:pt>
                <c:pt idx="4">
                  <c:v>2018</c:v>
                </c:pt>
                <c:pt idx="5">
                  <c:v>2019</c:v>
                </c:pt>
                <c:pt idx="6">
                  <c:v>2020</c:v>
                </c:pt>
                <c:pt idx="7">
                  <c:v>2021</c:v>
                </c:pt>
                <c:pt idx="8">
                  <c:v>2022</c:v>
                </c:pt>
                <c:pt idx="9">
                  <c:v>2023F</c:v>
                </c:pt>
              </c:strCache>
            </c:strRef>
          </c:cat>
          <c:val>
            <c:numRef>
              <c:f>'XNK TQ'!$CH$2:$CQ$2</c:f>
              <c:numCache>
                <c:formatCode>0</c:formatCode>
                <c:ptCount val="10"/>
                <c:pt idx="0">
                  <c:v>2368.1000000000058</c:v>
                </c:pt>
                <c:pt idx="1">
                  <c:v>-3553.6999999999825</c:v>
                </c:pt>
                <c:pt idx="2">
                  <c:v>1602.4423117900151</c:v>
                </c:pt>
                <c:pt idx="3">
                  <c:v>2111.9029859999719</c:v>
                </c:pt>
                <c:pt idx="4">
                  <c:v>6828.5</c:v>
                </c:pt>
                <c:pt idx="5">
                  <c:v>10873.800000000017</c:v>
                </c:pt>
                <c:pt idx="6">
                  <c:v>19616.411918000027</c:v>
                </c:pt>
                <c:pt idx="7">
                  <c:v>3320</c:v>
                </c:pt>
                <c:pt idx="8">
                  <c:v>11199.331278000027</c:v>
                </c:pt>
                <c:pt idx="9" formatCode="General">
                  <c:v>8000</c:v>
                </c:pt>
              </c:numCache>
            </c:numRef>
          </c:val>
          <c:extLst>
            <c:ext xmlns:c16="http://schemas.microsoft.com/office/drawing/2014/chart" uri="{C3380CC4-5D6E-409C-BE32-E72D297353CC}">
              <c16:uniqueId val="{00000004-AB68-4C54-9DA7-A3406C6DFDD4}"/>
            </c:ext>
          </c:extLst>
        </c:ser>
        <c:dLbls>
          <c:showLegendKey val="0"/>
          <c:showVal val="0"/>
          <c:showCatName val="0"/>
          <c:showSerName val="0"/>
          <c:showPercent val="0"/>
          <c:showBubbleSize val="0"/>
        </c:dLbls>
        <c:gapWidth val="150"/>
        <c:axId val="603493360"/>
        <c:axId val="603477120"/>
      </c:barChart>
      <c:catAx>
        <c:axId val="603493360"/>
        <c:scaling>
          <c:orientation val="minMax"/>
        </c:scaling>
        <c:delete val="0"/>
        <c:axPos val="b"/>
        <c:title>
          <c:tx>
            <c:rich>
              <a:bodyPr rot="0" vert="horz"/>
              <a:lstStyle/>
              <a:p>
                <a:pPr>
                  <a:defRPr/>
                </a:pPr>
                <a:endParaRPr lang="en-US"/>
              </a:p>
            </c:rich>
          </c:tx>
          <c:layout/>
          <c:overlay val="0"/>
          <c:spPr>
            <a:noFill/>
            <a:ln>
              <a:noFill/>
            </a:ln>
            <a:effectLst/>
          </c:spPr>
        </c:title>
        <c:numFmt formatCode="General" sourceLinked="1"/>
        <c:majorTickMark val="none"/>
        <c:minorTickMark val="none"/>
        <c:tickLblPos val="low"/>
        <c:spPr>
          <a:noFill/>
          <a:ln w="6350" cap="flat" cmpd="sng" algn="ctr">
            <a:solidFill>
              <a:schemeClr val="tx1"/>
            </a:solidFill>
            <a:prstDash val="solid"/>
            <a:round/>
          </a:ln>
          <a:effectLst/>
        </c:spPr>
        <c:txPr>
          <a:bodyPr rot="-60000000" vert="horz"/>
          <a:lstStyle/>
          <a:p>
            <a:pPr>
              <a:defRPr>
                <a:solidFill>
                  <a:srgbClr val="1B6B93"/>
                </a:solidFill>
              </a:defRPr>
            </a:pPr>
            <a:endParaRPr lang="en-US"/>
          </a:p>
        </c:txPr>
        <c:crossAx val="603477120"/>
        <c:crosses val="autoZero"/>
        <c:auto val="1"/>
        <c:lblAlgn val="ctr"/>
        <c:lblOffset val="100"/>
        <c:noMultiLvlLbl val="1"/>
      </c:catAx>
      <c:valAx>
        <c:axId val="603477120"/>
        <c:scaling>
          <c:orientation val="minMax"/>
        </c:scaling>
        <c:delete val="0"/>
        <c:axPos val="l"/>
        <c:title>
          <c:tx>
            <c:rich>
              <a:bodyPr rot="-5400000" vert="horz"/>
              <a:lstStyle/>
              <a:p>
                <a:pPr>
                  <a:defRPr/>
                </a:pPr>
                <a:endParaRPr lang="en-US"/>
              </a:p>
            </c:rich>
          </c:tx>
          <c:layout/>
          <c:overlay val="0"/>
          <c:spPr>
            <a:noFill/>
            <a:ln>
              <a:noFill/>
            </a:ln>
            <a:effectLst/>
          </c:spPr>
        </c:title>
        <c:numFmt formatCode="0" sourceLinked="1"/>
        <c:majorTickMark val="none"/>
        <c:minorTickMark val="none"/>
        <c:tickLblPos val="nextTo"/>
        <c:spPr>
          <a:noFill/>
          <a:ln w="6350" cap="flat" cmpd="sng" algn="ctr">
            <a:solidFill>
              <a:schemeClr val="tx1"/>
            </a:solidFill>
            <a:prstDash val="solid"/>
            <a:round/>
          </a:ln>
          <a:effectLst/>
        </c:spPr>
        <c:txPr>
          <a:bodyPr rot="-60000000" vert="horz"/>
          <a:lstStyle/>
          <a:p>
            <a:pPr>
              <a:defRPr>
                <a:solidFill>
                  <a:srgbClr val="1B6B93"/>
                </a:solidFill>
              </a:defRPr>
            </a:pPr>
            <a:endParaRPr lang="en-US"/>
          </a:p>
        </c:txPr>
        <c:crossAx val="603493360"/>
        <c:crosses val="autoZero"/>
        <c:crossBetween val="between"/>
      </c:valAx>
      <c:spPr>
        <a:solidFill>
          <a:schemeClr val="bg1"/>
        </a:solidFill>
        <a:ln>
          <a:noFill/>
        </a:ln>
        <a:effectLst/>
      </c:spPr>
    </c:plotArea>
    <c:legend>
      <c:legendPos val="b"/>
      <c:layout>
        <c:manualLayout>
          <c:xMode val="edge"/>
          <c:yMode val="edge"/>
          <c:x val="0.20658289539280464"/>
          <c:y val="0.91444041192521319"/>
          <c:w val="0.51345072097674938"/>
          <c:h val="6.3204873914424864E-2"/>
        </c:manualLayout>
      </c:layout>
      <c:overlay val="0"/>
      <c:spPr>
        <a:noFill/>
        <a:ln>
          <a:noFill/>
        </a:ln>
        <a:effectLst/>
      </c:spPr>
      <c:txPr>
        <a:bodyPr rot="0" vert="horz"/>
        <a:lstStyle/>
        <a:p>
          <a:pPr>
            <a:defRPr>
              <a:solidFill>
                <a:schemeClr val="tx1">
                  <a:lumMod val="65000"/>
                  <a:lumOff val="35000"/>
                </a:schemeClr>
              </a:solidFill>
            </a:defRPr>
          </a:pPr>
          <a:endParaRPr lang="en-US"/>
        </a:p>
      </c:txPr>
    </c:legend>
    <c:plotVisOnly val="1"/>
    <c:dispBlanksAs val="zero"/>
    <c:showDLblsOverMax val="1"/>
  </c:chart>
  <c:spPr>
    <a:solidFill>
      <a:schemeClr val="bg1"/>
    </a:solidFill>
    <a:ln w="6350" cap="flat" cmpd="sng" algn="ctr">
      <a:noFill/>
      <a:prstDash val="solid"/>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'[Tổng hợp data.xlsx]Vốn hoá 3 sàn'!$O$9</c:f>
              <c:strCache>
                <c:ptCount val="1"/>
                <c:pt idx="0">
                  <c:v>Tỷ trọng</c:v>
                </c:pt>
              </c:strCache>
            </c:strRef>
          </c:tx>
          <c:dPt>
            <c:idx val="0"/>
            <c:bubble3D val="0"/>
            <c:explosion val="10"/>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158-4A6F-ABA0-9C1903748B2F}"/>
              </c:ext>
            </c:extLst>
          </c:dPt>
          <c:dPt>
            <c:idx val="1"/>
            <c:bubble3D val="0"/>
            <c:explosion val="9"/>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158-4A6F-ABA0-9C1903748B2F}"/>
              </c:ext>
            </c:extLst>
          </c:dPt>
          <c:dPt>
            <c:idx val="2"/>
            <c:bubble3D val="0"/>
            <c:explosion val="10"/>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158-4A6F-ABA0-9C1903748B2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'[Tổng hợp data.xlsx]Vốn hoá 3 sàn'!$N$10:$N$12</c:f>
              <c:strCache>
                <c:ptCount val="3"/>
                <c:pt idx="0">
                  <c:v>VNINDEX</c:v>
                </c:pt>
                <c:pt idx="1">
                  <c:v>HNXIndex</c:v>
                </c:pt>
                <c:pt idx="2">
                  <c:v>UpcomIndex</c:v>
                </c:pt>
              </c:strCache>
            </c:strRef>
          </c:cat>
          <c:val>
            <c:numRef>
              <c:f>'[Tổng hợp data.xlsx]Vốn hoá 3 sàn'!$O$10:$O$12</c:f>
              <c:numCache>
                <c:formatCode>0.00%</c:formatCode>
                <c:ptCount val="3"/>
                <c:pt idx="0">
                  <c:v>0.77316890327481569</c:v>
                </c:pt>
                <c:pt idx="1">
                  <c:v>4.7096029520245559E-2</c:v>
                </c:pt>
                <c:pt idx="2">
                  <c:v>0.1797350672049387</c:v>
                </c:pt>
              </c:numCache>
            </c:numRef>
          </c:val>
          <c:extLst>
            <c:ext xmlns:c16="http://schemas.microsoft.com/office/drawing/2014/chart" uri="{C3380CC4-5D6E-409C-BE32-E72D297353CC}">
              <c16:uniqueId val="{00000006-2158-4A6F-ABA0-9C1903748B2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r>
              <a:rPr lang="en-US" sz="1800" b="1" dirty="0">
                <a:solidFill>
                  <a:srgbClr val="1B6B93"/>
                </a:solidFill>
              </a:rPr>
              <a:t>CPI</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CPI!$DE$3</c:f>
              <c:strCache>
                <c:ptCount val="1"/>
                <c:pt idx="0">
                  <c:v>Lạm phát</c:v>
                </c:pt>
              </c:strCache>
            </c:strRef>
          </c:tx>
          <c:spPr>
            <a:solidFill>
              <a:schemeClr val="accent5">
                <a:lumMod val="75000"/>
              </a:schemeClr>
            </a:solidFill>
            <a:ln>
              <a:solidFill>
                <a:schemeClr val="tx2"/>
              </a:solidFill>
            </a:ln>
            <a:effectLst/>
          </c:spPr>
          <c:invertIfNegative val="0"/>
          <c:dLbls>
            <c:dLbl>
              <c:idx val="2"/>
              <c:layout>
                <c:manualLayout>
                  <c:x val="-1.944444444444442E-2"/>
                  <c:y val="-0.3333333333333333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758-4CA1-B32E-FEA008D2911D}"/>
                </c:ext>
              </c:extLst>
            </c:dLbl>
            <c:dLbl>
              <c:idx val="12"/>
              <c:layout>
                <c:manualLayout>
                  <c:x val="-1.0185067526415994E-16"/>
                  <c:y val="-4.62962962962962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758-4CA1-B32E-FEA008D2911D}"/>
                </c:ext>
              </c:extLst>
            </c:dLbl>
            <c:dLbl>
              <c:idx val="13"/>
              <c:layout>
                <c:manualLayout>
                  <c:x val="-1.0416053095597684E-2"/>
                  <c:y val="-8.33334534027431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758-4CA1-B32E-FEA008D2911D}"/>
                </c:ext>
              </c:extLst>
            </c:dLbl>
            <c:dLbl>
              <c:idx val="14"/>
              <c:layout>
                <c:manualLayout>
                  <c:x val="1.3454421716241796E-2"/>
                  <c:y val="-0.1235154017834630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758-4CA1-B32E-FEA008D2911D}"/>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CPI!$DG$2:$DU$2</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2023F</c:v>
                </c:pt>
              </c:strCache>
            </c:strRef>
          </c:cat>
          <c:val>
            <c:numRef>
              <c:f>CPI!$DG$3:$DU$3</c:f>
              <c:numCache>
                <c:formatCode>0.00%</c:formatCode>
                <c:ptCount val="15"/>
                <c:pt idx="0">
                  <c:v>6.88E-2</c:v>
                </c:pt>
                <c:pt idx="1">
                  <c:v>9.1899999999999996E-2</c:v>
                </c:pt>
                <c:pt idx="2">
                  <c:v>0.18579999999999999</c:v>
                </c:pt>
                <c:pt idx="3">
                  <c:v>9.2100000000000001E-2</c:v>
                </c:pt>
                <c:pt idx="4">
                  <c:v>6.6000000000000003E-2</c:v>
                </c:pt>
                <c:pt idx="5">
                  <c:v>4.0899999999999999E-2</c:v>
                </c:pt>
                <c:pt idx="6">
                  <c:v>6.3E-3</c:v>
                </c:pt>
                <c:pt idx="7">
                  <c:v>2.6599999999999999E-2</c:v>
                </c:pt>
                <c:pt idx="8">
                  <c:v>3.5299999999999998E-2</c:v>
                </c:pt>
                <c:pt idx="9">
                  <c:v>3.5400000000000001E-2</c:v>
                </c:pt>
                <c:pt idx="10">
                  <c:v>2.7900000000000001E-2</c:v>
                </c:pt>
                <c:pt idx="11">
                  <c:v>3.2300000000000002E-2</c:v>
                </c:pt>
                <c:pt idx="12">
                  <c:v>1.84E-2</c:v>
                </c:pt>
                <c:pt idx="13">
                  <c:v>3.15E-2</c:v>
                </c:pt>
                <c:pt idx="14">
                  <c:v>4.2000000000000003E-2</c:v>
                </c:pt>
              </c:numCache>
            </c:numRef>
          </c:val>
          <c:extLst>
            <c:ext xmlns:c16="http://schemas.microsoft.com/office/drawing/2014/chart" uri="{C3380CC4-5D6E-409C-BE32-E72D297353CC}">
              <c16:uniqueId val="{00000004-E758-4CA1-B32E-FEA008D2911D}"/>
            </c:ext>
          </c:extLst>
        </c:ser>
        <c:dLbls>
          <c:showLegendKey val="0"/>
          <c:showVal val="0"/>
          <c:showCatName val="0"/>
          <c:showSerName val="0"/>
          <c:showPercent val="0"/>
          <c:showBubbleSize val="0"/>
        </c:dLbls>
        <c:gapWidth val="150"/>
        <c:overlap val="100"/>
        <c:axId val="386752960"/>
        <c:axId val="386753520"/>
      </c:barChart>
      <c:catAx>
        <c:axId val="38675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crossAx val="386753520"/>
        <c:crosses val="autoZero"/>
        <c:auto val="1"/>
        <c:lblAlgn val="ctr"/>
        <c:lblOffset val="100"/>
        <c:noMultiLvlLbl val="0"/>
      </c:catAx>
      <c:valAx>
        <c:axId val="386753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crossAx val="38675296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r>
              <a:rPr lang="zh-CN" altLang="en-US" sz="1800" b="1" dirty="0">
                <a:solidFill>
                  <a:srgbClr val="1B6B93"/>
                </a:solidFill>
              </a:rPr>
              <a:t>各种亚洲货币兑美元的价格变动百分比</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'Tỷ giá trong khu vực'!$T$3</c:f>
              <c:strCache>
                <c:ptCount val="1"/>
                <c:pt idx="0">
                  <c:v>VND USD</c:v>
                </c:pt>
              </c:strCache>
            </c:strRef>
          </c:tx>
          <c:spPr>
            <a:ln w="28575" cap="rnd">
              <a:solidFill>
                <a:schemeClr val="accent1"/>
              </a:solidFill>
              <a:round/>
            </a:ln>
            <a:effectLst/>
          </c:spPr>
          <c:marker>
            <c:symbol val="none"/>
          </c:marker>
          <c:cat>
            <c:numRef>
              <c:f>'Tỷ giá trong khu vực'!$S$4:$S$434</c:f>
              <c:numCache>
                <c:formatCode>m/d/yyyy</c:formatCode>
                <c:ptCount val="431"/>
                <c:pt idx="0">
                  <c:v>44564</c:v>
                </c:pt>
                <c:pt idx="1">
                  <c:v>44565</c:v>
                </c:pt>
                <c:pt idx="2">
                  <c:v>44566</c:v>
                </c:pt>
                <c:pt idx="3">
                  <c:v>44567</c:v>
                </c:pt>
                <c:pt idx="4">
                  <c:v>44568</c:v>
                </c:pt>
                <c:pt idx="5">
                  <c:v>44569</c:v>
                </c:pt>
                <c:pt idx="6">
                  <c:v>44570</c:v>
                </c:pt>
                <c:pt idx="7">
                  <c:v>44571</c:v>
                </c:pt>
                <c:pt idx="8">
                  <c:v>44572</c:v>
                </c:pt>
                <c:pt idx="9">
                  <c:v>44573</c:v>
                </c:pt>
                <c:pt idx="10">
                  <c:v>44574</c:v>
                </c:pt>
                <c:pt idx="11">
                  <c:v>44575</c:v>
                </c:pt>
                <c:pt idx="12">
                  <c:v>44576</c:v>
                </c:pt>
                <c:pt idx="13">
                  <c:v>44577</c:v>
                </c:pt>
                <c:pt idx="14">
                  <c:v>44578</c:v>
                </c:pt>
                <c:pt idx="15">
                  <c:v>44579</c:v>
                </c:pt>
                <c:pt idx="16">
                  <c:v>44580</c:v>
                </c:pt>
                <c:pt idx="17">
                  <c:v>44581</c:v>
                </c:pt>
                <c:pt idx="18">
                  <c:v>44582</c:v>
                </c:pt>
                <c:pt idx="19">
                  <c:v>44583</c:v>
                </c:pt>
                <c:pt idx="20">
                  <c:v>44584</c:v>
                </c:pt>
                <c:pt idx="21">
                  <c:v>44585</c:v>
                </c:pt>
                <c:pt idx="22">
                  <c:v>44586</c:v>
                </c:pt>
                <c:pt idx="23">
                  <c:v>44587</c:v>
                </c:pt>
                <c:pt idx="24">
                  <c:v>44588</c:v>
                </c:pt>
                <c:pt idx="25">
                  <c:v>44589</c:v>
                </c:pt>
                <c:pt idx="26">
                  <c:v>44590</c:v>
                </c:pt>
                <c:pt idx="27">
                  <c:v>44591</c:v>
                </c:pt>
                <c:pt idx="28">
                  <c:v>44592</c:v>
                </c:pt>
                <c:pt idx="29">
                  <c:v>44593</c:v>
                </c:pt>
                <c:pt idx="30">
                  <c:v>44594</c:v>
                </c:pt>
                <c:pt idx="31">
                  <c:v>44595</c:v>
                </c:pt>
                <c:pt idx="32">
                  <c:v>44596</c:v>
                </c:pt>
                <c:pt idx="33">
                  <c:v>44597</c:v>
                </c:pt>
                <c:pt idx="34">
                  <c:v>44598</c:v>
                </c:pt>
                <c:pt idx="35">
                  <c:v>44599</c:v>
                </c:pt>
                <c:pt idx="36">
                  <c:v>44600</c:v>
                </c:pt>
                <c:pt idx="37">
                  <c:v>44601</c:v>
                </c:pt>
                <c:pt idx="38">
                  <c:v>44602</c:v>
                </c:pt>
                <c:pt idx="39">
                  <c:v>44603</c:v>
                </c:pt>
                <c:pt idx="40">
                  <c:v>44604</c:v>
                </c:pt>
                <c:pt idx="41">
                  <c:v>44605</c:v>
                </c:pt>
                <c:pt idx="42">
                  <c:v>44606</c:v>
                </c:pt>
                <c:pt idx="43">
                  <c:v>44607</c:v>
                </c:pt>
                <c:pt idx="44">
                  <c:v>44608</c:v>
                </c:pt>
                <c:pt idx="45">
                  <c:v>44609</c:v>
                </c:pt>
                <c:pt idx="46">
                  <c:v>44610</c:v>
                </c:pt>
                <c:pt idx="47">
                  <c:v>44611</c:v>
                </c:pt>
                <c:pt idx="48">
                  <c:v>44612</c:v>
                </c:pt>
                <c:pt idx="49">
                  <c:v>44613</c:v>
                </c:pt>
                <c:pt idx="50">
                  <c:v>44614</c:v>
                </c:pt>
                <c:pt idx="51">
                  <c:v>44615</c:v>
                </c:pt>
                <c:pt idx="52">
                  <c:v>44616</c:v>
                </c:pt>
                <c:pt idx="53">
                  <c:v>44617</c:v>
                </c:pt>
                <c:pt idx="54">
                  <c:v>44618</c:v>
                </c:pt>
                <c:pt idx="55">
                  <c:v>44619</c:v>
                </c:pt>
                <c:pt idx="56">
                  <c:v>44620</c:v>
                </c:pt>
                <c:pt idx="57">
                  <c:v>44621</c:v>
                </c:pt>
                <c:pt idx="58">
                  <c:v>44622</c:v>
                </c:pt>
                <c:pt idx="59">
                  <c:v>44623</c:v>
                </c:pt>
                <c:pt idx="60">
                  <c:v>44624</c:v>
                </c:pt>
                <c:pt idx="61">
                  <c:v>44625</c:v>
                </c:pt>
                <c:pt idx="62">
                  <c:v>44626</c:v>
                </c:pt>
                <c:pt idx="63">
                  <c:v>44627</c:v>
                </c:pt>
                <c:pt idx="64">
                  <c:v>44628</c:v>
                </c:pt>
                <c:pt idx="65">
                  <c:v>44629</c:v>
                </c:pt>
                <c:pt idx="66">
                  <c:v>44630</c:v>
                </c:pt>
                <c:pt idx="67">
                  <c:v>44631</c:v>
                </c:pt>
                <c:pt idx="68">
                  <c:v>44632</c:v>
                </c:pt>
                <c:pt idx="69">
                  <c:v>44633</c:v>
                </c:pt>
                <c:pt idx="70">
                  <c:v>44634</c:v>
                </c:pt>
                <c:pt idx="71">
                  <c:v>44635</c:v>
                </c:pt>
                <c:pt idx="72">
                  <c:v>44636</c:v>
                </c:pt>
                <c:pt idx="73">
                  <c:v>44637</c:v>
                </c:pt>
                <c:pt idx="74">
                  <c:v>44638</c:v>
                </c:pt>
                <c:pt idx="75">
                  <c:v>44639</c:v>
                </c:pt>
                <c:pt idx="76">
                  <c:v>44640</c:v>
                </c:pt>
                <c:pt idx="77">
                  <c:v>44641</c:v>
                </c:pt>
                <c:pt idx="78">
                  <c:v>44642</c:v>
                </c:pt>
                <c:pt idx="79">
                  <c:v>44643</c:v>
                </c:pt>
                <c:pt idx="80">
                  <c:v>44644</c:v>
                </c:pt>
                <c:pt idx="81">
                  <c:v>44645</c:v>
                </c:pt>
                <c:pt idx="82">
                  <c:v>44646</c:v>
                </c:pt>
                <c:pt idx="83">
                  <c:v>44647</c:v>
                </c:pt>
                <c:pt idx="84">
                  <c:v>44648</c:v>
                </c:pt>
                <c:pt idx="85">
                  <c:v>44649</c:v>
                </c:pt>
                <c:pt idx="86">
                  <c:v>44650</c:v>
                </c:pt>
                <c:pt idx="87">
                  <c:v>44651</c:v>
                </c:pt>
                <c:pt idx="88">
                  <c:v>44652</c:v>
                </c:pt>
                <c:pt idx="89">
                  <c:v>44653</c:v>
                </c:pt>
                <c:pt idx="90">
                  <c:v>44654</c:v>
                </c:pt>
                <c:pt idx="91">
                  <c:v>44655</c:v>
                </c:pt>
                <c:pt idx="92">
                  <c:v>44656</c:v>
                </c:pt>
                <c:pt idx="93">
                  <c:v>44657</c:v>
                </c:pt>
                <c:pt idx="94">
                  <c:v>44658</c:v>
                </c:pt>
                <c:pt idx="95">
                  <c:v>44659</c:v>
                </c:pt>
                <c:pt idx="96">
                  <c:v>44660</c:v>
                </c:pt>
                <c:pt idx="97">
                  <c:v>44661</c:v>
                </c:pt>
                <c:pt idx="98">
                  <c:v>44662</c:v>
                </c:pt>
                <c:pt idx="99">
                  <c:v>44663</c:v>
                </c:pt>
                <c:pt idx="100">
                  <c:v>44664</c:v>
                </c:pt>
                <c:pt idx="101">
                  <c:v>44665</c:v>
                </c:pt>
                <c:pt idx="102">
                  <c:v>44666</c:v>
                </c:pt>
                <c:pt idx="103">
                  <c:v>44667</c:v>
                </c:pt>
                <c:pt idx="104">
                  <c:v>44668</c:v>
                </c:pt>
                <c:pt idx="105">
                  <c:v>44669</c:v>
                </c:pt>
                <c:pt idx="106">
                  <c:v>44670</c:v>
                </c:pt>
                <c:pt idx="107">
                  <c:v>44671</c:v>
                </c:pt>
                <c:pt idx="108">
                  <c:v>44672</c:v>
                </c:pt>
                <c:pt idx="109">
                  <c:v>44673</c:v>
                </c:pt>
                <c:pt idx="110">
                  <c:v>44674</c:v>
                </c:pt>
                <c:pt idx="111">
                  <c:v>44675</c:v>
                </c:pt>
                <c:pt idx="112">
                  <c:v>44676</c:v>
                </c:pt>
                <c:pt idx="113">
                  <c:v>44677</c:v>
                </c:pt>
                <c:pt idx="114">
                  <c:v>44678</c:v>
                </c:pt>
                <c:pt idx="115">
                  <c:v>44679</c:v>
                </c:pt>
                <c:pt idx="116">
                  <c:v>44680</c:v>
                </c:pt>
                <c:pt idx="117">
                  <c:v>44681</c:v>
                </c:pt>
                <c:pt idx="118">
                  <c:v>44682</c:v>
                </c:pt>
                <c:pt idx="119">
                  <c:v>44683</c:v>
                </c:pt>
                <c:pt idx="120">
                  <c:v>44684</c:v>
                </c:pt>
                <c:pt idx="121">
                  <c:v>44685</c:v>
                </c:pt>
                <c:pt idx="122">
                  <c:v>44686</c:v>
                </c:pt>
                <c:pt idx="123">
                  <c:v>44687</c:v>
                </c:pt>
                <c:pt idx="124">
                  <c:v>44688</c:v>
                </c:pt>
                <c:pt idx="125">
                  <c:v>44689</c:v>
                </c:pt>
                <c:pt idx="126">
                  <c:v>44690</c:v>
                </c:pt>
                <c:pt idx="127">
                  <c:v>44691</c:v>
                </c:pt>
                <c:pt idx="128">
                  <c:v>44692</c:v>
                </c:pt>
                <c:pt idx="129">
                  <c:v>44693</c:v>
                </c:pt>
                <c:pt idx="130">
                  <c:v>44694</c:v>
                </c:pt>
                <c:pt idx="131">
                  <c:v>44695</c:v>
                </c:pt>
                <c:pt idx="132">
                  <c:v>44696</c:v>
                </c:pt>
                <c:pt idx="133">
                  <c:v>44697</c:v>
                </c:pt>
                <c:pt idx="134">
                  <c:v>44698</c:v>
                </c:pt>
                <c:pt idx="135">
                  <c:v>44699</c:v>
                </c:pt>
                <c:pt idx="136">
                  <c:v>44700</c:v>
                </c:pt>
                <c:pt idx="137">
                  <c:v>44701</c:v>
                </c:pt>
                <c:pt idx="138">
                  <c:v>44702</c:v>
                </c:pt>
                <c:pt idx="139">
                  <c:v>44703</c:v>
                </c:pt>
                <c:pt idx="140">
                  <c:v>44704</c:v>
                </c:pt>
                <c:pt idx="141">
                  <c:v>44705</c:v>
                </c:pt>
                <c:pt idx="142">
                  <c:v>44706</c:v>
                </c:pt>
                <c:pt idx="143">
                  <c:v>44707</c:v>
                </c:pt>
                <c:pt idx="144">
                  <c:v>44708</c:v>
                </c:pt>
                <c:pt idx="145">
                  <c:v>44709</c:v>
                </c:pt>
                <c:pt idx="146">
                  <c:v>44710</c:v>
                </c:pt>
                <c:pt idx="147">
                  <c:v>44711</c:v>
                </c:pt>
                <c:pt idx="148">
                  <c:v>44712</c:v>
                </c:pt>
                <c:pt idx="149">
                  <c:v>44713</c:v>
                </c:pt>
                <c:pt idx="150">
                  <c:v>44714</c:v>
                </c:pt>
                <c:pt idx="151">
                  <c:v>44715</c:v>
                </c:pt>
                <c:pt idx="152">
                  <c:v>44716</c:v>
                </c:pt>
                <c:pt idx="153">
                  <c:v>44717</c:v>
                </c:pt>
                <c:pt idx="154">
                  <c:v>44718</c:v>
                </c:pt>
                <c:pt idx="155">
                  <c:v>44719</c:v>
                </c:pt>
                <c:pt idx="156">
                  <c:v>44720</c:v>
                </c:pt>
                <c:pt idx="157">
                  <c:v>44721</c:v>
                </c:pt>
                <c:pt idx="158">
                  <c:v>44722</c:v>
                </c:pt>
                <c:pt idx="159">
                  <c:v>44723</c:v>
                </c:pt>
                <c:pt idx="160">
                  <c:v>44724</c:v>
                </c:pt>
                <c:pt idx="161">
                  <c:v>44725</c:v>
                </c:pt>
                <c:pt idx="162">
                  <c:v>44726</c:v>
                </c:pt>
                <c:pt idx="163">
                  <c:v>44727</c:v>
                </c:pt>
                <c:pt idx="164">
                  <c:v>44728</c:v>
                </c:pt>
                <c:pt idx="165">
                  <c:v>44729</c:v>
                </c:pt>
                <c:pt idx="166">
                  <c:v>44730</c:v>
                </c:pt>
                <c:pt idx="167">
                  <c:v>44731</c:v>
                </c:pt>
                <c:pt idx="168">
                  <c:v>44732</c:v>
                </c:pt>
                <c:pt idx="169">
                  <c:v>44733</c:v>
                </c:pt>
                <c:pt idx="170">
                  <c:v>44734</c:v>
                </c:pt>
                <c:pt idx="171">
                  <c:v>44735</c:v>
                </c:pt>
                <c:pt idx="172">
                  <c:v>44736</c:v>
                </c:pt>
                <c:pt idx="173">
                  <c:v>44737</c:v>
                </c:pt>
                <c:pt idx="174">
                  <c:v>44738</c:v>
                </c:pt>
                <c:pt idx="175">
                  <c:v>44739</c:v>
                </c:pt>
                <c:pt idx="176">
                  <c:v>44740</c:v>
                </c:pt>
                <c:pt idx="177">
                  <c:v>44741</c:v>
                </c:pt>
                <c:pt idx="178">
                  <c:v>44742</c:v>
                </c:pt>
                <c:pt idx="179">
                  <c:v>44743</c:v>
                </c:pt>
                <c:pt idx="180">
                  <c:v>44744</c:v>
                </c:pt>
                <c:pt idx="181">
                  <c:v>44745</c:v>
                </c:pt>
                <c:pt idx="182">
                  <c:v>44746</c:v>
                </c:pt>
                <c:pt idx="183">
                  <c:v>44747</c:v>
                </c:pt>
                <c:pt idx="184">
                  <c:v>44748</c:v>
                </c:pt>
                <c:pt idx="185">
                  <c:v>44749</c:v>
                </c:pt>
                <c:pt idx="186">
                  <c:v>44750</c:v>
                </c:pt>
                <c:pt idx="187">
                  <c:v>44751</c:v>
                </c:pt>
                <c:pt idx="188">
                  <c:v>44752</c:v>
                </c:pt>
                <c:pt idx="189">
                  <c:v>44753</c:v>
                </c:pt>
                <c:pt idx="190">
                  <c:v>44754</c:v>
                </c:pt>
                <c:pt idx="191">
                  <c:v>44755</c:v>
                </c:pt>
                <c:pt idx="192">
                  <c:v>44756</c:v>
                </c:pt>
                <c:pt idx="193">
                  <c:v>44757</c:v>
                </c:pt>
                <c:pt idx="194">
                  <c:v>44758</c:v>
                </c:pt>
                <c:pt idx="195">
                  <c:v>44759</c:v>
                </c:pt>
                <c:pt idx="196">
                  <c:v>44760</c:v>
                </c:pt>
                <c:pt idx="197">
                  <c:v>44761</c:v>
                </c:pt>
                <c:pt idx="198">
                  <c:v>44762</c:v>
                </c:pt>
                <c:pt idx="199">
                  <c:v>44763</c:v>
                </c:pt>
                <c:pt idx="200">
                  <c:v>44764</c:v>
                </c:pt>
                <c:pt idx="201">
                  <c:v>44765</c:v>
                </c:pt>
                <c:pt idx="202">
                  <c:v>44766</c:v>
                </c:pt>
                <c:pt idx="203">
                  <c:v>44767</c:v>
                </c:pt>
                <c:pt idx="204">
                  <c:v>44768</c:v>
                </c:pt>
                <c:pt idx="205">
                  <c:v>44769</c:v>
                </c:pt>
                <c:pt idx="206">
                  <c:v>44770</c:v>
                </c:pt>
                <c:pt idx="207">
                  <c:v>44771</c:v>
                </c:pt>
                <c:pt idx="208">
                  <c:v>44772</c:v>
                </c:pt>
                <c:pt idx="209">
                  <c:v>44773</c:v>
                </c:pt>
                <c:pt idx="210">
                  <c:v>44774</c:v>
                </c:pt>
                <c:pt idx="211">
                  <c:v>44775</c:v>
                </c:pt>
                <c:pt idx="212">
                  <c:v>44776</c:v>
                </c:pt>
                <c:pt idx="213">
                  <c:v>44777</c:v>
                </c:pt>
                <c:pt idx="214">
                  <c:v>44778</c:v>
                </c:pt>
                <c:pt idx="215">
                  <c:v>44779</c:v>
                </c:pt>
                <c:pt idx="216">
                  <c:v>44780</c:v>
                </c:pt>
                <c:pt idx="217">
                  <c:v>44781</c:v>
                </c:pt>
                <c:pt idx="218">
                  <c:v>44782</c:v>
                </c:pt>
                <c:pt idx="219">
                  <c:v>44783</c:v>
                </c:pt>
                <c:pt idx="220">
                  <c:v>44784</c:v>
                </c:pt>
                <c:pt idx="221">
                  <c:v>44785</c:v>
                </c:pt>
                <c:pt idx="222">
                  <c:v>44786</c:v>
                </c:pt>
                <c:pt idx="223">
                  <c:v>44787</c:v>
                </c:pt>
                <c:pt idx="224">
                  <c:v>44788</c:v>
                </c:pt>
                <c:pt idx="225">
                  <c:v>44789</c:v>
                </c:pt>
                <c:pt idx="226">
                  <c:v>44790</c:v>
                </c:pt>
                <c:pt idx="227">
                  <c:v>44791</c:v>
                </c:pt>
                <c:pt idx="228">
                  <c:v>44792</c:v>
                </c:pt>
                <c:pt idx="229">
                  <c:v>44793</c:v>
                </c:pt>
                <c:pt idx="230">
                  <c:v>44794</c:v>
                </c:pt>
                <c:pt idx="231">
                  <c:v>44795</c:v>
                </c:pt>
                <c:pt idx="232">
                  <c:v>44796</c:v>
                </c:pt>
                <c:pt idx="233">
                  <c:v>44797</c:v>
                </c:pt>
                <c:pt idx="234">
                  <c:v>44798</c:v>
                </c:pt>
                <c:pt idx="235">
                  <c:v>44799</c:v>
                </c:pt>
                <c:pt idx="236">
                  <c:v>44800</c:v>
                </c:pt>
                <c:pt idx="237">
                  <c:v>44801</c:v>
                </c:pt>
                <c:pt idx="238">
                  <c:v>44802</c:v>
                </c:pt>
                <c:pt idx="239">
                  <c:v>44803</c:v>
                </c:pt>
                <c:pt idx="240">
                  <c:v>44804</c:v>
                </c:pt>
                <c:pt idx="241">
                  <c:v>44805</c:v>
                </c:pt>
                <c:pt idx="242">
                  <c:v>44806</c:v>
                </c:pt>
                <c:pt idx="243">
                  <c:v>44807</c:v>
                </c:pt>
                <c:pt idx="244">
                  <c:v>44808</c:v>
                </c:pt>
                <c:pt idx="245">
                  <c:v>44809</c:v>
                </c:pt>
                <c:pt idx="246">
                  <c:v>44810</c:v>
                </c:pt>
                <c:pt idx="247">
                  <c:v>44811</c:v>
                </c:pt>
                <c:pt idx="248">
                  <c:v>44812</c:v>
                </c:pt>
                <c:pt idx="249">
                  <c:v>44813</c:v>
                </c:pt>
                <c:pt idx="250">
                  <c:v>44814</c:v>
                </c:pt>
                <c:pt idx="251">
                  <c:v>44815</c:v>
                </c:pt>
                <c:pt idx="252">
                  <c:v>44816</c:v>
                </c:pt>
                <c:pt idx="253">
                  <c:v>44817</c:v>
                </c:pt>
                <c:pt idx="254">
                  <c:v>44818</c:v>
                </c:pt>
                <c:pt idx="255">
                  <c:v>44819</c:v>
                </c:pt>
                <c:pt idx="256">
                  <c:v>44820</c:v>
                </c:pt>
                <c:pt idx="257">
                  <c:v>44821</c:v>
                </c:pt>
                <c:pt idx="258">
                  <c:v>44822</c:v>
                </c:pt>
                <c:pt idx="259">
                  <c:v>44823</c:v>
                </c:pt>
                <c:pt idx="260">
                  <c:v>44824</c:v>
                </c:pt>
                <c:pt idx="261">
                  <c:v>44825</c:v>
                </c:pt>
                <c:pt idx="262">
                  <c:v>44826</c:v>
                </c:pt>
                <c:pt idx="263">
                  <c:v>44827</c:v>
                </c:pt>
                <c:pt idx="264">
                  <c:v>44828</c:v>
                </c:pt>
                <c:pt idx="265">
                  <c:v>44829</c:v>
                </c:pt>
                <c:pt idx="266">
                  <c:v>44830</c:v>
                </c:pt>
                <c:pt idx="267">
                  <c:v>44831</c:v>
                </c:pt>
                <c:pt idx="268">
                  <c:v>44832</c:v>
                </c:pt>
                <c:pt idx="269">
                  <c:v>44833</c:v>
                </c:pt>
                <c:pt idx="270">
                  <c:v>44834</c:v>
                </c:pt>
                <c:pt idx="271">
                  <c:v>44835</c:v>
                </c:pt>
                <c:pt idx="272">
                  <c:v>44836</c:v>
                </c:pt>
                <c:pt idx="273">
                  <c:v>44837</c:v>
                </c:pt>
                <c:pt idx="274">
                  <c:v>44838</c:v>
                </c:pt>
                <c:pt idx="275">
                  <c:v>44839</c:v>
                </c:pt>
                <c:pt idx="276">
                  <c:v>44840</c:v>
                </c:pt>
                <c:pt idx="277">
                  <c:v>44841</c:v>
                </c:pt>
                <c:pt idx="278">
                  <c:v>44842</c:v>
                </c:pt>
                <c:pt idx="279">
                  <c:v>44843</c:v>
                </c:pt>
                <c:pt idx="280">
                  <c:v>44844</c:v>
                </c:pt>
                <c:pt idx="281">
                  <c:v>44845</c:v>
                </c:pt>
                <c:pt idx="282">
                  <c:v>44846</c:v>
                </c:pt>
                <c:pt idx="283">
                  <c:v>44847</c:v>
                </c:pt>
                <c:pt idx="284">
                  <c:v>44848</c:v>
                </c:pt>
                <c:pt idx="285">
                  <c:v>44849</c:v>
                </c:pt>
                <c:pt idx="286">
                  <c:v>44850</c:v>
                </c:pt>
                <c:pt idx="287">
                  <c:v>44851</c:v>
                </c:pt>
                <c:pt idx="288">
                  <c:v>44852</c:v>
                </c:pt>
                <c:pt idx="289">
                  <c:v>44853</c:v>
                </c:pt>
                <c:pt idx="290">
                  <c:v>44854</c:v>
                </c:pt>
                <c:pt idx="291">
                  <c:v>44855</c:v>
                </c:pt>
                <c:pt idx="292">
                  <c:v>44856</c:v>
                </c:pt>
                <c:pt idx="293">
                  <c:v>44857</c:v>
                </c:pt>
                <c:pt idx="294">
                  <c:v>44858</c:v>
                </c:pt>
                <c:pt idx="295">
                  <c:v>44859</c:v>
                </c:pt>
                <c:pt idx="296">
                  <c:v>44860</c:v>
                </c:pt>
                <c:pt idx="297">
                  <c:v>44861</c:v>
                </c:pt>
                <c:pt idx="298">
                  <c:v>44862</c:v>
                </c:pt>
                <c:pt idx="299">
                  <c:v>44863</c:v>
                </c:pt>
                <c:pt idx="300">
                  <c:v>44864</c:v>
                </c:pt>
                <c:pt idx="301">
                  <c:v>44865</c:v>
                </c:pt>
                <c:pt idx="302">
                  <c:v>44866</c:v>
                </c:pt>
                <c:pt idx="303">
                  <c:v>44867</c:v>
                </c:pt>
                <c:pt idx="304">
                  <c:v>44868</c:v>
                </c:pt>
                <c:pt idx="305">
                  <c:v>44869</c:v>
                </c:pt>
                <c:pt idx="306">
                  <c:v>44870</c:v>
                </c:pt>
                <c:pt idx="307">
                  <c:v>44871</c:v>
                </c:pt>
                <c:pt idx="308">
                  <c:v>44872</c:v>
                </c:pt>
                <c:pt idx="309">
                  <c:v>44873</c:v>
                </c:pt>
                <c:pt idx="310">
                  <c:v>44874</c:v>
                </c:pt>
                <c:pt idx="311">
                  <c:v>44875</c:v>
                </c:pt>
                <c:pt idx="312">
                  <c:v>44876</c:v>
                </c:pt>
                <c:pt idx="313">
                  <c:v>44877</c:v>
                </c:pt>
                <c:pt idx="314">
                  <c:v>44878</c:v>
                </c:pt>
                <c:pt idx="315">
                  <c:v>44879</c:v>
                </c:pt>
                <c:pt idx="316">
                  <c:v>44880</c:v>
                </c:pt>
                <c:pt idx="317">
                  <c:v>44881</c:v>
                </c:pt>
                <c:pt idx="318">
                  <c:v>44882</c:v>
                </c:pt>
                <c:pt idx="319">
                  <c:v>44883</c:v>
                </c:pt>
                <c:pt idx="320">
                  <c:v>44884</c:v>
                </c:pt>
                <c:pt idx="321">
                  <c:v>44885</c:v>
                </c:pt>
                <c:pt idx="322">
                  <c:v>44886</c:v>
                </c:pt>
                <c:pt idx="323">
                  <c:v>44887</c:v>
                </c:pt>
                <c:pt idx="324">
                  <c:v>44888</c:v>
                </c:pt>
                <c:pt idx="325">
                  <c:v>44889</c:v>
                </c:pt>
                <c:pt idx="326">
                  <c:v>44890</c:v>
                </c:pt>
                <c:pt idx="327">
                  <c:v>44891</c:v>
                </c:pt>
                <c:pt idx="328">
                  <c:v>44892</c:v>
                </c:pt>
                <c:pt idx="329">
                  <c:v>44893</c:v>
                </c:pt>
                <c:pt idx="330">
                  <c:v>44894</c:v>
                </c:pt>
                <c:pt idx="331">
                  <c:v>44895</c:v>
                </c:pt>
                <c:pt idx="332">
                  <c:v>44896</c:v>
                </c:pt>
                <c:pt idx="333">
                  <c:v>44897</c:v>
                </c:pt>
                <c:pt idx="334">
                  <c:v>44898</c:v>
                </c:pt>
                <c:pt idx="335">
                  <c:v>44899</c:v>
                </c:pt>
                <c:pt idx="336">
                  <c:v>44900</c:v>
                </c:pt>
                <c:pt idx="337">
                  <c:v>44901</c:v>
                </c:pt>
                <c:pt idx="338">
                  <c:v>44902</c:v>
                </c:pt>
                <c:pt idx="339">
                  <c:v>44903</c:v>
                </c:pt>
                <c:pt idx="340">
                  <c:v>44904</c:v>
                </c:pt>
                <c:pt idx="341">
                  <c:v>44905</c:v>
                </c:pt>
                <c:pt idx="342">
                  <c:v>44906</c:v>
                </c:pt>
                <c:pt idx="343">
                  <c:v>44907</c:v>
                </c:pt>
                <c:pt idx="344">
                  <c:v>44908</c:v>
                </c:pt>
                <c:pt idx="345">
                  <c:v>44909</c:v>
                </c:pt>
                <c:pt idx="346">
                  <c:v>44910</c:v>
                </c:pt>
                <c:pt idx="347">
                  <c:v>44911</c:v>
                </c:pt>
                <c:pt idx="348">
                  <c:v>44912</c:v>
                </c:pt>
                <c:pt idx="349">
                  <c:v>44913</c:v>
                </c:pt>
                <c:pt idx="350">
                  <c:v>44914</c:v>
                </c:pt>
                <c:pt idx="351">
                  <c:v>44915</c:v>
                </c:pt>
                <c:pt idx="352">
                  <c:v>44916</c:v>
                </c:pt>
                <c:pt idx="353">
                  <c:v>44917</c:v>
                </c:pt>
                <c:pt idx="354">
                  <c:v>44918</c:v>
                </c:pt>
                <c:pt idx="355">
                  <c:v>44919</c:v>
                </c:pt>
                <c:pt idx="356">
                  <c:v>44920</c:v>
                </c:pt>
                <c:pt idx="357">
                  <c:v>44921</c:v>
                </c:pt>
                <c:pt idx="358">
                  <c:v>44922</c:v>
                </c:pt>
                <c:pt idx="359">
                  <c:v>44923</c:v>
                </c:pt>
                <c:pt idx="360">
                  <c:v>44924</c:v>
                </c:pt>
                <c:pt idx="361">
                  <c:v>44925</c:v>
                </c:pt>
                <c:pt idx="362">
                  <c:v>44926</c:v>
                </c:pt>
                <c:pt idx="363">
                  <c:v>44927</c:v>
                </c:pt>
                <c:pt idx="364">
                  <c:v>44928</c:v>
                </c:pt>
                <c:pt idx="365">
                  <c:v>44929</c:v>
                </c:pt>
                <c:pt idx="366">
                  <c:v>44930</c:v>
                </c:pt>
                <c:pt idx="367">
                  <c:v>44931</c:v>
                </c:pt>
                <c:pt idx="368">
                  <c:v>44932</c:v>
                </c:pt>
                <c:pt idx="369">
                  <c:v>44933</c:v>
                </c:pt>
                <c:pt idx="370">
                  <c:v>44934</c:v>
                </c:pt>
                <c:pt idx="371">
                  <c:v>44935</c:v>
                </c:pt>
                <c:pt idx="372">
                  <c:v>44936</c:v>
                </c:pt>
                <c:pt idx="373">
                  <c:v>44937</c:v>
                </c:pt>
                <c:pt idx="374">
                  <c:v>44938</c:v>
                </c:pt>
                <c:pt idx="375">
                  <c:v>44939</c:v>
                </c:pt>
                <c:pt idx="376">
                  <c:v>44940</c:v>
                </c:pt>
                <c:pt idx="377">
                  <c:v>44941</c:v>
                </c:pt>
                <c:pt idx="378">
                  <c:v>44942</c:v>
                </c:pt>
                <c:pt idx="379">
                  <c:v>44943</c:v>
                </c:pt>
                <c:pt idx="380">
                  <c:v>44944</c:v>
                </c:pt>
                <c:pt idx="381">
                  <c:v>44945</c:v>
                </c:pt>
                <c:pt idx="382">
                  <c:v>44946</c:v>
                </c:pt>
                <c:pt idx="383">
                  <c:v>44947</c:v>
                </c:pt>
                <c:pt idx="384">
                  <c:v>44948</c:v>
                </c:pt>
                <c:pt idx="385">
                  <c:v>44949</c:v>
                </c:pt>
                <c:pt idx="386">
                  <c:v>44950</c:v>
                </c:pt>
                <c:pt idx="387">
                  <c:v>44951</c:v>
                </c:pt>
                <c:pt idx="388">
                  <c:v>44952</c:v>
                </c:pt>
                <c:pt idx="389">
                  <c:v>44953</c:v>
                </c:pt>
                <c:pt idx="390">
                  <c:v>44954</c:v>
                </c:pt>
                <c:pt idx="391">
                  <c:v>44955</c:v>
                </c:pt>
                <c:pt idx="392">
                  <c:v>44956</c:v>
                </c:pt>
                <c:pt idx="393">
                  <c:v>44957</c:v>
                </c:pt>
                <c:pt idx="394">
                  <c:v>44958</c:v>
                </c:pt>
                <c:pt idx="395">
                  <c:v>44959</c:v>
                </c:pt>
                <c:pt idx="396">
                  <c:v>44960</c:v>
                </c:pt>
                <c:pt idx="397">
                  <c:v>44961</c:v>
                </c:pt>
                <c:pt idx="398">
                  <c:v>44962</c:v>
                </c:pt>
                <c:pt idx="399">
                  <c:v>44963</c:v>
                </c:pt>
                <c:pt idx="400">
                  <c:v>44964</c:v>
                </c:pt>
                <c:pt idx="401">
                  <c:v>44965</c:v>
                </c:pt>
                <c:pt idx="402">
                  <c:v>44966</c:v>
                </c:pt>
                <c:pt idx="403">
                  <c:v>44967</c:v>
                </c:pt>
                <c:pt idx="404">
                  <c:v>44968</c:v>
                </c:pt>
                <c:pt idx="405">
                  <c:v>44969</c:v>
                </c:pt>
                <c:pt idx="406">
                  <c:v>44970</c:v>
                </c:pt>
                <c:pt idx="407">
                  <c:v>44971</c:v>
                </c:pt>
                <c:pt idx="408">
                  <c:v>44972</c:v>
                </c:pt>
                <c:pt idx="409">
                  <c:v>44973</c:v>
                </c:pt>
                <c:pt idx="410">
                  <c:v>44974</c:v>
                </c:pt>
                <c:pt idx="411">
                  <c:v>44975</c:v>
                </c:pt>
                <c:pt idx="412">
                  <c:v>44976</c:v>
                </c:pt>
                <c:pt idx="413">
                  <c:v>44977</c:v>
                </c:pt>
                <c:pt idx="414">
                  <c:v>44978</c:v>
                </c:pt>
                <c:pt idx="415">
                  <c:v>44979</c:v>
                </c:pt>
                <c:pt idx="416">
                  <c:v>44980</c:v>
                </c:pt>
                <c:pt idx="417">
                  <c:v>44981</c:v>
                </c:pt>
                <c:pt idx="418">
                  <c:v>44982</c:v>
                </c:pt>
                <c:pt idx="419">
                  <c:v>44983</c:v>
                </c:pt>
                <c:pt idx="420">
                  <c:v>44984</c:v>
                </c:pt>
                <c:pt idx="421">
                  <c:v>44985</c:v>
                </c:pt>
                <c:pt idx="422">
                  <c:v>44986</c:v>
                </c:pt>
                <c:pt idx="423">
                  <c:v>44987</c:v>
                </c:pt>
                <c:pt idx="424">
                  <c:v>44988</c:v>
                </c:pt>
                <c:pt idx="425">
                  <c:v>44989</c:v>
                </c:pt>
                <c:pt idx="426">
                  <c:v>44990</c:v>
                </c:pt>
                <c:pt idx="427">
                  <c:v>44991</c:v>
                </c:pt>
                <c:pt idx="428">
                  <c:v>44992</c:v>
                </c:pt>
                <c:pt idx="429">
                  <c:v>44993</c:v>
                </c:pt>
                <c:pt idx="430">
                  <c:v>44994</c:v>
                </c:pt>
              </c:numCache>
            </c:numRef>
          </c:cat>
          <c:val>
            <c:numRef>
              <c:f>'Tỷ giá trong khu vực'!$T$4:$T$434</c:f>
              <c:numCache>
                <c:formatCode>0.00%</c:formatCode>
                <c:ptCount val="431"/>
                <c:pt idx="0" formatCode="General">
                  <c:v>0</c:v>
                </c:pt>
                <c:pt idx="1">
                  <c:v>4.5714285714285275E-3</c:v>
                </c:pt>
                <c:pt idx="2">
                  <c:v>4.3428571428572177E-3</c:v>
                </c:pt>
                <c:pt idx="3">
                  <c:v>4.7999999999999926E-3</c:v>
                </c:pt>
                <c:pt idx="4">
                  <c:v>7.3142857142857991E-3</c:v>
                </c:pt>
                <c:pt idx="5">
                  <c:v>7.3142857142857991E-3</c:v>
                </c:pt>
                <c:pt idx="6">
                  <c:v>7.3142857142857991E-3</c:v>
                </c:pt>
                <c:pt idx="7">
                  <c:v>6.8571428571428689E-3</c:v>
                </c:pt>
                <c:pt idx="8">
                  <c:v>6.8571428571428689E-3</c:v>
                </c:pt>
                <c:pt idx="9">
                  <c:v>6.8571428571428689E-3</c:v>
                </c:pt>
                <c:pt idx="10">
                  <c:v>6.1714285714286289E-3</c:v>
                </c:pt>
                <c:pt idx="11">
                  <c:v>6.1714285714286289E-3</c:v>
                </c:pt>
                <c:pt idx="12">
                  <c:v>6.1714285714286289E-3</c:v>
                </c:pt>
                <c:pt idx="13">
                  <c:v>6.1714285714286289E-3</c:v>
                </c:pt>
                <c:pt idx="14">
                  <c:v>5.4857142857142336E-3</c:v>
                </c:pt>
                <c:pt idx="15">
                  <c:v>4.3428571428572177E-3</c:v>
                </c:pt>
                <c:pt idx="16">
                  <c:v>6.6285714285714038E-3</c:v>
                </c:pt>
                <c:pt idx="17">
                  <c:v>9.1428571428572095E-3</c:v>
                </c:pt>
                <c:pt idx="18">
                  <c:v>1.0057142857142915E-2</c:v>
                </c:pt>
                <c:pt idx="19">
                  <c:v>1.0057142857142915E-2</c:v>
                </c:pt>
                <c:pt idx="20">
                  <c:v>1.0057142857142915E-2</c:v>
                </c:pt>
                <c:pt idx="21">
                  <c:v>7.5428571428571099E-3</c:v>
                </c:pt>
                <c:pt idx="22">
                  <c:v>9.8285714285714504E-3</c:v>
                </c:pt>
                <c:pt idx="23">
                  <c:v>9.8285714285714504E-3</c:v>
                </c:pt>
                <c:pt idx="24">
                  <c:v>9.5999999999999853E-3</c:v>
                </c:pt>
                <c:pt idx="25">
                  <c:v>9.1428571428572095E-3</c:v>
                </c:pt>
                <c:pt idx="26">
                  <c:v>9.1428571428572095E-3</c:v>
                </c:pt>
                <c:pt idx="27">
                  <c:v>9.1428571428572095E-3</c:v>
                </c:pt>
                <c:pt idx="28">
                  <c:v>9.1428571428572095E-3</c:v>
                </c:pt>
                <c:pt idx="29">
                  <c:v>9.1428571428572095E-3</c:v>
                </c:pt>
                <c:pt idx="30">
                  <c:v>9.1428571428572095E-3</c:v>
                </c:pt>
                <c:pt idx="31">
                  <c:v>9.1428571428572095E-3</c:v>
                </c:pt>
                <c:pt idx="32">
                  <c:v>9.1428571428572095E-3</c:v>
                </c:pt>
                <c:pt idx="33">
                  <c:v>9.1428571428572095E-3</c:v>
                </c:pt>
                <c:pt idx="34">
                  <c:v>9.1428571428572095E-3</c:v>
                </c:pt>
                <c:pt idx="35">
                  <c:v>8.4571428571428141E-3</c:v>
                </c:pt>
                <c:pt idx="36">
                  <c:v>5.9428571428571638E-3</c:v>
                </c:pt>
                <c:pt idx="37">
                  <c:v>7.3142857142857991E-3</c:v>
                </c:pt>
                <c:pt idx="38">
                  <c:v>7.771428571428575E-3</c:v>
                </c:pt>
                <c:pt idx="39">
                  <c:v>7.5428571428571099E-3</c:v>
                </c:pt>
                <c:pt idx="40">
                  <c:v>7.5428571428571099E-3</c:v>
                </c:pt>
                <c:pt idx="41">
                  <c:v>7.5428571428571099E-3</c:v>
                </c:pt>
                <c:pt idx="42">
                  <c:v>5.4857142857142336E-3</c:v>
                </c:pt>
                <c:pt idx="43">
                  <c:v>4.5714285714285275E-3</c:v>
                </c:pt>
                <c:pt idx="44">
                  <c:v>4.5714285714285275E-3</c:v>
                </c:pt>
                <c:pt idx="45">
                  <c:v>2.9714285714285819E-3</c:v>
                </c:pt>
                <c:pt idx="46">
                  <c:v>1.1428571428571707E-3</c:v>
                </c:pt>
                <c:pt idx="47">
                  <c:v>1.1428571428571707E-3</c:v>
                </c:pt>
                <c:pt idx="48">
                  <c:v>1.1428571428571707E-3</c:v>
                </c:pt>
                <c:pt idx="49">
                  <c:v>2.2857142857143414E-3</c:v>
                </c:pt>
                <c:pt idx="50">
                  <c:v>1.5999999999999461E-3</c:v>
                </c:pt>
                <c:pt idx="51">
                  <c:v>1.3714285714286358E-3</c:v>
                </c:pt>
                <c:pt idx="52">
                  <c:v>6.8571428571424038E-4</c:v>
                </c:pt>
                <c:pt idx="53">
                  <c:v>1.1428571428571707E-3</c:v>
                </c:pt>
                <c:pt idx="54">
                  <c:v>1.1428571428571707E-3</c:v>
                </c:pt>
                <c:pt idx="55">
                  <c:v>1.1428571428571707E-3</c:v>
                </c:pt>
                <c:pt idx="56">
                  <c:v>2.0571428571428763E-3</c:v>
                </c:pt>
                <c:pt idx="57">
                  <c:v>1.8285714285714112E-3</c:v>
                </c:pt>
                <c:pt idx="58">
                  <c:v>4.5714285714293021E-4</c:v>
                </c:pt>
                <c:pt idx="59">
                  <c:v>9.1428571428570559E-4</c:v>
                </c:pt>
                <c:pt idx="60">
                  <c:v>6.8571428571424038E-4</c:v>
                </c:pt>
                <c:pt idx="61">
                  <c:v>6.8571428571424038E-4</c:v>
                </c:pt>
                <c:pt idx="62">
                  <c:v>6.8571428571424038E-4</c:v>
                </c:pt>
                <c:pt idx="63">
                  <c:v>2.285714285714651E-4</c:v>
                </c:pt>
                <c:pt idx="64">
                  <c:v>4.5714285714293021E-4</c:v>
                </c:pt>
                <c:pt idx="65">
                  <c:v>9.1428571428570559E-4</c:v>
                </c:pt>
                <c:pt idx="66">
                  <c:v>6.8571428571424038E-4</c:v>
                </c:pt>
                <c:pt idx="67">
                  <c:v>-9.1428571428570559E-4</c:v>
                </c:pt>
                <c:pt idx="68">
                  <c:v>-9.1428571428570559E-4</c:v>
                </c:pt>
                <c:pt idx="69">
                  <c:v>-9.1428571428570559E-4</c:v>
                </c:pt>
                <c:pt idx="70">
                  <c:v>-1.8285714285714112E-3</c:v>
                </c:pt>
                <c:pt idx="71">
                  <c:v>-1.1428571428571707E-3</c:v>
                </c:pt>
                <c:pt idx="72">
                  <c:v>-9.1428571428570559E-4</c:v>
                </c:pt>
                <c:pt idx="73">
                  <c:v>-4.5714285714277533E-4</c:v>
                </c:pt>
                <c:pt idx="74">
                  <c:v>-4.5714285714277533E-4</c:v>
                </c:pt>
                <c:pt idx="75">
                  <c:v>-4.5714285714277533E-4</c:v>
                </c:pt>
                <c:pt idx="76">
                  <c:v>-4.5714285714277533E-4</c:v>
                </c:pt>
                <c:pt idx="77">
                  <c:v>-2.285714285714651E-4</c:v>
                </c:pt>
                <c:pt idx="78">
                  <c:v>-6.8571428571424038E-4</c:v>
                </c:pt>
                <c:pt idx="79">
                  <c:v>-6.8571428571424038E-4</c:v>
                </c:pt>
                <c:pt idx="80">
                  <c:v>-6.8571428571424038E-4</c:v>
                </c:pt>
                <c:pt idx="81">
                  <c:v>-2.285714285714651E-4</c:v>
                </c:pt>
                <c:pt idx="82">
                  <c:v>-2.285714285714651E-4</c:v>
                </c:pt>
                <c:pt idx="83">
                  <c:v>-2.285714285714651E-4</c:v>
                </c:pt>
                <c:pt idx="84">
                  <c:v>-4.5714285714277533E-4</c:v>
                </c:pt>
                <c:pt idx="85">
                  <c:v>-4.5714285714277533E-4</c:v>
                </c:pt>
                <c:pt idx="86">
                  <c:v>0</c:v>
                </c:pt>
                <c:pt idx="87">
                  <c:v>6.8571428571424038E-4</c:v>
                </c:pt>
                <c:pt idx="88">
                  <c:v>6.8571428571424038E-4</c:v>
                </c:pt>
                <c:pt idx="89">
                  <c:v>6.8571428571424038E-4</c:v>
                </c:pt>
                <c:pt idx="90">
                  <c:v>6.8571428571424038E-4</c:v>
                </c:pt>
                <c:pt idx="91">
                  <c:v>4.5714285714293021E-4</c:v>
                </c:pt>
                <c:pt idx="92">
                  <c:v>-6.8571428571424038E-4</c:v>
                </c:pt>
                <c:pt idx="93">
                  <c:v>-4.5714285714277533E-4</c:v>
                </c:pt>
                <c:pt idx="94">
                  <c:v>-2.285714285714651E-4</c:v>
                </c:pt>
                <c:pt idx="95">
                  <c:v>-2.285714285714651E-4</c:v>
                </c:pt>
                <c:pt idx="96">
                  <c:v>-2.285714285714651E-4</c:v>
                </c:pt>
                <c:pt idx="97">
                  <c:v>-2.285714285714651E-4</c:v>
                </c:pt>
                <c:pt idx="98">
                  <c:v>-2.285714285714651E-4</c:v>
                </c:pt>
                <c:pt idx="99">
                  <c:v>-1.3714285714286358E-3</c:v>
                </c:pt>
                <c:pt idx="100">
                  <c:v>-1.3714285714286358E-3</c:v>
                </c:pt>
                <c:pt idx="101">
                  <c:v>-1.8285714285714112E-3</c:v>
                </c:pt>
                <c:pt idx="102">
                  <c:v>-1.8285714285714112E-3</c:v>
                </c:pt>
                <c:pt idx="103">
                  <c:v>-1.8285714285714112E-3</c:v>
                </c:pt>
                <c:pt idx="104">
                  <c:v>-1.8285714285714112E-3</c:v>
                </c:pt>
                <c:pt idx="105">
                  <c:v>-1.8285714285714112E-3</c:v>
                </c:pt>
                <c:pt idx="106">
                  <c:v>-4.3428571428570624E-3</c:v>
                </c:pt>
                <c:pt idx="107">
                  <c:v>-4.5714285714285275E-3</c:v>
                </c:pt>
                <c:pt idx="108">
                  <c:v>-4.5714285714285275E-3</c:v>
                </c:pt>
                <c:pt idx="109">
                  <c:v>-4.7999999999999926E-3</c:v>
                </c:pt>
                <c:pt idx="110">
                  <c:v>-4.7999999999999926E-3</c:v>
                </c:pt>
                <c:pt idx="111">
                  <c:v>-4.7999999999999926E-3</c:v>
                </c:pt>
                <c:pt idx="112">
                  <c:v>-5.4857142857142336E-3</c:v>
                </c:pt>
                <c:pt idx="113">
                  <c:v>-5.0285714285714577E-3</c:v>
                </c:pt>
                <c:pt idx="114">
                  <c:v>-4.7999999999999926E-3</c:v>
                </c:pt>
                <c:pt idx="115">
                  <c:v>-4.3428571428570624E-3</c:v>
                </c:pt>
                <c:pt idx="116">
                  <c:v>-4.5714285714285275E-3</c:v>
                </c:pt>
                <c:pt idx="117">
                  <c:v>-4.5714285714285275E-3</c:v>
                </c:pt>
                <c:pt idx="118">
                  <c:v>-4.5714285714285275E-3</c:v>
                </c:pt>
                <c:pt idx="119">
                  <c:v>-4.5714285714285275E-3</c:v>
                </c:pt>
                <c:pt idx="120">
                  <c:v>-4.5714285714285275E-3</c:v>
                </c:pt>
                <c:pt idx="121">
                  <c:v>-4.7999999999999926E-3</c:v>
                </c:pt>
                <c:pt idx="122">
                  <c:v>-4.3428571428570624E-3</c:v>
                </c:pt>
                <c:pt idx="123">
                  <c:v>-4.3428571428570624E-3</c:v>
                </c:pt>
                <c:pt idx="124">
                  <c:v>-4.3428571428570624E-3</c:v>
                </c:pt>
                <c:pt idx="125">
                  <c:v>-4.3428571428570624E-3</c:v>
                </c:pt>
                <c:pt idx="126">
                  <c:v>-4.1142857142857526E-3</c:v>
                </c:pt>
                <c:pt idx="127">
                  <c:v>-3.6571428571428224E-3</c:v>
                </c:pt>
                <c:pt idx="128">
                  <c:v>-8.6857142857142793E-3</c:v>
                </c:pt>
                <c:pt idx="129">
                  <c:v>-1.0514285714285691E-2</c:v>
                </c:pt>
                <c:pt idx="130">
                  <c:v>-1.0057142857142915E-2</c:v>
                </c:pt>
                <c:pt idx="131">
                  <c:v>-1.0057142857142915E-2</c:v>
                </c:pt>
                <c:pt idx="132">
                  <c:v>-1.0057142857142915E-2</c:v>
                </c:pt>
                <c:pt idx="133">
                  <c:v>-1.0514285714285691E-2</c:v>
                </c:pt>
                <c:pt idx="134">
                  <c:v>-1.1657142857142862E-2</c:v>
                </c:pt>
                <c:pt idx="135">
                  <c:v>-1.2342857142857102E-2</c:v>
                </c:pt>
                <c:pt idx="136">
                  <c:v>-1.2571428571428567E-2</c:v>
                </c:pt>
                <c:pt idx="137">
                  <c:v>-1.3485714285714273E-2</c:v>
                </c:pt>
                <c:pt idx="138">
                  <c:v>-1.3485714285714273E-2</c:v>
                </c:pt>
                <c:pt idx="139">
                  <c:v>-1.3485714285714273E-2</c:v>
                </c:pt>
                <c:pt idx="140">
                  <c:v>-1.3714285714285738E-2</c:v>
                </c:pt>
                <c:pt idx="141">
                  <c:v>-1.554285714285715E-2</c:v>
                </c:pt>
                <c:pt idx="142">
                  <c:v>-1.4628571428571444E-2</c:v>
                </c:pt>
                <c:pt idx="143">
                  <c:v>-1.5314285714285685E-2</c:v>
                </c:pt>
                <c:pt idx="144">
                  <c:v>-1.4628571428571444E-2</c:v>
                </c:pt>
                <c:pt idx="145">
                  <c:v>-1.4628571428571444E-2</c:v>
                </c:pt>
                <c:pt idx="146">
                  <c:v>-1.4628571428571444E-2</c:v>
                </c:pt>
                <c:pt idx="147">
                  <c:v>-1.3942857142857203E-2</c:v>
                </c:pt>
                <c:pt idx="148">
                  <c:v>-1.4399999999999979E-2</c:v>
                </c:pt>
                <c:pt idx="149">
                  <c:v>-1.4857142857142909E-2</c:v>
                </c:pt>
                <c:pt idx="150">
                  <c:v>-1.4628571428571444E-2</c:v>
                </c:pt>
                <c:pt idx="151">
                  <c:v>-1.4399999999999979E-2</c:v>
                </c:pt>
                <c:pt idx="152">
                  <c:v>-1.4399999999999979E-2</c:v>
                </c:pt>
                <c:pt idx="153">
                  <c:v>-1.4399999999999979E-2</c:v>
                </c:pt>
                <c:pt idx="154">
                  <c:v>-1.4171428571428514E-2</c:v>
                </c:pt>
                <c:pt idx="155">
                  <c:v>-1.4399999999999979E-2</c:v>
                </c:pt>
                <c:pt idx="156">
                  <c:v>-1.4399999999999979E-2</c:v>
                </c:pt>
                <c:pt idx="157">
                  <c:v>-1.3028571428571343E-2</c:v>
                </c:pt>
                <c:pt idx="158">
                  <c:v>-1.3942857142857203E-2</c:v>
                </c:pt>
                <c:pt idx="159">
                  <c:v>-1.3942857142857203E-2</c:v>
                </c:pt>
                <c:pt idx="160">
                  <c:v>-1.3942857142857203E-2</c:v>
                </c:pt>
                <c:pt idx="161">
                  <c:v>-1.4857142857142909E-2</c:v>
                </c:pt>
                <c:pt idx="162">
                  <c:v>-1.5314285714285685E-2</c:v>
                </c:pt>
                <c:pt idx="163">
                  <c:v>-1.6228571428571391E-2</c:v>
                </c:pt>
                <c:pt idx="164">
                  <c:v>-1.6457142857142854E-2</c:v>
                </c:pt>
                <c:pt idx="165">
                  <c:v>-1.5999999999999924E-2</c:v>
                </c:pt>
                <c:pt idx="166">
                  <c:v>-1.5999999999999924E-2</c:v>
                </c:pt>
                <c:pt idx="167">
                  <c:v>-1.5999999999999924E-2</c:v>
                </c:pt>
                <c:pt idx="168">
                  <c:v>-1.6228571428571391E-2</c:v>
                </c:pt>
                <c:pt idx="169">
                  <c:v>-1.5999999999999924E-2</c:v>
                </c:pt>
                <c:pt idx="170">
                  <c:v>-1.6457142857142854E-2</c:v>
                </c:pt>
                <c:pt idx="171">
                  <c:v>-1.6914285714285628E-2</c:v>
                </c:pt>
                <c:pt idx="172">
                  <c:v>-1.6914285714285628E-2</c:v>
                </c:pt>
                <c:pt idx="173">
                  <c:v>-1.6914285714285628E-2</c:v>
                </c:pt>
                <c:pt idx="174">
                  <c:v>-1.6914285714285628E-2</c:v>
                </c:pt>
                <c:pt idx="175">
                  <c:v>-1.6685714285714321E-2</c:v>
                </c:pt>
                <c:pt idx="176">
                  <c:v>-1.7371428571428559E-2</c:v>
                </c:pt>
                <c:pt idx="177">
                  <c:v>-1.7828571428571489E-2</c:v>
                </c:pt>
                <c:pt idx="178">
                  <c:v>-1.7600000000000025E-2</c:v>
                </c:pt>
                <c:pt idx="179">
                  <c:v>-1.9657142857142901E-2</c:v>
                </c:pt>
                <c:pt idx="180">
                  <c:v>-1.9657142857142901E-2</c:v>
                </c:pt>
                <c:pt idx="181">
                  <c:v>-1.9657142857142901E-2</c:v>
                </c:pt>
                <c:pt idx="182">
                  <c:v>-2.1028571428571383E-2</c:v>
                </c:pt>
                <c:pt idx="183">
                  <c:v>-2.1714285714285776E-2</c:v>
                </c:pt>
                <c:pt idx="184">
                  <c:v>-2.2171428571428554E-2</c:v>
                </c:pt>
                <c:pt idx="185">
                  <c:v>-2.1257142857142846E-2</c:v>
                </c:pt>
                <c:pt idx="186">
                  <c:v>-2.1485714285714313E-2</c:v>
                </c:pt>
                <c:pt idx="187">
                  <c:v>-2.1485714285714313E-2</c:v>
                </c:pt>
                <c:pt idx="188">
                  <c:v>-2.1485714285714313E-2</c:v>
                </c:pt>
                <c:pt idx="189">
                  <c:v>-2.1257142857142846E-2</c:v>
                </c:pt>
                <c:pt idx="190">
                  <c:v>-2.2857142857142795E-2</c:v>
                </c:pt>
                <c:pt idx="191">
                  <c:v>-2.2857142857142795E-2</c:v>
                </c:pt>
                <c:pt idx="192">
                  <c:v>-2.3999999999999962E-2</c:v>
                </c:pt>
                <c:pt idx="193">
                  <c:v>-2.5600000000000064E-2</c:v>
                </c:pt>
                <c:pt idx="194">
                  <c:v>-2.5600000000000064E-2</c:v>
                </c:pt>
                <c:pt idx="195">
                  <c:v>-2.5600000000000064E-2</c:v>
                </c:pt>
                <c:pt idx="196">
                  <c:v>-2.5142857142857133E-2</c:v>
                </c:pt>
                <c:pt idx="197">
                  <c:v>-2.3999999999999962E-2</c:v>
                </c:pt>
                <c:pt idx="198">
                  <c:v>-2.3999999999999962E-2</c:v>
                </c:pt>
                <c:pt idx="199">
                  <c:v>-2.3771428571428499E-2</c:v>
                </c:pt>
                <c:pt idx="200">
                  <c:v>-2.3314285714285725E-2</c:v>
                </c:pt>
                <c:pt idx="201">
                  <c:v>-2.3314285714285725E-2</c:v>
                </c:pt>
                <c:pt idx="202">
                  <c:v>-2.3314285714285725E-2</c:v>
                </c:pt>
                <c:pt idx="203">
                  <c:v>-2.2857142857142795E-2</c:v>
                </c:pt>
                <c:pt idx="204">
                  <c:v>-2.2171428571428554E-2</c:v>
                </c:pt>
                <c:pt idx="205">
                  <c:v>-2.2400000000000017E-2</c:v>
                </c:pt>
                <c:pt idx="206">
                  <c:v>-2.1714285714285776E-2</c:v>
                </c:pt>
                <c:pt idx="207">
                  <c:v>-2.0799999999999916E-2</c:v>
                </c:pt>
                <c:pt idx="208">
                  <c:v>-2.0799999999999916E-2</c:v>
                </c:pt>
                <c:pt idx="209">
                  <c:v>-2.0799999999999916E-2</c:v>
                </c:pt>
                <c:pt idx="210">
                  <c:v>-2.1485714285714313E-2</c:v>
                </c:pt>
                <c:pt idx="211">
                  <c:v>-2.1485714285714313E-2</c:v>
                </c:pt>
                <c:pt idx="212">
                  <c:v>-2.3085714285714258E-2</c:v>
                </c:pt>
                <c:pt idx="213">
                  <c:v>-2.3085714285714258E-2</c:v>
                </c:pt>
                <c:pt idx="214">
                  <c:v>-2.2857142857142795E-2</c:v>
                </c:pt>
                <c:pt idx="215">
                  <c:v>-2.2857142857142795E-2</c:v>
                </c:pt>
                <c:pt idx="216">
                  <c:v>-2.2857142857142795E-2</c:v>
                </c:pt>
                <c:pt idx="217">
                  <c:v>-2.2857142857142795E-2</c:v>
                </c:pt>
                <c:pt idx="218">
                  <c:v>-2.2857142857142795E-2</c:v>
                </c:pt>
                <c:pt idx="219">
                  <c:v>-2.2857142857142795E-2</c:v>
                </c:pt>
                <c:pt idx="220">
                  <c:v>-2.3085714285714258E-2</c:v>
                </c:pt>
                <c:pt idx="221">
                  <c:v>-2.3085714285714258E-2</c:v>
                </c:pt>
                <c:pt idx="222">
                  <c:v>-2.3085714285714258E-2</c:v>
                </c:pt>
                <c:pt idx="223">
                  <c:v>-2.3085714285714258E-2</c:v>
                </c:pt>
                <c:pt idx="224">
                  <c:v>-2.3314285714285725E-2</c:v>
                </c:pt>
                <c:pt idx="225">
                  <c:v>-2.3542857142857188E-2</c:v>
                </c:pt>
                <c:pt idx="226">
                  <c:v>-2.3314285714285725E-2</c:v>
                </c:pt>
                <c:pt idx="227">
                  <c:v>-2.3542857142857188E-2</c:v>
                </c:pt>
                <c:pt idx="228">
                  <c:v>-2.3314285714285725E-2</c:v>
                </c:pt>
                <c:pt idx="229">
                  <c:v>-2.3314285714285725E-2</c:v>
                </c:pt>
                <c:pt idx="230">
                  <c:v>-2.3314285714285725E-2</c:v>
                </c:pt>
                <c:pt idx="231">
                  <c:v>-2.3771428571428499E-2</c:v>
                </c:pt>
                <c:pt idx="232">
                  <c:v>-2.4685714285714203E-2</c:v>
                </c:pt>
                <c:pt idx="233">
                  <c:v>-2.491428571428567E-2</c:v>
                </c:pt>
                <c:pt idx="234">
                  <c:v>-2.4457142857142893E-2</c:v>
                </c:pt>
                <c:pt idx="235">
                  <c:v>-2.3999999999999962E-2</c:v>
                </c:pt>
                <c:pt idx="236">
                  <c:v>-2.3999999999999962E-2</c:v>
                </c:pt>
                <c:pt idx="237">
                  <c:v>-2.3999999999999962E-2</c:v>
                </c:pt>
                <c:pt idx="238">
                  <c:v>-2.4685714285714203E-2</c:v>
                </c:pt>
                <c:pt idx="239">
                  <c:v>-2.3999999999999962E-2</c:v>
                </c:pt>
                <c:pt idx="240">
                  <c:v>-2.5828571428571374E-2</c:v>
                </c:pt>
                <c:pt idx="241">
                  <c:v>-2.5828571428571374E-2</c:v>
                </c:pt>
                <c:pt idx="242">
                  <c:v>-2.5828571428571374E-2</c:v>
                </c:pt>
                <c:pt idx="243">
                  <c:v>-2.5828571428571374E-2</c:v>
                </c:pt>
                <c:pt idx="244">
                  <c:v>-2.5828571428571374E-2</c:v>
                </c:pt>
                <c:pt idx="245">
                  <c:v>-2.788571428571425E-2</c:v>
                </c:pt>
                <c:pt idx="246">
                  <c:v>-2.8571428571428491E-2</c:v>
                </c:pt>
                <c:pt idx="247">
                  <c:v>-3.10857142857143E-2</c:v>
                </c:pt>
                <c:pt idx="248">
                  <c:v>-2.9485714285714351E-2</c:v>
                </c:pt>
                <c:pt idx="249">
                  <c:v>-2.834285714285718E-2</c:v>
                </c:pt>
                <c:pt idx="250">
                  <c:v>-2.834285714285718E-2</c:v>
                </c:pt>
                <c:pt idx="251">
                  <c:v>-2.834285714285718E-2</c:v>
                </c:pt>
                <c:pt idx="252">
                  <c:v>-2.834285714285718E-2</c:v>
                </c:pt>
                <c:pt idx="253">
                  <c:v>-2.9714285714285662E-2</c:v>
                </c:pt>
                <c:pt idx="254">
                  <c:v>-3.1542857142857074E-2</c:v>
                </c:pt>
                <c:pt idx="255">
                  <c:v>-3.2685714285714242E-2</c:v>
                </c:pt>
                <c:pt idx="256">
                  <c:v>-3.3828571428571416E-2</c:v>
                </c:pt>
                <c:pt idx="257">
                  <c:v>-3.3828571428571416E-2</c:v>
                </c:pt>
                <c:pt idx="258">
                  <c:v>-3.3828571428571416E-2</c:v>
                </c:pt>
                <c:pt idx="259">
                  <c:v>-3.4514285714285657E-2</c:v>
                </c:pt>
                <c:pt idx="260">
                  <c:v>-3.4514285714285657E-2</c:v>
                </c:pt>
                <c:pt idx="261">
                  <c:v>-3.5428571428571358E-2</c:v>
                </c:pt>
                <c:pt idx="262">
                  <c:v>-3.5885714285714292E-2</c:v>
                </c:pt>
                <c:pt idx="263">
                  <c:v>-3.5885714285714292E-2</c:v>
                </c:pt>
                <c:pt idx="264">
                  <c:v>-3.5885714285714292E-2</c:v>
                </c:pt>
                <c:pt idx="265">
                  <c:v>-3.5885714285714292E-2</c:v>
                </c:pt>
                <c:pt idx="266">
                  <c:v>-3.6571428571428533E-2</c:v>
                </c:pt>
                <c:pt idx="267">
                  <c:v>-3.7257142857142773E-2</c:v>
                </c:pt>
                <c:pt idx="268">
                  <c:v>-3.7257142857142773E-2</c:v>
                </c:pt>
                <c:pt idx="269">
                  <c:v>-4.091428571428575E-2</c:v>
                </c:pt>
                <c:pt idx="270">
                  <c:v>-4.2285714285714232E-2</c:v>
                </c:pt>
                <c:pt idx="271">
                  <c:v>-4.2285714285714232E-2</c:v>
                </c:pt>
                <c:pt idx="272">
                  <c:v>-4.2285714285714232E-2</c:v>
                </c:pt>
                <c:pt idx="273">
                  <c:v>-4.3199999999999933E-2</c:v>
                </c:pt>
                <c:pt idx="274">
                  <c:v>-4.2971428571428626E-2</c:v>
                </c:pt>
                <c:pt idx="275">
                  <c:v>-4.2742857142857159E-2</c:v>
                </c:pt>
                <c:pt idx="276">
                  <c:v>-4.2742857142857159E-2</c:v>
                </c:pt>
                <c:pt idx="277">
                  <c:v>-4.2971428571428626E-2</c:v>
                </c:pt>
                <c:pt idx="278">
                  <c:v>-4.2971428571428626E-2</c:v>
                </c:pt>
                <c:pt idx="279">
                  <c:v>-4.2971428571428626E-2</c:v>
                </c:pt>
                <c:pt idx="280">
                  <c:v>-4.2742857142857159E-2</c:v>
                </c:pt>
                <c:pt idx="281">
                  <c:v>-4.5028571428571348E-2</c:v>
                </c:pt>
                <c:pt idx="282">
                  <c:v>-4.5942857142857209E-2</c:v>
                </c:pt>
                <c:pt idx="283">
                  <c:v>-5.325714285714285E-2</c:v>
                </c:pt>
                <c:pt idx="284">
                  <c:v>-5.3028571428571383E-2</c:v>
                </c:pt>
                <c:pt idx="285">
                  <c:v>-5.3028571428571383E-2</c:v>
                </c:pt>
                <c:pt idx="286">
                  <c:v>-5.3028571428571383E-2</c:v>
                </c:pt>
                <c:pt idx="287">
                  <c:v>-6.0799999999999958E-2</c:v>
                </c:pt>
                <c:pt idx="288">
                  <c:v>-6.4685714285714249E-2</c:v>
                </c:pt>
                <c:pt idx="289">
                  <c:v>-6.6057142857142884E-2</c:v>
                </c:pt>
                <c:pt idx="290">
                  <c:v>-6.9028571428571467E-2</c:v>
                </c:pt>
                <c:pt idx="291">
                  <c:v>-7.9999999999999932E-2</c:v>
                </c:pt>
                <c:pt idx="292">
                  <c:v>-7.9999999999999932E-2</c:v>
                </c:pt>
                <c:pt idx="293">
                  <c:v>-7.9999999999999932E-2</c:v>
                </c:pt>
                <c:pt idx="294">
                  <c:v>-8.0457142857142866E-2</c:v>
                </c:pt>
                <c:pt idx="295">
                  <c:v>-8.0457142857142866E-2</c:v>
                </c:pt>
                <c:pt idx="296">
                  <c:v>-7.9999999999999932E-2</c:v>
                </c:pt>
                <c:pt idx="297">
                  <c:v>-7.9771428571428618E-2</c:v>
                </c:pt>
                <c:pt idx="298">
                  <c:v>-7.9542857142857151E-2</c:v>
                </c:pt>
                <c:pt idx="299">
                  <c:v>-7.9542857142857151E-2</c:v>
                </c:pt>
                <c:pt idx="300">
                  <c:v>-7.9542857142857151E-2</c:v>
                </c:pt>
                <c:pt idx="301">
                  <c:v>-8.0228571428571399E-2</c:v>
                </c:pt>
                <c:pt idx="302">
                  <c:v>-8.0685714285714333E-2</c:v>
                </c:pt>
                <c:pt idx="303">
                  <c:v>-7.9999999999999932E-2</c:v>
                </c:pt>
                <c:pt idx="304">
                  <c:v>-8.0685714285714333E-2</c:v>
                </c:pt>
                <c:pt idx="305">
                  <c:v>-8.11428571428571E-2</c:v>
                </c:pt>
                <c:pt idx="306">
                  <c:v>-8.11428571428571E-2</c:v>
                </c:pt>
                <c:pt idx="307">
                  <c:v>-8.11428571428571E-2</c:v>
                </c:pt>
                <c:pt idx="308">
                  <c:v>-8.0914285714285633E-2</c:v>
                </c:pt>
                <c:pt idx="309">
                  <c:v>-8.0914285714285633E-2</c:v>
                </c:pt>
                <c:pt idx="310">
                  <c:v>-8.0914285714285633E-2</c:v>
                </c:pt>
                <c:pt idx="311">
                  <c:v>-8.0914285714285633E-2</c:v>
                </c:pt>
                <c:pt idx="312">
                  <c:v>-7.8857142857142917E-2</c:v>
                </c:pt>
                <c:pt idx="313">
                  <c:v>-7.8857142857142917E-2</c:v>
                </c:pt>
                <c:pt idx="314">
                  <c:v>-7.8857142857142917E-2</c:v>
                </c:pt>
                <c:pt idx="315">
                  <c:v>-7.6342857142857115E-2</c:v>
                </c:pt>
                <c:pt idx="316">
                  <c:v>-7.7485714285714283E-2</c:v>
                </c:pt>
                <c:pt idx="317">
                  <c:v>-7.771428571428575E-2</c:v>
                </c:pt>
                <c:pt idx="318">
                  <c:v>-7.8857142857142917E-2</c:v>
                </c:pt>
                <c:pt idx="319">
                  <c:v>-7.862857142857145E-2</c:v>
                </c:pt>
                <c:pt idx="320">
                  <c:v>-7.862857142857145E-2</c:v>
                </c:pt>
                <c:pt idx="321">
                  <c:v>-7.862857142857145E-2</c:v>
                </c:pt>
                <c:pt idx="322">
                  <c:v>-7.9999999999999932E-2</c:v>
                </c:pt>
                <c:pt idx="323">
                  <c:v>-8.0228571428571399E-2</c:v>
                </c:pt>
                <c:pt idx="324">
                  <c:v>-8.0228571428571399E-2</c:v>
                </c:pt>
                <c:pt idx="325">
                  <c:v>-7.9771428571428618E-2</c:v>
                </c:pt>
                <c:pt idx="326">
                  <c:v>-7.7257142857142816E-2</c:v>
                </c:pt>
                <c:pt idx="327">
                  <c:v>-7.7257142857142816E-2</c:v>
                </c:pt>
                <c:pt idx="328">
                  <c:v>-7.7257142857142816E-2</c:v>
                </c:pt>
                <c:pt idx="329">
                  <c:v>-7.7485714285714283E-2</c:v>
                </c:pt>
                <c:pt idx="330">
                  <c:v>-7.6800000000000035E-2</c:v>
                </c:pt>
                <c:pt idx="331">
                  <c:v>-7.2457142857142817E-2</c:v>
                </c:pt>
                <c:pt idx="332">
                  <c:v>-6.7428571428571366E-2</c:v>
                </c:pt>
                <c:pt idx="333">
                  <c:v>-6.1942857142857133E-2</c:v>
                </c:pt>
                <c:pt idx="334">
                  <c:v>-6.1942857142857133E-2</c:v>
                </c:pt>
                <c:pt idx="335">
                  <c:v>-6.1942857142857133E-2</c:v>
                </c:pt>
                <c:pt idx="336">
                  <c:v>-4.7314285714285691E-2</c:v>
                </c:pt>
                <c:pt idx="337">
                  <c:v>-4.7542857142857151E-2</c:v>
                </c:pt>
                <c:pt idx="338">
                  <c:v>-4.4571428571428574E-2</c:v>
                </c:pt>
                <c:pt idx="339">
                  <c:v>-3.9771428571428576E-2</c:v>
                </c:pt>
                <c:pt idx="340">
                  <c:v>-3.0400000000000059E-2</c:v>
                </c:pt>
                <c:pt idx="341">
                  <c:v>-3.0400000000000059E-2</c:v>
                </c:pt>
                <c:pt idx="342">
                  <c:v>-3.0400000000000059E-2</c:v>
                </c:pt>
                <c:pt idx="343">
                  <c:v>-3.5657142857142825E-2</c:v>
                </c:pt>
                <c:pt idx="344">
                  <c:v>-3.2457142857142782E-2</c:v>
                </c:pt>
                <c:pt idx="345">
                  <c:v>-2.9257142857142888E-2</c:v>
                </c:pt>
                <c:pt idx="346">
                  <c:v>-2.834285714285718E-2</c:v>
                </c:pt>
                <c:pt idx="347">
                  <c:v>-3.1771428571428541E-2</c:v>
                </c:pt>
                <c:pt idx="348">
                  <c:v>-3.1771428571428541E-2</c:v>
                </c:pt>
                <c:pt idx="349">
                  <c:v>-3.1771428571428541E-2</c:v>
                </c:pt>
                <c:pt idx="350">
                  <c:v>-3.6114285714285758E-2</c:v>
                </c:pt>
                <c:pt idx="351">
                  <c:v>-3.77142857142857E-2</c:v>
                </c:pt>
                <c:pt idx="352">
                  <c:v>-3.6571428571428533E-2</c:v>
                </c:pt>
                <c:pt idx="353">
                  <c:v>-3.3599999999999949E-2</c:v>
                </c:pt>
                <c:pt idx="354">
                  <c:v>-3.0857142857142833E-2</c:v>
                </c:pt>
                <c:pt idx="355">
                  <c:v>-3.0857142857142833E-2</c:v>
                </c:pt>
                <c:pt idx="356">
                  <c:v>-3.0857142857142833E-2</c:v>
                </c:pt>
                <c:pt idx="357">
                  <c:v>-3.1771428571428541E-2</c:v>
                </c:pt>
                <c:pt idx="358">
                  <c:v>-3.1542857142857074E-2</c:v>
                </c:pt>
                <c:pt idx="359">
                  <c:v>-3.2914285714285708E-2</c:v>
                </c:pt>
                <c:pt idx="360">
                  <c:v>-3.2228571428571468E-2</c:v>
                </c:pt>
                <c:pt idx="361">
                  <c:v>-3.2914285714285708E-2</c:v>
                </c:pt>
                <c:pt idx="362">
                  <c:v>-3.2914285714285708E-2</c:v>
                </c:pt>
                <c:pt idx="363">
                  <c:v>-3.2914285714285708E-2</c:v>
                </c:pt>
                <c:pt idx="364">
                  <c:v>-3.2914285714285708E-2</c:v>
                </c:pt>
                <c:pt idx="365">
                  <c:v>-2.8799999999999958E-2</c:v>
                </c:pt>
                <c:pt idx="366">
                  <c:v>-2.834285714285718E-2</c:v>
                </c:pt>
                <c:pt idx="367">
                  <c:v>-2.6742857142857082E-2</c:v>
                </c:pt>
                <c:pt idx="368">
                  <c:v>-2.6057142857142841E-2</c:v>
                </c:pt>
                <c:pt idx="369">
                  <c:v>-2.6057142857142841E-2</c:v>
                </c:pt>
                <c:pt idx="370">
                  <c:v>-2.6057142857142841E-2</c:v>
                </c:pt>
                <c:pt idx="371">
                  <c:v>-2.53714285714286E-2</c:v>
                </c:pt>
                <c:pt idx="372">
                  <c:v>-2.53714285714286E-2</c:v>
                </c:pt>
                <c:pt idx="373">
                  <c:v>-2.5142857142857133E-2</c:v>
                </c:pt>
                <c:pt idx="374">
                  <c:v>-2.491428571428567E-2</c:v>
                </c:pt>
                <c:pt idx="375">
                  <c:v>-2.491428571428567E-2</c:v>
                </c:pt>
                <c:pt idx="376">
                  <c:v>-2.491428571428567E-2</c:v>
                </c:pt>
                <c:pt idx="377">
                  <c:v>-2.491428571428567E-2</c:v>
                </c:pt>
                <c:pt idx="378">
                  <c:v>-2.491428571428567E-2</c:v>
                </c:pt>
                <c:pt idx="379">
                  <c:v>-2.4457142857142893E-2</c:v>
                </c:pt>
                <c:pt idx="380">
                  <c:v>-2.491428571428567E-2</c:v>
                </c:pt>
                <c:pt idx="381">
                  <c:v>-2.53714285714286E-2</c:v>
                </c:pt>
                <c:pt idx="382">
                  <c:v>-2.53714285714286E-2</c:v>
                </c:pt>
                <c:pt idx="383">
                  <c:v>-2.53714285714286E-2</c:v>
                </c:pt>
                <c:pt idx="384">
                  <c:v>-2.53714285714286E-2</c:v>
                </c:pt>
                <c:pt idx="385">
                  <c:v>-2.53714285714286E-2</c:v>
                </c:pt>
                <c:pt idx="386">
                  <c:v>-2.53714285714286E-2</c:v>
                </c:pt>
                <c:pt idx="387">
                  <c:v>-2.53714285714286E-2</c:v>
                </c:pt>
                <c:pt idx="388">
                  <c:v>-2.53714285714286E-2</c:v>
                </c:pt>
                <c:pt idx="389">
                  <c:v>-2.6057142857142841E-2</c:v>
                </c:pt>
                <c:pt idx="390">
                  <c:v>-2.6057142857142841E-2</c:v>
                </c:pt>
                <c:pt idx="391">
                  <c:v>-2.6057142857142841E-2</c:v>
                </c:pt>
                <c:pt idx="392">
                  <c:v>-2.6285714285714305E-2</c:v>
                </c:pt>
                <c:pt idx="393">
                  <c:v>-2.5142857142857133E-2</c:v>
                </c:pt>
                <c:pt idx="394">
                  <c:v>-2.53714285714286E-2</c:v>
                </c:pt>
                <c:pt idx="395">
                  <c:v>-2.53714285714286E-2</c:v>
                </c:pt>
                <c:pt idx="396">
                  <c:v>-2.53714285714286E-2</c:v>
                </c:pt>
                <c:pt idx="397">
                  <c:v>-2.53714285714286E-2</c:v>
                </c:pt>
                <c:pt idx="398">
                  <c:v>-2.53714285714286E-2</c:v>
                </c:pt>
                <c:pt idx="399">
                  <c:v>-2.6742857142857082E-2</c:v>
                </c:pt>
                <c:pt idx="400">
                  <c:v>-3.2000000000000001E-2</c:v>
                </c:pt>
                <c:pt idx="401">
                  <c:v>-3.1314285714285767E-2</c:v>
                </c:pt>
                <c:pt idx="402">
                  <c:v>-3.0171428571428592E-2</c:v>
                </c:pt>
                <c:pt idx="403">
                  <c:v>-3.0400000000000059E-2</c:v>
                </c:pt>
                <c:pt idx="404">
                  <c:v>-3.0400000000000059E-2</c:v>
                </c:pt>
                <c:pt idx="405">
                  <c:v>-3.0400000000000059E-2</c:v>
                </c:pt>
                <c:pt idx="406">
                  <c:v>-3.1771428571428541E-2</c:v>
                </c:pt>
                <c:pt idx="407">
                  <c:v>-3.2000000000000001E-2</c:v>
                </c:pt>
                <c:pt idx="408">
                  <c:v>-3.2457142857142782E-2</c:v>
                </c:pt>
                <c:pt idx="409">
                  <c:v>-3.5657142857142825E-2</c:v>
                </c:pt>
                <c:pt idx="410">
                  <c:v>-4.0457142857142817E-2</c:v>
                </c:pt>
                <c:pt idx="411">
                  <c:v>-4.0457142857142817E-2</c:v>
                </c:pt>
                <c:pt idx="412">
                  <c:v>-4.0457142857142817E-2</c:v>
                </c:pt>
                <c:pt idx="413">
                  <c:v>-3.7257142857142773E-2</c:v>
                </c:pt>
                <c:pt idx="414">
                  <c:v>-3.6342857142857066E-2</c:v>
                </c:pt>
                <c:pt idx="415">
                  <c:v>-3.9542857142857116E-2</c:v>
                </c:pt>
                <c:pt idx="416">
                  <c:v>-4.091428571428575E-2</c:v>
                </c:pt>
                <c:pt idx="417">
                  <c:v>-3.9314285714285649E-2</c:v>
                </c:pt>
                <c:pt idx="418">
                  <c:v>-3.9314285714285649E-2</c:v>
                </c:pt>
                <c:pt idx="419">
                  <c:v>-3.9314285714285649E-2</c:v>
                </c:pt>
                <c:pt idx="420">
                  <c:v>-4.0457142857142817E-2</c:v>
                </c:pt>
                <c:pt idx="421">
                  <c:v>-3.7942857142857167E-2</c:v>
                </c:pt>
                <c:pt idx="422">
                  <c:v>-3.6571428571428533E-2</c:v>
                </c:pt>
                <c:pt idx="423">
                  <c:v>-3.6342857142857066E-2</c:v>
                </c:pt>
                <c:pt idx="424">
                  <c:v>-3.6571428571428533E-2</c:v>
                </c:pt>
                <c:pt idx="425">
                  <c:v>-3.6571428571428533E-2</c:v>
                </c:pt>
                <c:pt idx="426">
                  <c:v>-3.6571428571428533E-2</c:v>
                </c:pt>
                <c:pt idx="427">
                  <c:v>-3.4057142857142883E-2</c:v>
                </c:pt>
                <c:pt idx="428">
                  <c:v>-3.3599999999999949E-2</c:v>
                </c:pt>
                <c:pt idx="429">
                  <c:v>-3.6342857142857066E-2</c:v>
                </c:pt>
                <c:pt idx="430">
                  <c:v>-3.5885714285714292E-2</c:v>
                </c:pt>
              </c:numCache>
            </c:numRef>
          </c:val>
          <c:smooth val="0"/>
          <c:extLst>
            <c:ext xmlns:c16="http://schemas.microsoft.com/office/drawing/2014/chart" uri="{C3380CC4-5D6E-409C-BE32-E72D297353CC}">
              <c16:uniqueId val="{00000000-22C8-44BE-9F48-C0897EA8DBEA}"/>
            </c:ext>
          </c:extLst>
        </c:ser>
        <c:ser>
          <c:idx val="1"/>
          <c:order val="1"/>
          <c:tx>
            <c:strRef>
              <c:f>'Tỷ giá trong khu vực'!$U$3</c:f>
              <c:strCache>
                <c:ptCount val="1"/>
                <c:pt idx="0">
                  <c:v>PHP USD</c:v>
                </c:pt>
              </c:strCache>
            </c:strRef>
          </c:tx>
          <c:spPr>
            <a:ln w="28575" cap="rnd">
              <a:solidFill>
                <a:schemeClr val="accent2"/>
              </a:solidFill>
              <a:round/>
            </a:ln>
            <a:effectLst/>
          </c:spPr>
          <c:marker>
            <c:symbol val="none"/>
          </c:marker>
          <c:cat>
            <c:numRef>
              <c:f>'Tỷ giá trong khu vực'!$S$4:$S$434</c:f>
              <c:numCache>
                <c:formatCode>m/d/yyyy</c:formatCode>
                <c:ptCount val="431"/>
                <c:pt idx="0">
                  <c:v>44564</c:v>
                </c:pt>
                <c:pt idx="1">
                  <c:v>44565</c:v>
                </c:pt>
                <c:pt idx="2">
                  <c:v>44566</c:v>
                </c:pt>
                <c:pt idx="3">
                  <c:v>44567</c:v>
                </c:pt>
                <c:pt idx="4">
                  <c:v>44568</c:v>
                </c:pt>
                <c:pt idx="5">
                  <c:v>44569</c:v>
                </c:pt>
                <c:pt idx="6">
                  <c:v>44570</c:v>
                </c:pt>
                <c:pt idx="7">
                  <c:v>44571</c:v>
                </c:pt>
                <c:pt idx="8">
                  <c:v>44572</c:v>
                </c:pt>
                <c:pt idx="9">
                  <c:v>44573</c:v>
                </c:pt>
                <c:pt idx="10">
                  <c:v>44574</c:v>
                </c:pt>
                <c:pt idx="11">
                  <c:v>44575</c:v>
                </c:pt>
                <c:pt idx="12">
                  <c:v>44576</c:v>
                </c:pt>
                <c:pt idx="13">
                  <c:v>44577</c:v>
                </c:pt>
                <c:pt idx="14">
                  <c:v>44578</c:v>
                </c:pt>
                <c:pt idx="15">
                  <c:v>44579</c:v>
                </c:pt>
                <c:pt idx="16">
                  <c:v>44580</c:v>
                </c:pt>
                <c:pt idx="17">
                  <c:v>44581</c:v>
                </c:pt>
                <c:pt idx="18">
                  <c:v>44582</c:v>
                </c:pt>
                <c:pt idx="19">
                  <c:v>44583</c:v>
                </c:pt>
                <c:pt idx="20">
                  <c:v>44584</c:v>
                </c:pt>
                <c:pt idx="21">
                  <c:v>44585</c:v>
                </c:pt>
                <c:pt idx="22">
                  <c:v>44586</c:v>
                </c:pt>
                <c:pt idx="23">
                  <c:v>44587</c:v>
                </c:pt>
                <c:pt idx="24">
                  <c:v>44588</c:v>
                </c:pt>
                <c:pt idx="25">
                  <c:v>44589</c:v>
                </c:pt>
                <c:pt idx="26">
                  <c:v>44590</c:v>
                </c:pt>
                <c:pt idx="27">
                  <c:v>44591</c:v>
                </c:pt>
                <c:pt idx="28">
                  <c:v>44592</c:v>
                </c:pt>
                <c:pt idx="29">
                  <c:v>44593</c:v>
                </c:pt>
                <c:pt idx="30">
                  <c:v>44594</c:v>
                </c:pt>
                <c:pt idx="31">
                  <c:v>44595</c:v>
                </c:pt>
                <c:pt idx="32">
                  <c:v>44596</c:v>
                </c:pt>
                <c:pt idx="33">
                  <c:v>44597</c:v>
                </c:pt>
                <c:pt idx="34">
                  <c:v>44598</c:v>
                </c:pt>
                <c:pt idx="35">
                  <c:v>44599</c:v>
                </c:pt>
                <c:pt idx="36">
                  <c:v>44600</c:v>
                </c:pt>
                <c:pt idx="37">
                  <c:v>44601</c:v>
                </c:pt>
                <c:pt idx="38">
                  <c:v>44602</c:v>
                </c:pt>
                <c:pt idx="39">
                  <c:v>44603</c:v>
                </c:pt>
                <c:pt idx="40">
                  <c:v>44604</c:v>
                </c:pt>
                <c:pt idx="41">
                  <c:v>44605</c:v>
                </c:pt>
                <c:pt idx="42">
                  <c:v>44606</c:v>
                </c:pt>
                <c:pt idx="43">
                  <c:v>44607</c:v>
                </c:pt>
                <c:pt idx="44">
                  <c:v>44608</c:v>
                </c:pt>
                <c:pt idx="45">
                  <c:v>44609</c:v>
                </c:pt>
                <c:pt idx="46">
                  <c:v>44610</c:v>
                </c:pt>
                <c:pt idx="47">
                  <c:v>44611</c:v>
                </c:pt>
                <c:pt idx="48">
                  <c:v>44612</c:v>
                </c:pt>
                <c:pt idx="49">
                  <c:v>44613</c:v>
                </c:pt>
                <c:pt idx="50">
                  <c:v>44614</c:v>
                </c:pt>
                <c:pt idx="51">
                  <c:v>44615</c:v>
                </c:pt>
                <c:pt idx="52">
                  <c:v>44616</c:v>
                </c:pt>
                <c:pt idx="53">
                  <c:v>44617</c:v>
                </c:pt>
                <c:pt idx="54">
                  <c:v>44618</c:v>
                </c:pt>
                <c:pt idx="55">
                  <c:v>44619</c:v>
                </c:pt>
                <c:pt idx="56">
                  <c:v>44620</c:v>
                </c:pt>
                <c:pt idx="57">
                  <c:v>44621</c:v>
                </c:pt>
                <c:pt idx="58">
                  <c:v>44622</c:v>
                </c:pt>
                <c:pt idx="59">
                  <c:v>44623</c:v>
                </c:pt>
                <c:pt idx="60">
                  <c:v>44624</c:v>
                </c:pt>
                <c:pt idx="61">
                  <c:v>44625</c:v>
                </c:pt>
                <c:pt idx="62">
                  <c:v>44626</c:v>
                </c:pt>
                <c:pt idx="63">
                  <c:v>44627</c:v>
                </c:pt>
                <c:pt idx="64">
                  <c:v>44628</c:v>
                </c:pt>
                <c:pt idx="65">
                  <c:v>44629</c:v>
                </c:pt>
                <c:pt idx="66">
                  <c:v>44630</c:v>
                </c:pt>
                <c:pt idx="67">
                  <c:v>44631</c:v>
                </c:pt>
                <c:pt idx="68">
                  <c:v>44632</c:v>
                </c:pt>
                <c:pt idx="69">
                  <c:v>44633</c:v>
                </c:pt>
                <c:pt idx="70">
                  <c:v>44634</c:v>
                </c:pt>
                <c:pt idx="71">
                  <c:v>44635</c:v>
                </c:pt>
                <c:pt idx="72">
                  <c:v>44636</c:v>
                </c:pt>
                <c:pt idx="73">
                  <c:v>44637</c:v>
                </c:pt>
                <c:pt idx="74">
                  <c:v>44638</c:v>
                </c:pt>
                <c:pt idx="75">
                  <c:v>44639</c:v>
                </c:pt>
                <c:pt idx="76">
                  <c:v>44640</c:v>
                </c:pt>
                <c:pt idx="77">
                  <c:v>44641</c:v>
                </c:pt>
                <c:pt idx="78">
                  <c:v>44642</c:v>
                </c:pt>
                <c:pt idx="79">
                  <c:v>44643</c:v>
                </c:pt>
                <c:pt idx="80">
                  <c:v>44644</c:v>
                </c:pt>
                <c:pt idx="81">
                  <c:v>44645</c:v>
                </c:pt>
                <c:pt idx="82">
                  <c:v>44646</c:v>
                </c:pt>
                <c:pt idx="83">
                  <c:v>44647</c:v>
                </c:pt>
                <c:pt idx="84">
                  <c:v>44648</c:v>
                </c:pt>
                <c:pt idx="85">
                  <c:v>44649</c:v>
                </c:pt>
                <c:pt idx="86">
                  <c:v>44650</c:v>
                </c:pt>
                <c:pt idx="87">
                  <c:v>44651</c:v>
                </c:pt>
                <c:pt idx="88">
                  <c:v>44652</c:v>
                </c:pt>
                <c:pt idx="89">
                  <c:v>44653</c:v>
                </c:pt>
                <c:pt idx="90">
                  <c:v>44654</c:v>
                </c:pt>
                <c:pt idx="91">
                  <c:v>44655</c:v>
                </c:pt>
                <c:pt idx="92">
                  <c:v>44656</c:v>
                </c:pt>
                <c:pt idx="93">
                  <c:v>44657</c:v>
                </c:pt>
                <c:pt idx="94">
                  <c:v>44658</c:v>
                </c:pt>
                <c:pt idx="95">
                  <c:v>44659</c:v>
                </c:pt>
                <c:pt idx="96">
                  <c:v>44660</c:v>
                </c:pt>
                <c:pt idx="97">
                  <c:v>44661</c:v>
                </c:pt>
                <c:pt idx="98">
                  <c:v>44662</c:v>
                </c:pt>
                <c:pt idx="99">
                  <c:v>44663</c:v>
                </c:pt>
                <c:pt idx="100">
                  <c:v>44664</c:v>
                </c:pt>
                <c:pt idx="101">
                  <c:v>44665</c:v>
                </c:pt>
                <c:pt idx="102">
                  <c:v>44666</c:v>
                </c:pt>
                <c:pt idx="103">
                  <c:v>44667</c:v>
                </c:pt>
                <c:pt idx="104">
                  <c:v>44668</c:v>
                </c:pt>
                <c:pt idx="105">
                  <c:v>44669</c:v>
                </c:pt>
                <c:pt idx="106">
                  <c:v>44670</c:v>
                </c:pt>
                <c:pt idx="107">
                  <c:v>44671</c:v>
                </c:pt>
                <c:pt idx="108">
                  <c:v>44672</c:v>
                </c:pt>
                <c:pt idx="109">
                  <c:v>44673</c:v>
                </c:pt>
                <c:pt idx="110">
                  <c:v>44674</c:v>
                </c:pt>
                <c:pt idx="111">
                  <c:v>44675</c:v>
                </c:pt>
                <c:pt idx="112">
                  <c:v>44676</c:v>
                </c:pt>
                <c:pt idx="113">
                  <c:v>44677</c:v>
                </c:pt>
                <c:pt idx="114">
                  <c:v>44678</c:v>
                </c:pt>
                <c:pt idx="115">
                  <c:v>44679</c:v>
                </c:pt>
                <c:pt idx="116">
                  <c:v>44680</c:v>
                </c:pt>
                <c:pt idx="117">
                  <c:v>44681</c:v>
                </c:pt>
                <c:pt idx="118">
                  <c:v>44682</c:v>
                </c:pt>
                <c:pt idx="119">
                  <c:v>44683</c:v>
                </c:pt>
                <c:pt idx="120">
                  <c:v>44684</c:v>
                </c:pt>
                <c:pt idx="121">
                  <c:v>44685</c:v>
                </c:pt>
                <c:pt idx="122">
                  <c:v>44686</c:v>
                </c:pt>
                <c:pt idx="123">
                  <c:v>44687</c:v>
                </c:pt>
                <c:pt idx="124">
                  <c:v>44688</c:v>
                </c:pt>
                <c:pt idx="125">
                  <c:v>44689</c:v>
                </c:pt>
                <c:pt idx="126">
                  <c:v>44690</c:v>
                </c:pt>
                <c:pt idx="127">
                  <c:v>44691</c:v>
                </c:pt>
                <c:pt idx="128">
                  <c:v>44692</c:v>
                </c:pt>
                <c:pt idx="129">
                  <c:v>44693</c:v>
                </c:pt>
                <c:pt idx="130">
                  <c:v>44694</c:v>
                </c:pt>
                <c:pt idx="131">
                  <c:v>44695</c:v>
                </c:pt>
                <c:pt idx="132">
                  <c:v>44696</c:v>
                </c:pt>
                <c:pt idx="133">
                  <c:v>44697</c:v>
                </c:pt>
                <c:pt idx="134">
                  <c:v>44698</c:v>
                </c:pt>
                <c:pt idx="135">
                  <c:v>44699</c:v>
                </c:pt>
                <c:pt idx="136">
                  <c:v>44700</c:v>
                </c:pt>
                <c:pt idx="137">
                  <c:v>44701</c:v>
                </c:pt>
                <c:pt idx="138">
                  <c:v>44702</c:v>
                </c:pt>
                <c:pt idx="139">
                  <c:v>44703</c:v>
                </c:pt>
                <c:pt idx="140">
                  <c:v>44704</c:v>
                </c:pt>
                <c:pt idx="141">
                  <c:v>44705</c:v>
                </c:pt>
                <c:pt idx="142">
                  <c:v>44706</c:v>
                </c:pt>
                <c:pt idx="143">
                  <c:v>44707</c:v>
                </c:pt>
                <c:pt idx="144">
                  <c:v>44708</c:v>
                </c:pt>
                <c:pt idx="145">
                  <c:v>44709</c:v>
                </c:pt>
                <c:pt idx="146">
                  <c:v>44710</c:v>
                </c:pt>
                <c:pt idx="147">
                  <c:v>44711</c:v>
                </c:pt>
                <c:pt idx="148">
                  <c:v>44712</c:v>
                </c:pt>
                <c:pt idx="149">
                  <c:v>44713</c:v>
                </c:pt>
                <c:pt idx="150">
                  <c:v>44714</c:v>
                </c:pt>
                <c:pt idx="151">
                  <c:v>44715</c:v>
                </c:pt>
                <c:pt idx="152">
                  <c:v>44716</c:v>
                </c:pt>
                <c:pt idx="153">
                  <c:v>44717</c:v>
                </c:pt>
                <c:pt idx="154">
                  <c:v>44718</c:v>
                </c:pt>
                <c:pt idx="155">
                  <c:v>44719</c:v>
                </c:pt>
                <c:pt idx="156">
                  <c:v>44720</c:v>
                </c:pt>
                <c:pt idx="157">
                  <c:v>44721</c:v>
                </c:pt>
                <c:pt idx="158">
                  <c:v>44722</c:v>
                </c:pt>
                <c:pt idx="159">
                  <c:v>44723</c:v>
                </c:pt>
                <c:pt idx="160">
                  <c:v>44724</c:v>
                </c:pt>
                <c:pt idx="161">
                  <c:v>44725</c:v>
                </c:pt>
                <c:pt idx="162">
                  <c:v>44726</c:v>
                </c:pt>
                <c:pt idx="163">
                  <c:v>44727</c:v>
                </c:pt>
                <c:pt idx="164">
                  <c:v>44728</c:v>
                </c:pt>
                <c:pt idx="165">
                  <c:v>44729</c:v>
                </c:pt>
                <c:pt idx="166">
                  <c:v>44730</c:v>
                </c:pt>
                <c:pt idx="167">
                  <c:v>44731</c:v>
                </c:pt>
                <c:pt idx="168">
                  <c:v>44732</c:v>
                </c:pt>
                <c:pt idx="169">
                  <c:v>44733</c:v>
                </c:pt>
                <c:pt idx="170">
                  <c:v>44734</c:v>
                </c:pt>
                <c:pt idx="171">
                  <c:v>44735</c:v>
                </c:pt>
                <c:pt idx="172">
                  <c:v>44736</c:v>
                </c:pt>
                <c:pt idx="173">
                  <c:v>44737</c:v>
                </c:pt>
                <c:pt idx="174">
                  <c:v>44738</c:v>
                </c:pt>
                <c:pt idx="175">
                  <c:v>44739</c:v>
                </c:pt>
                <c:pt idx="176">
                  <c:v>44740</c:v>
                </c:pt>
                <c:pt idx="177">
                  <c:v>44741</c:v>
                </c:pt>
                <c:pt idx="178">
                  <c:v>44742</c:v>
                </c:pt>
                <c:pt idx="179">
                  <c:v>44743</c:v>
                </c:pt>
                <c:pt idx="180">
                  <c:v>44744</c:v>
                </c:pt>
                <c:pt idx="181">
                  <c:v>44745</c:v>
                </c:pt>
                <c:pt idx="182">
                  <c:v>44746</c:v>
                </c:pt>
                <c:pt idx="183">
                  <c:v>44747</c:v>
                </c:pt>
                <c:pt idx="184">
                  <c:v>44748</c:v>
                </c:pt>
                <c:pt idx="185">
                  <c:v>44749</c:v>
                </c:pt>
                <c:pt idx="186">
                  <c:v>44750</c:v>
                </c:pt>
                <c:pt idx="187">
                  <c:v>44751</c:v>
                </c:pt>
                <c:pt idx="188">
                  <c:v>44752</c:v>
                </c:pt>
                <c:pt idx="189">
                  <c:v>44753</c:v>
                </c:pt>
                <c:pt idx="190">
                  <c:v>44754</c:v>
                </c:pt>
                <c:pt idx="191">
                  <c:v>44755</c:v>
                </c:pt>
                <c:pt idx="192">
                  <c:v>44756</c:v>
                </c:pt>
                <c:pt idx="193">
                  <c:v>44757</c:v>
                </c:pt>
                <c:pt idx="194">
                  <c:v>44758</c:v>
                </c:pt>
                <c:pt idx="195">
                  <c:v>44759</c:v>
                </c:pt>
                <c:pt idx="196">
                  <c:v>44760</c:v>
                </c:pt>
                <c:pt idx="197">
                  <c:v>44761</c:v>
                </c:pt>
                <c:pt idx="198">
                  <c:v>44762</c:v>
                </c:pt>
                <c:pt idx="199">
                  <c:v>44763</c:v>
                </c:pt>
                <c:pt idx="200">
                  <c:v>44764</c:v>
                </c:pt>
                <c:pt idx="201">
                  <c:v>44765</c:v>
                </c:pt>
                <c:pt idx="202">
                  <c:v>44766</c:v>
                </c:pt>
                <c:pt idx="203">
                  <c:v>44767</c:v>
                </c:pt>
                <c:pt idx="204">
                  <c:v>44768</c:v>
                </c:pt>
                <c:pt idx="205">
                  <c:v>44769</c:v>
                </c:pt>
                <c:pt idx="206">
                  <c:v>44770</c:v>
                </c:pt>
                <c:pt idx="207">
                  <c:v>44771</c:v>
                </c:pt>
                <c:pt idx="208">
                  <c:v>44772</c:v>
                </c:pt>
                <c:pt idx="209">
                  <c:v>44773</c:v>
                </c:pt>
                <c:pt idx="210">
                  <c:v>44774</c:v>
                </c:pt>
                <c:pt idx="211">
                  <c:v>44775</c:v>
                </c:pt>
                <c:pt idx="212">
                  <c:v>44776</c:v>
                </c:pt>
                <c:pt idx="213">
                  <c:v>44777</c:v>
                </c:pt>
                <c:pt idx="214">
                  <c:v>44778</c:v>
                </c:pt>
                <c:pt idx="215">
                  <c:v>44779</c:v>
                </c:pt>
                <c:pt idx="216">
                  <c:v>44780</c:v>
                </c:pt>
                <c:pt idx="217">
                  <c:v>44781</c:v>
                </c:pt>
                <c:pt idx="218">
                  <c:v>44782</c:v>
                </c:pt>
                <c:pt idx="219">
                  <c:v>44783</c:v>
                </c:pt>
                <c:pt idx="220">
                  <c:v>44784</c:v>
                </c:pt>
                <c:pt idx="221">
                  <c:v>44785</c:v>
                </c:pt>
                <c:pt idx="222">
                  <c:v>44786</c:v>
                </c:pt>
                <c:pt idx="223">
                  <c:v>44787</c:v>
                </c:pt>
                <c:pt idx="224">
                  <c:v>44788</c:v>
                </c:pt>
                <c:pt idx="225">
                  <c:v>44789</c:v>
                </c:pt>
                <c:pt idx="226">
                  <c:v>44790</c:v>
                </c:pt>
                <c:pt idx="227">
                  <c:v>44791</c:v>
                </c:pt>
                <c:pt idx="228">
                  <c:v>44792</c:v>
                </c:pt>
                <c:pt idx="229">
                  <c:v>44793</c:v>
                </c:pt>
                <c:pt idx="230">
                  <c:v>44794</c:v>
                </c:pt>
                <c:pt idx="231">
                  <c:v>44795</c:v>
                </c:pt>
                <c:pt idx="232">
                  <c:v>44796</c:v>
                </c:pt>
                <c:pt idx="233">
                  <c:v>44797</c:v>
                </c:pt>
                <c:pt idx="234">
                  <c:v>44798</c:v>
                </c:pt>
                <c:pt idx="235">
                  <c:v>44799</c:v>
                </c:pt>
                <c:pt idx="236">
                  <c:v>44800</c:v>
                </c:pt>
                <c:pt idx="237">
                  <c:v>44801</c:v>
                </c:pt>
                <c:pt idx="238">
                  <c:v>44802</c:v>
                </c:pt>
                <c:pt idx="239">
                  <c:v>44803</c:v>
                </c:pt>
                <c:pt idx="240">
                  <c:v>44804</c:v>
                </c:pt>
                <c:pt idx="241">
                  <c:v>44805</c:v>
                </c:pt>
                <c:pt idx="242">
                  <c:v>44806</c:v>
                </c:pt>
                <c:pt idx="243">
                  <c:v>44807</c:v>
                </c:pt>
                <c:pt idx="244">
                  <c:v>44808</c:v>
                </c:pt>
                <c:pt idx="245">
                  <c:v>44809</c:v>
                </c:pt>
                <c:pt idx="246">
                  <c:v>44810</c:v>
                </c:pt>
                <c:pt idx="247">
                  <c:v>44811</c:v>
                </c:pt>
                <c:pt idx="248">
                  <c:v>44812</c:v>
                </c:pt>
                <c:pt idx="249">
                  <c:v>44813</c:v>
                </c:pt>
                <c:pt idx="250">
                  <c:v>44814</c:v>
                </c:pt>
                <c:pt idx="251">
                  <c:v>44815</c:v>
                </c:pt>
                <c:pt idx="252">
                  <c:v>44816</c:v>
                </c:pt>
                <c:pt idx="253">
                  <c:v>44817</c:v>
                </c:pt>
                <c:pt idx="254">
                  <c:v>44818</c:v>
                </c:pt>
                <c:pt idx="255">
                  <c:v>44819</c:v>
                </c:pt>
                <c:pt idx="256">
                  <c:v>44820</c:v>
                </c:pt>
                <c:pt idx="257">
                  <c:v>44821</c:v>
                </c:pt>
                <c:pt idx="258">
                  <c:v>44822</c:v>
                </c:pt>
                <c:pt idx="259">
                  <c:v>44823</c:v>
                </c:pt>
                <c:pt idx="260">
                  <c:v>44824</c:v>
                </c:pt>
                <c:pt idx="261">
                  <c:v>44825</c:v>
                </c:pt>
                <c:pt idx="262">
                  <c:v>44826</c:v>
                </c:pt>
                <c:pt idx="263">
                  <c:v>44827</c:v>
                </c:pt>
                <c:pt idx="264">
                  <c:v>44828</c:v>
                </c:pt>
                <c:pt idx="265">
                  <c:v>44829</c:v>
                </c:pt>
                <c:pt idx="266">
                  <c:v>44830</c:v>
                </c:pt>
                <c:pt idx="267">
                  <c:v>44831</c:v>
                </c:pt>
                <c:pt idx="268">
                  <c:v>44832</c:v>
                </c:pt>
                <c:pt idx="269">
                  <c:v>44833</c:v>
                </c:pt>
                <c:pt idx="270">
                  <c:v>44834</c:v>
                </c:pt>
                <c:pt idx="271">
                  <c:v>44835</c:v>
                </c:pt>
                <c:pt idx="272">
                  <c:v>44836</c:v>
                </c:pt>
                <c:pt idx="273">
                  <c:v>44837</c:v>
                </c:pt>
                <c:pt idx="274">
                  <c:v>44838</c:v>
                </c:pt>
                <c:pt idx="275">
                  <c:v>44839</c:v>
                </c:pt>
                <c:pt idx="276">
                  <c:v>44840</c:v>
                </c:pt>
                <c:pt idx="277">
                  <c:v>44841</c:v>
                </c:pt>
                <c:pt idx="278">
                  <c:v>44842</c:v>
                </c:pt>
                <c:pt idx="279">
                  <c:v>44843</c:v>
                </c:pt>
                <c:pt idx="280">
                  <c:v>44844</c:v>
                </c:pt>
                <c:pt idx="281">
                  <c:v>44845</c:v>
                </c:pt>
                <c:pt idx="282">
                  <c:v>44846</c:v>
                </c:pt>
                <c:pt idx="283">
                  <c:v>44847</c:v>
                </c:pt>
                <c:pt idx="284">
                  <c:v>44848</c:v>
                </c:pt>
                <c:pt idx="285">
                  <c:v>44849</c:v>
                </c:pt>
                <c:pt idx="286">
                  <c:v>44850</c:v>
                </c:pt>
                <c:pt idx="287">
                  <c:v>44851</c:v>
                </c:pt>
                <c:pt idx="288">
                  <c:v>44852</c:v>
                </c:pt>
                <c:pt idx="289">
                  <c:v>44853</c:v>
                </c:pt>
                <c:pt idx="290">
                  <c:v>44854</c:v>
                </c:pt>
                <c:pt idx="291">
                  <c:v>44855</c:v>
                </c:pt>
                <c:pt idx="292">
                  <c:v>44856</c:v>
                </c:pt>
                <c:pt idx="293">
                  <c:v>44857</c:v>
                </c:pt>
                <c:pt idx="294">
                  <c:v>44858</c:v>
                </c:pt>
                <c:pt idx="295">
                  <c:v>44859</c:v>
                </c:pt>
                <c:pt idx="296">
                  <c:v>44860</c:v>
                </c:pt>
                <c:pt idx="297">
                  <c:v>44861</c:v>
                </c:pt>
                <c:pt idx="298">
                  <c:v>44862</c:v>
                </c:pt>
                <c:pt idx="299">
                  <c:v>44863</c:v>
                </c:pt>
                <c:pt idx="300">
                  <c:v>44864</c:v>
                </c:pt>
                <c:pt idx="301">
                  <c:v>44865</c:v>
                </c:pt>
                <c:pt idx="302">
                  <c:v>44866</c:v>
                </c:pt>
                <c:pt idx="303">
                  <c:v>44867</c:v>
                </c:pt>
                <c:pt idx="304">
                  <c:v>44868</c:v>
                </c:pt>
                <c:pt idx="305">
                  <c:v>44869</c:v>
                </c:pt>
                <c:pt idx="306">
                  <c:v>44870</c:v>
                </c:pt>
                <c:pt idx="307">
                  <c:v>44871</c:v>
                </c:pt>
                <c:pt idx="308">
                  <c:v>44872</c:v>
                </c:pt>
                <c:pt idx="309">
                  <c:v>44873</c:v>
                </c:pt>
                <c:pt idx="310">
                  <c:v>44874</c:v>
                </c:pt>
                <c:pt idx="311">
                  <c:v>44875</c:v>
                </c:pt>
                <c:pt idx="312">
                  <c:v>44876</c:v>
                </c:pt>
                <c:pt idx="313">
                  <c:v>44877</c:v>
                </c:pt>
                <c:pt idx="314">
                  <c:v>44878</c:v>
                </c:pt>
                <c:pt idx="315">
                  <c:v>44879</c:v>
                </c:pt>
                <c:pt idx="316">
                  <c:v>44880</c:v>
                </c:pt>
                <c:pt idx="317">
                  <c:v>44881</c:v>
                </c:pt>
                <c:pt idx="318">
                  <c:v>44882</c:v>
                </c:pt>
                <c:pt idx="319">
                  <c:v>44883</c:v>
                </c:pt>
                <c:pt idx="320">
                  <c:v>44884</c:v>
                </c:pt>
                <c:pt idx="321">
                  <c:v>44885</c:v>
                </c:pt>
                <c:pt idx="322">
                  <c:v>44886</c:v>
                </c:pt>
                <c:pt idx="323">
                  <c:v>44887</c:v>
                </c:pt>
                <c:pt idx="324">
                  <c:v>44888</c:v>
                </c:pt>
                <c:pt idx="325">
                  <c:v>44889</c:v>
                </c:pt>
                <c:pt idx="326">
                  <c:v>44890</c:v>
                </c:pt>
                <c:pt idx="327">
                  <c:v>44891</c:v>
                </c:pt>
                <c:pt idx="328">
                  <c:v>44892</c:v>
                </c:pt>
                <c:pt idx="329">
                  <c:v>44893</c:v>
                </c:pt>
                <c:pt idx="330">
                  <c:v>44894</c:v>
                </c:pt>
                <c:pt idx="331">
                  <c:v>44895</c:v>
                </c:pt>
                <c:pt idx="332">
                  <c:v>44896</c:v>
                </c:pt>
                <c:pt idx="333">
                  <c:v>44897</c:v>
                </c:pt>
                <c:pt idx="334">
                  <c:v>44898</c:v>
                </c:pt>
                <c:pt idx="335">
                  <c:v>44899</c:v>
                </c:pt>
                <c:pt idx="336">
                  <c:v>44900</c:v>
                </c:pt>
                <c:pt idx="337">
                  <c:v>44901</c:v>
                </c:pt>
                <c:pt idx="338">
                  <c:v>44902</c:v>
                </c:pt>
                <c:pt idx="339">
                  <c:v>44903</c:v>
                </c:pt>
                <c:pt idx="340">
                  <c:v>44904</c:v>
                </c:pt>
                <c:pt idx="341">
                  <c:v>44905</c:v>
                </c:pt>
                <c:pt idx="342">
                  <c:v>44906</c:v>
                </c:pt>
                <c:pt idx="343">
                  <c:v>44907</c:v>
                </c:pt>
                <c:pt idx="344">
                  <c:v>44908</c:v>
                </c:pt>
                <c:pt idx="345">
                  <c:v>44909</c:v>
                </c:pt>
                <c:pt idx="346">
                  <c:v>44910</c:v>
                </c:pt>
                <c:pt idx="347">
                  <c:v>44911</c:v>
                </c:pt>
                <c:pt idx="348">
                  <c:v>44912</c:v>
                </c:pt>
                <c:pt idx="349">
                  <c:v>44913</c:v>
                </c:pt>
                <c:pt idx="350">
                  <c:v>44914</c:v>
                </c:pt>
                <c:pt idx="351">
                  <c:v>44915</c:v>
                </c:pt>
                <c:pt idx="352">
                  <c:v>44916</c:v>
                </c:pt>
                <c:pt idx="353">
                  <c:v>44917</c:v>
                </c:pt>
                <c:pt idx="354">
                  <c:v>44918</c:v>
                </c:pt>
                <c:pt idx="355">
                  <c:v>44919</c:v>
                </c:pt>
                <c:pt idx="356">
                  <c:v>44920</c:v>
                </c:pt>
                <c:pt idx="357">
                  <c:v>44921</c:v>
                </c:pt>
                <c:pt idx="358">
                  <c:v>44922</c:v>
                </c:pt>
                <c:pt idx="359">
                  <c:v>44923</c:v>
                </c:pt>
                <c:pt idx="360">
                  <c:v>44924</c:v>
                </c:pt>
                <c:pt idx="361">
                  <c:v>44925</c:v>
                </c:pt>
                <c:pt idx="362">
                  <c:v>44926</c:v>
                </c:pt>
                <c:pt idx="363">
                  <c:v>44927</c:v>
                </c:pt>
                <c:pt idx="364">
                  <c:v>44928</c:v>
                </c:pt>
                <c:pt idx="365">
                  <c:v>44929</c:v>
                </c:pt>
                <c:pt idx="366">
                  <c:v>44930</c:v>
                </c:pt>
                <c:pt idx="367">
                  <c:v>44931</c:v>
                </c:pt>
                <c:pt idx="368">
                  <c:v>44932</c:v>
                </c:pt>
                <c:pt idx="369">
                  <c:v>44933</c:v>
                </c:pt>
                <c:pt idx="370">
                  <c:v>44934</c:v>
                </c:pt>
                <c:pt idx="371">
                  <c:v>44935</c:v>
                </c:pt>
                <c:pt idx="372">
                  <c:v>44936</c:v>
                </c:pt>
                <c:pt idx="373">
                  <c:v>44937</c:v>
                </c:pt>
                <c:pt idx="374">
                  <c:v>44938</c:v>
                </c:pt>
                <c:pt idx="375">
                  <c:v>44939</c:v>
                </c:pt>
                <c:pt idx="376">
                  <c:v>44940</c:v>
                </c:pt>
                <c:pt idx="377">
                  <c:v>44941</c:v>
                </c:pt>
                <c:pt idx="378">
                  <c:v>44942</c:v>
                </c:pt>
                <c:pt idx="379">
                  <c:v>44943</c:v>
                </c:pt>
                <c:pt idx="380">
                  <c:v>44944</c:v>
                </c:pt>
                <c:pt idx="381">
                  <c:v>44945</c:v>
                </c:pt>
                <c:pt idx="382">
                  <c:v>44946</c:v>
                </c:pt>
                <c:pt idx="383">
                  <c:v>44947</c:v>
                </c:pt>
                <c:pt idx="384">
                  <c:v>44948</c:v>
                </c:pt>
                <c:pt idx="385">
                  <c:v>44949</c:v>
                </c:pt>
                <c:pt idx="386">
                  <c:v>44950</c:v>
                </c:pt>
                <c:pt idx="387">
                  <c:v>44951</c:v>
                </c:pt>
                <c:pt idx="388">
                  <c:v>44952</c:v>
                </c:pt>
                <c:pt idx="389">
                  <c:v>44953</c:v>
                </c:pt>
                <c:pt idx="390">
                  <c:v>44954</c:v>
                </c:pt>
                <c:pt idx="391">
                  <c:v>44955</c:v>
                </c:pt>
                <c:pt idx="392">
                  <c:v>44956</c:v>
                </c:pt>
                <c:pt idx="393">
                  <c:v>44957</c:v>
                </c:pt>
                <c:pt idx="394">
                  <c:v>44958</c:v>
                </c:pt>
                <c:pt idx="395">
                  <c:v>44959</c:v>
                </c:pt>
                <c:pt idx="396">
                  <c:v>44960</c:v>
                </c:pt>
                <c:pt idx="397">
                  <c:v>44961</c:v>
                </c:pt>
                <c:pt idx="398">
                  <c:v>44962</c:v>
                </c:pt>
                <c:pt idx="399">
                  <c:v>44963</c:v>
                </c:pt>
                <c:pt idx="400">
                  <c:v>44964</c:v>
                </c:pt>
                <c:pt idx="401">
                  <c:v>44965</c:v>
                </c:pt>
                <c:pt idx="402">
                  <c:v>44966</c:v>
                </c:pt>
                <c:pt idx="403">
                  <c:v>44967</c:v>
                </c:pt>
                <c:pt idx="404">
                  <c:v>44968</c:v>
                </c:pt>
                <c:pt idx="405">
                  <c:v>44969</c:v>
                </c:pt>
                <c:pt idx="406">
                  <c:v>44970</c:v>
                </c:pt>
                <c:pt idx="407">
                  <c:v>44971</c:v>
                </c:pt>
                <c:pt idx="408">
                  <c:v>44972</c:v>
                </c:pt>
                <c:pt idx="409">
                  <c:v>44973</c:v>
                </c:pt>
                <c:pt idx="410">
                  <c:v>44974</c:v>
                </c:pt>
                <c:pt idx="411">
                  <c:v>44975</c:v>
                </c:pt>
                <c:pt idx="412">
                  <c:v>44976</c:v>
                </c:pt>
                <c:pt idx="413">
                  <c:v>44977</c:v>
                </c:pt>
                <c:pt idx="414">
                  <c:v>44978</c:v>
                </c:pt>
                <c:pt idx="415">
                  <c:v>44979</c:v>
                </c:pt>
                <c:pt idx="416">
                  <c:v>44980</c:v>
                </c:pt>
                <c:pt idx="417">
                  <c:v>44981</c:v>
                </c:pt>
                <c:pt idx="418">
                  <c:v>44982</c:v>
                </c:pt>
                <c:pt idx="419">
                  <c:v>44983</c:v>
                </c:pt>
                <c:pt idx="420">
                  <c:v>44984</c:v>
                </c:pt>
                <c:pt idx="421">
                  <c:v>44985</c:v>
                </c:pt>
                <c:pt idx="422">
                  <c:v>44986</c:v>
                </c:pt>
                <c:pt idx="423">
                  <c:v>44987</c:v>
                </c:pt>
                <c:pt idx="424">
                  <c:v>44988</c:v>
                </c:pt>
                <c:pt idx="425">
                  <c:v>44989</c:v>
                </c:pt>
                <c:pt idx="426">
                  <c:v>44990</c:v>
                </c:pt>
                <c:pt idx="427">
                  <c:v>44991</c:v>
                </c:pt>
                <c:pt idx="428">
                  <c:v>44992</c:v>
                </c:pt>
                <c:pt idx="429">
                  <c:v>44993</c:v>
                </c:pt>
                <c:pt idx="430">
                  <c:v>44994</c:v>
                </c:pt>
              </c:numCache>
            </c:numRef>
          </c:cat>
          <c:val>
            <c:numRef>
              <c:f>'Tỷ giá trong khu vực'!$U$4:$U$434</c:f>
              <c:numCache>
                <c:formatCode>0.00%</c:formatCode>
                <c:ptCount val="431"/>
                <c:pt idx="0" formatCode="General">
                  <c:v>0</c:v>
                </c:pt>
                <c:pt idx="1">
                  <c:v>-4.896174550918594E-4</c:v>
                </c:pt>
                <c:pt idx="2">
                  <c:v>-9.8025601019415508E-5</c:v>
                </c:pt>
                <c:pt idx="3">
                  <c:v>-2.2474411233733256E-3</c:v>
                </c:pt>
                <c:pt idx="4">
                  <c:v>-5.3572012057148729E-3</c:v>
                </c:pt>
                <c:pt idx="5">
                  <c:v>-5.3572012057148729E-3</c:v>
                </c:pt>
                <c:pt idx="6">
                  <c:v>-5.3572012057148729E-3</c:v>
                </c:pt>
                <c:pt idx="7">
                  <c:v>-2.0524110213449311E-3</c:v>
                </c:pt>
                <c:pt idx="8">
                  <c:v>1.2748433632585052E-3</c:v>
                </c:pt>
                <c:pt idx="9">
                  <c:v>1.2748433632585052E-3</c:v>
                </c:pt>
                <c:pt idx="10">
                  <c:v>-6.8515810712564944E-4</c:v>
                </c:pt>
                <c:pt idx="11">
                  <c:v>-5.1637027537024868E-3</c:v>
                </c:pt>
                <c:pt idx="12">
                  <c:v>-5.1637027537024868E-3</c:v>
                </c:pt>
                <c:pt idx="13">
                  <c:v>-5.1637027537024868E-3</c:v>
                </c:pt>
                <c:pt idx="14">
                  <c:v>-3.8046186395679351E-3</c:v>
                </c:pt>
                <c:pt idx="15">
                  <c:v>-7.2911646258281204E-3</c:v>
                </c:pt>
                <c:pt idx="16">
                  <c:v>-8.2555935858580343E-3</c:v>
                </c:pt>
                <c:pt idx="17">
                  <c:v>-7.0981767238209531E-3</c:v>
                </c:pt>
                <c:pt idx="18">
                  <c:v>-3.9991381915909343E-3</c:v>
                </c:pt>
                <c:pt idx="19">
                  <c:v>-3.9991381915909343E-3</c:v>
                </c:pt>
                <c:pt idx="20">
                  <c:v>-3.9991381915909343E-3</c:v>
                </c:pt>
                <c:pt idx="21">
                  <c:v>-4.5816757476493195E-3</c:v>
                </c:pt>
                <c:pt idx="22">
                  <c:v>-2.0524110213449311E-3</c:v>
                </c:pt>
                <c:pt idx="23">
                  <c:v>-4.9696937516847057E-3</c:v>
                </c:pt>
                <c:pt idx="24">
                  <c:v>-3.9991381915909343E-3</c:v>
                </c:pt>
                <c:pt idx="25">
                  <c:v>-1.4668101652547056E-3</c:v>
                </c:pt>
                <c:pt idx="26">
                  <c:v>-1.4668101652547056E-3</c:v>
                </c:pt>
                <c:pt idx="27">
                  <c:v>-1.4668101652547056E-3</c:v>
                </c:pt>
                <c:pt idx="28">
                  <c:v>-4.896174550918594E-4</c:v>
                </c:pt>
                <c:pt idx="29">
                  <c:v>1.9625542204105995E-3</c:v>
                </c:pt>
                <c:pt idx="30">
                  <c:v>4.9012800509743175E-4</c:v>
                </c:pt>
                <c:pt idx="31">
                  <c:v>1.8640180693857888E-3</c:v>
                </c:pt>
                <c:pt idx="32">
                  <c:v>-3.0265404314759369E-3</c:v>
                </c:pt>
                <c:pt idx="33">
                  <c:v>-3.0265404314759369E-3</c:v>
                </c:pt>
                <c:pt idx="34">
                  <c:v>-3.0265404314759369E-3</c:v>
                </c:pt>
                <c:pt idx="35">
                  <c:v>-7.6771404298421027E-3</c:v>
                </c:pt>
                <c:pt idx="36">
                  <c:v>-7.6771404298421027E-3</c:v>
                </c:pt>
                <c:pt idx="37">
                  <c:v>-3.8046186395679351E-3</c:v>
                </c:pt>
                <c:pt idx="38">
                  <c:v>-4.7756847496671015E-3</c:v>
                </c:pt>
                <c:pt idx="39">
                  <c:v>-3.9991381915909343E-3</c:v>
                </c:pt>
                <c:pt idx="40">
                  <c:v>-3.9991381915909343E-3</c:v>
                </c:pt>
                <c:pt idx="41">
                  <c:v>-3.9991381915909343E-3</c:v>
                </c:pt>
                <c:pt idx="42">
                  <c:v>-5.7447086597448632E-3</c:v>
                </c:pt>
                <c:pt idx="43">
                  <c:v>-4.8726892506759031E-3</c:v>
                </c:pt>
                <c:pt idx="44">
                  <c:v>-6.3252040157820216E-3</c:v>
                </c:pt>
                <c:pt idx="45">
                  <c:v>-6.3252040157820216E-3</c:v>
                </c:pt>
                <c:pt idx="46">
                  <c:v>-7.4846630778403296E-3</c:v>
                </c:pt>
                <c:pt idx="47">
                  <c:v>-7.4846630778403296E-3</c:v>
                </c:pt>
                <c:pt idx="48">
                  <c:v>-7.4846630778403296E-3</c:v>
                </c:pt>
                <c:pt idx="49">
                  <c:v>-6.905188821813962E-3</c:v>
                </c:pt>
                <c:pt idx="50">
                  <c:v>-4.5816757476493195E-3</c:v>
                </c:pt>
                <c:pt idx="51">
                  <c:v>-1.4668101652547056E-3</c:v>
                </c:pt>
                <c:pt idx="52">
                  <c:v>-4.7756847496671015E-3</c:v>
                </c:pt>
                <c:pt idx="53">
                  <c:v>-5.1249009532988244E-3</c:v>
                </c:pt>
                <c:pt idx="54">
                  <c:v>-5.1249009532988244E-3</c:v>
                </c:pt>
                <c:pt idx="55">
                  <c:v>-5.1249009532988244E-3</c:v>
                </c:pt>
                <c:pt idx="56">
                  <c:v>-2.4424712254015432E-3</c:v>
                </c:pt>
                <c:pt idx="57">
                  <c:v>-5.4542057067236754E-3</c:v>
                </c:pt>
                <c:pt idx="58">
                  <c:v>-7.2911646258281204E-3</c:v>
                </c:pt>
                <c:pt idx="59">
                  <c:v>-1.1136627265820768E-2</c:v>
                </c:pt>
                <c:pt idx="60">
                  <c:v>-1.7227999379171088E-2</c:v>
                </c:pt>
                <c:pt idx="61">
                  <c:v>-1.7227999379171088E-2</c:v>
                </c:pt>
                <c:pt idx="62">
                  <c:v>-1.7227999379171088E-2</c:v>
                </c:pt>
                <c:pt idx="63">
                  <c:v>-2.3618043245627499E-2</c:v>
                </c:pt>
                <c:pt idx="64">
                  <c:v>-2.3991765849514297E-2</c:v>
                </c:pt>
                <c:pt idx="65">
                  <c:v>-1.7984123937034809E-2</c:v>
                </c:pt>
                <c:pt idx="66">
                  <c:v>-2.2496875433967459E-2</c:v>
                </c:pt>
                <c:pt idx="67">
                  <c:v>-2.4178116601452391E-2</c:v>
                </c:pt>
                <c:pt idx="68">
                  <c:v>-2.4178116601452391E-2</c:v>
                </c:pt>
                <c:pt idx="69">
                  <c:v>-2.3991765849514297E-2</c:v>
                </c:pt>
                <c:pt idx="70">
                  <c:v>-2.5667901516946163E-2</c:v>
                </c:pt>
                <c:pt idx="71">
                  <c:v>-2.4178116601452391E-2</c:v>
                </c:pt>
                <c:pt idx="72">
                  <c:v>-2.1184761920321479E-2</c:v>
                </c:pt>
                <c:pt idx="73">
                  <c:v>-2.1090820719344514E-2</c:v>
                </c:pt>
                <c:pt idx="74">
                  <c:v>-2.3804904547570987E-2</c:v>
                </c:pt>
                <c:pt idx="75">
                  <c:v>-2.3804904547570987E-2</c:v>
                </c:pt>
                <c:pt idx="76">
                  <c:v>-2.4923519609204584E-2</c:v>
                </c:pt>
                <c:pt idx="77">
                  <c:v>-2.6039581920811558E-2</c:v>
                </c:pt>
                <c:pt idx="78">
                  <c:v>-2.4737168857266491E-2</c:v>
                </c:pt>
                <c:pt idx="79">
                  <c:v>-2.4923519609204584E-2</c:v>
                </c:pt>
                <c:pt idx="80">
                  <c:v>-2.3057969889802788E-2</c:v>
                </c:pt>
                <c:pt idx="81">
                  <c:v>-2.0245349910551505E-2</c:v>
                </c:pt>
                <c:pt idx="82">
                  <c:v>-2.0245349910551505E-2</c:v>
                </c:pt>
                <c:pt idx="83">
                  <c:v>-2.0996879518367553E-2</c:v>
                </c:pt>
                <c:pt idx="84">
                  <c:v>-1.9681192154684335E-2</c:v>
                </c:pt>
                <c:pt idx="85">
                  <c:v>-1.7795220435070272E-2</c:v>
                </c:pt>
                <c:pt idx="86">
                  <c:v>-1.7795220435070272E-2</c:v>
                </c:pt>
                <c:pt idx="87">
                  <c:v>-1.2857691333719976E-2</c:v>
                </c:pt>
                <c:pt idx="88">
                  <c:v>-9.2179803458668982E-3</c:v>
                </c:pt>
                <c:pt idx="89">
                  <c:v>-9.2179803458668982E-3</c:v>
                </c:pt>
                <c:pt idx="90">
                  <c:v>-9.2179803458668982E-3</c:v>
                </c:pt>
                <c:pt idx="91">
                  <c:v>-5.7447086597448632E-3</c:v>
                </c:pt>
                <c:pt idx="92">
                  <c:v>-4.5816757476493195E-3</c:v>
                </c:pt>
                <c:pt idx="93">
                  <c:v>-4.2901516946175179E-3</c:v>
                </c:pt>
                <c:pt idx="94">
                  <c:v>-6.7122009198067939E-3</c:v>
                </c:pt>
                <c:pt idx="95">
                  <c:v>-1.0561747959842072E-2</c:v>
                </c:pt>
                <c:pt idx="96">
                  <c:v>-1.0561747959842072E-2</c:v>
                </c:pt>
                <c:pt idx="97">
                  <c:v>-9.7943913018616029E-3</c:v>
                </c:pt>
                <c:pt idx="98">
                  <c:v>-2.0245349910551505E-2</c:v>
                </c:pt>
                <c:pt idx="99">
                  <c:v>-1.8739227394887918E-2</c:v>
                </c:pt>
                <c:pt idx="100">
                  <c:v>-1.9681192154684335E-2</c:v>
                </c:pt>
                <c:pt idx="101">
                  <c:v>-2.1747388026172813E-2</c:v>
                </c:pt>
                <c:pt idx="102">
                  <c:v>-2.1466074973247144E-2</c:v>
                </c:pt>
                <c:pt idx="103">
                  <c:v>-2.1466074973247144E-2</c:v>
                </c:pt>
                <c:pt idx="104">
                  <c:v>-2.1747388026172813E-2</c:v>
                </c:pt>
                <c:pt idx="105">
                  <c:v>-2.3991765849514297E-2</c:v>
                </c:pt>
                <c:pt idx="106">
                  <c:v>-2.6967761830464607E-2</c:v>
                </c:pt>
                <c:pt idx="107">
                  <c:v>-2.6225422122744254E-2</c:v>
                </c:pt>
                <c:pt idx="108">
                  <c:v>-2.641126232467713E-2</c:v>
                </c:pt>
                <c:pt idx="109">
                  <c:v>-2.4550818105328401E-2</c:v>
                </c:pt>
                <c:pt idx="110">
                  <c:v>-2.4550818105328401E-2</c:v>
                </c:pt>
                <c:pt idx="111">
                  <c:v>-2.5295710563075374E-2</c:v>
                </c:pt>
                <c:pt idx="112">
                  <c:v>-2.5574981415979817E-2</c:v>
                </c:pt>
                <c:pt idx="113">
                  <c:v>-2.4364467353390307E-2</c:v>
                </c:pt>
                <c:pt idx="114">
                  <c:v>-2.1184761920321479E-2</c:v>
                </c:pt>
                <c:pt idx="115">
                  <c:v>-2.5295710563075374E-2</c:v>
                </c:pt>
                <c:pt idx="116">
                  <c:v>-2.4178116601452391E-2</c:v>
                </c:pt>
                <c:pt idx="117">
                  <c:v>-2.4178116601452391E-2</c:v>
                </c:pt>
                <c:pt idx="118">
                  <c:v>-2.4364467353390307E-2</c:v>
                </c:pt>
                <c:pt idx="119">
                  <c:v>-2.8356457844907125E-2</c:v>
                </c:pt>
                <c:pt idx="120">
                  <c:v>-2.7893899540096433E-2</c:v>
                </c:pt>
                <c:pt idx="121">
                  <c:v>-2.5667901516946163E-2</c:v>
                </c:pt>
                <c:pt idx="122">
                  <c:v>-2.7709080438174348E-2</c:v>
                </c:pt>
                <c:pt idx="123">
                  <c:v>-2.6039581920811558E-2</c:v>
                </c:pt>
                <c:pt idx="124">
                  <c:v>-2.6039581920811558E-2</c:v>
                </c:pt>
                <c:pt idx="125">
                  <c:v>-2.6782432178537128E-2</c:v>
                </c:pt>
                <c:pt idx="126">
                  <c:v>-2.9354072555282239E-2</c:v>
                </c:pt>
                <c:pt idx="127">
                  <c:v>-2.3804904547570987E-2</c:v>
                </c:pt>
                <c:pt idx="128">
                  <c:v>-2.1560016174224109E-2</c:v>
                </c:pt>
                <c:pt idx="129">
                  <c:v>-2.548206131501329E-2</c:v>
                </c:pt>
                <c:pt idx="130">
                  <c:v>-2.5295710563075374E-2</c:v>
                </c:pt>
                <c:pt idx="131">
                  <c:v>-2.5295710563075374E-2</c:v>
                </c:pt>
                <c:pt idx="132">
                  <c:v>-2.6596591976604432E-2</c:v>
                </c:pt>
                <c:pt idx="133">
                  <c:v>-2.6132502021777908E-2</c:v>
                </c:pt>
                <c:pt idx="134">
                  <c:v>-2.548206131501329E-2</c:v>
                </c:pt>
                <c:pt idx="135">
                  <c:v>-2.6782432178537128E-2</c:v>
                </c:pt>
                <c:pt idx="136">
                  <c:v>-2.287059803785408E-2</c:v>
                </c:pt>
                <c:pt idx="137">
                  <c:v>-2.2122131730070049E-2</c:v>
                </c:pt>
                <c:pt idx="138">
                  <c:v>-2.2122131730070049E-2</c:v>
                </c:pt>
                <c:pt idx="139">
                  <c:v>-2.2496875433967459E-2</c:v>
                </c:pt>
                <c:pt idx="140">
                  <c:v>-2.3057969889802788E-2</c:v>
                </c:pt>
                <c:pt idx="141">
                  <c:v>-2.4364467353390307E-2</c:v>
                </c:pt>
                <c:pt idx="142">
                  <c:v>-2.4784139457754883E-2</c:v>
                </c:pt>
                <c:pt idx="143">
                  <c:v>-2.4737168857266491E-2</c:v>
                </c:pt>
                <c:pt idx="144">
                  <c:v>-2.2683736735910769E-2</c:v>
                </c:pt>
                <c:pt idx="145">
                  <c:v>-2.2683736735910769E-2</c:v>
                </c:pt>
                <c:pt idx="146">
                  <c:v>-2.1934759878121341E-2</c:v>
                </c:pt>
                <c:pt idx="147">
                  <c:v>-2.4550818105328401E-2</c:v>
                </c:pt>
                <c:pt idx="148">
                  <c:v>-2.641126232467713E-2</c:v>
                </c:pt>
                <c:pt idx="149">
                  <c:v>-2.7153091482392089E-2</c:v>
                </c:pt>
                <c:pt idx="150">
                  <c:v>-3.2866146041807758E-2</c:v>
                </c:pt>
                <c:pt idx="151">
                  <c:v>-3.5059468864618401E-2</c:v>
                </c:pt>
                <c:pt idx="152">
                  <c:v>-3.5059468864618401E-2</c:v>
                </c:pt>
                <c:pt idx="153">
                  <c:v>-3.4512159258926443E-2</c:v>
                </c:pt>
                <c:pt idx="154">
                  <c:v>-3.5606267920305142E-2</c:v>
                </c:pt>
                <c:pt idx="155">
                  <c:v>-3.3781051651322835E-2</c:v>
                </c:pt>
                <c:pt idx="156">
                  <c:v>-3.6697823831657213E-2</c:v>
                </c:pt>
                <c:pt idx="157">
                  <c:v>-3.6152556425986485E-2</c:v>
                </c:pt>
                <c:pt idx="158">
                  <c:v>-3.7787337542988242E-2</c:v>
                </c:pt>
                <c:pt idx="159">
                  <c:v>-3.7787337542988242E-2</c:v>
                </c:pt>
                <c:pt idx="160">
                  <c:v>-3.7606092291103212E-2</c:v>
                </c:pt>
                <c:pt idx="161">
                  <c:v>-4.1220786328696177E-2</c:v>
                </c:pt>
                <c:pt idx="162">
                  <c:v>-4.1220786328696177E-2</c:v>
                </c:pt>
                <c:pt idx="163">
                  <c:v>-4.355553150297739E-2</c:v>
                </c:pt>
                <c:pt idx="164">
                  <c:v>-4.5343988171577435E-2</c:v>
                </c:pt>
                <c:pt idx="165">
                  <c:v>-5.0316234673288759E-2</c:v>
                </c:pt>
                <c:pt idx="166">
                  <c:v>-5.0316234673288759E-2</c:v>
                </c:pt>
                <c:pt idx="167">
                  <c:v>-5.049288497512594E-2</c:v>
                </c:pt>
                <c:pt idx="168">
                  <c:v>-5.6459172337175317E-2</c:v>
                </c:pt>
                <c:pt idx="169">
                  <c:v>-5.8199637305276185E-2</c:v>
                </c:pt>
                <c:pt idx="170">
                  <c:v>-6.097090273409736E-2</c:v>
                </c:pt>
                <c:pt idx="171">
                  <c:v>-6.6123373387682927E-2</c:v>
                </c:pt>
                <c:pt idx="172">
                  <c:v>-7.0036228628376759E-2</c:v>
                </c:pt>
                <c:pt idx="173">
                  <c:v>-7.0036228628376759E-2</c:v>
                </c:pt>
                <c:pt idx="174">
                  <c:v>-6.9867236576619265E-2</c:v>
                </c:pt>
                <c:pt idx="175">
                  <c:v>-6.7829120955422748E-2</c:v>
                </c:pt>
                <c:pt idx="176">
                  <c:v>-6.7318060400107835E-2</c:v>
                </c:pt>
                <c:pt idx="177">
                  <c:v>-7.1389696692452848E-2</c:v>
                </c:pt>
                <c:pt idx="178">
                  <c:v>-7.1389696692452848E-2</c:v>
                </c:pt>
                <c:pt idx="179">
                  <c:v>-7.3915898118725218E-2</c:v>
                </c:pt>
                <c:pt idx="180">
                  <c:v>-7.3915898118725218E-2</c:v>
                </c:pt>
                <c:pt idx="181">
                  <c:v>-7.3579956215231473E-2</c:v>
                </c:pt>
                <c:pt idx="182">
                  <c:v>-7.2401606802976554E-2</c:v>
                </c:pt>
                <c:pt idx="183">
                  <c:v>-7.8596110017399523E-2</c:v>
                </c:pt>
                <c:pt idx="184">
                  <c:v>-8.5363450337779798E-2</c:v>
                </c:pt>
                <c:pt idx="185">
                  <c:v>-8.7162628556491192E-2</c:v>
                </c:pt>
                <c:pt idx="186">
                  <c:v>-8.5527336889484218E-2</c:v>
                </c:pt>
                <c:pt idx="187">
                  <c:v>-8.5527336889484218E-2</c:v>
                </c:pt>
                <c:pt idx="188">
                  <c:v>-8.5527336889484218E-2</c:v>
                </c:pt>
                <c:pt idx="189">
                  <c:v>-8.8140842366664654E-2</c:v>
                </c:pt>
                <c:pt idx="190">
                  <c:v>-9.3966217927248505E-2</c:v>
                </c:pt>
                <c:pt idx="191">
                  <c:v>-9.251676646217423E-2</c:v>
                </c:pt>
                <c:pt idx="192">
                  <c:v>-9.3805394675576095E-2</c:v>
                </c:pt>
                <c:pt idx="193">
                  <c:v>-9.3000257317202586E-2</c:v>
                </c:pt>
                <c:pt idx="194">
                  <c:v>-9.3000257317202586E-2</c:v>
                </c:pt>
                <c:pt idx="195">
                  <c:v>-9.3000257317202586E-2</c:v>
                </c:pt>
                <c:pt idx="196">
                  <c:v>-9.332241437055297E-2</c:v>
                </c:pt>
                <c:pt idx="197">
                  <c:v>-9.1062720047052279E-2</c:v>
                </c:pt>
                <c:pt idx="198">
                  <c:v>-9.2839434065529997E-2</c:v>
                </c:pt>
                <c:pt idx="199">
                  <c:v>-9.4930136337273374E-2</c:v>
                </c:pt>
                <c:pt idx="200">
                  <c:v>-9.0252987738631094E-2</c:v>
                </c:pt>
                <c:pt idx="201">
                  <c:v>-9.0252987738631094E-2</c:v>
                </c:pt>
                <c:pt idx="202">
                  <c:v>-9.0900875695369088E-2</c:v>
                </c:pt>
                <c:pt idx="203">
                  <c:v>-8.4871790682666537E-2</c:v>
                </c:pt>
                <c:pt idx="204">
                  <c:v>-7.892847807085604E-2</c:v>
                </c:pt>
                <c:pt idx="205">
                  <c:v>-8.0586744488102088E-2</c:v>
                </c:pt>
                <c:pt idx="206">
                  <c:v>-8.5199563786075377E-2</c:v>
                </c:pt>
                <c:pt idx="207">
                  <c:v>-7.7763402958739278E-2</c:v>
                </c:pt>
                <c:pt idx="208">
                  <c:v>-7.7763402958739278E-2</c:v>
                </c:pt>
                <c:pt idx="209">
                  <c:v>-7.7763402958739278E-2</c:v>
                </c:pt>
                <c:pt idx="210">
                  <c:v>-7.8263231413937623E-2</c:v>
                </c:pt>
                <c:pt idx="211">
                  <c:v>-8.0918091441548157E-2</c:v>
                </c:pt>
                <c:pt idx="212">
                  <c:v>-8.4050826274128604E-2</c:v>
                </c:pt>
                <c:pt idx="213">
                  <c:v>-8.0769010839997726E-2</c:v>
                </c:pt>
                <c:pt idx="214">
                  <c:v>-8.0934429041717978E-2</c:v>
                </c:pt>
                <c:pt idx="215">
                  <c:v>-8.0934429041717978E-2</c:v>
                </c:pt>
                <c:pt idx="216">
                  <c:v>-8.0934429041717978E-2</c:v>
                </c:pt>
                <c:pt idx="217">
                  <c:v>-7.8096792112206576E-2</c:v>
                </c:pt>
                <c:pt idx="218">
                  <c:v>-8.1909579551859596E-2</c:v>
                </c:pt>
                <c:pt idx="219">
                  <c:v>-7.8845258419990613E-2</c:v>
                </c:pt>
                <c:pt idx="220">
                  <c:v>-7.8596110017399523E-2</c:v>
                </c:pt>
                <c:pt idx="221">
                  <c:v>-8.2899025462149806E-2</c:v>
                </c:pt>
                <c:pt idx="222">
                  <c:v>-8.2899025462149806E-2</c:v>
                </c:pt>
                <c:pt idx="223">
                  <c:v>-8.2734628360439988E-2</c:v>
                </c:pt>
                <c:pt idx="224">
                  <c:v>-8.6835876553092967E-2</c:v>
                </c:pt>
                <c:pt idx="225">
                  <c:v>-8.6182372546296682E-2</c:v>
                </c:pt>
                <c:pt idx="226">
                  <c:v>-8.699925255479217E-2</c:v>
                </c:pt>
                <c:pt idx="227">
                  <c:v>-8.7977466364965631E-2</c:v>
                </c:pt>
                <c:pt idx="228">
                  <c:v>-8.7488870009884201E-2</c:v>
                </c:pt>
                <c:pt idx="229">
                  <c:v>-8.7488870009884201E-2</c:v>
                </c:pt>
                <c:pt idx="230">
                  <c:v>-8.7325494008184998E-2</c:v>
                </c:pt>
                <c:pt idx="231">
                  <c:v>-9.1709586903779658E-2</c:v>
                </c:pt>
                <c:pt idx="232">
                  <c:v>-8.9279368878505294E-2</c:v>
                </c:pt>
                <c:pt idx="233">
                  <c:v>-8.9441723780193896E-2</c:v>
                </c:pt>
                <c:pt idx="234">
                  <c:v>-8.8954148525123081E-2</c:v>
                </c:pt>
                <c:pt idx="235">
                  <c:v>-9.1224564398735469E-2</c:v>
                </c:pt>
                <c:pt idx="236">
                  <c:v>-9.1224564398735469E-2</c:v>
                </c:pt>
                <c:pt idx="237">
                  <c:v>-9.1224564398735469E-2</c:v>
                </c:pt>
                <c:pt idx="238">
                  <c:v>-9.2355432660496423E-2</c:v>
                </c:pt>
                <c:pt idx="239">
                  <c:v>-9.1224564398735469E-2</c:v>
                </c:pt>
                <c:pt idx="240">
                  <c:v>-9.2678100263852203E-2</c:v>
                </c:pt>
                <c:pt idx="241">
                  <c:v>-9.9241220582108561E-2</c:v>
                </c:pt>
                <c:pt idx="242">
                  <c:v>-0.10256643276669077</c:v>
                </c:pt>
                <c:pt idx="243">
                  <c:v>-0.10256643276669077</c:v>
                </c:pt>
                <c:pt idx="244">
                  <c:v>-0.10130231095354397</c:v>
                </c:pt>
                <c:pt idx="245">
                  <c:v>-0.10382647017979529</c:v>
                </c:pt>
                <c:pt idx="246">
                  <c:v>-0.10602336685264299</c:v>
                </c:pt>
                <c:pt idx="247">
                  <c:v>-0.10445546778633685</c:v>
                </c:pt>
                <c:pt idx="248">
                  <c:v>-0.10602336685264299</c:v>
                </c:pt>
                <c:pt idx="249">
                  <c:v>-0.1015397167060129</c:v>
                </c:pt>
                <c:pt idx="250">
                  <c:v>-0.1015397167060129</c:v>
                </c:pt>
                <c:pt idx="251">
                  <c:v>-0.10146058145518994</c:v>
                </c:pt>
                <c:pt idx="252">
                  <c:v>-0.10161885195683606</c:v>
                </c:pt>
                <c:pt idx="253">
                  <c:v>-0.10602336685264299</c:v>
                </c:pt>
                <c:pt idx="254">
                  <c:v>-0.10602336685264299</c:v>
                </c:pt>
                <c:pt idx="255">
                  <c:v>-0.10991988449316666</c:v>
                </c:pt>
                <c:pt idx="256">
                  <c:v>-0.10968656314074017</c:v>
                </c:pt>
                <c:pt idx="257">
                  <c:v>-0.10968656314074017</c:v>
                </c:pt>
                <c:pt idx="258">
                  <c:v>-0.11038499554800379</c:v>
                </c:pt>
                <c:pt idx="259">
                  <c:v>-0.10984228089235969</c:v>
                </c:pt>
                <c:pt idx="260">
                  <c:v>-0.11332065807853479</c:v>
                </c:pt>
                <c:pt idx="261">
                  <c:v>-0.11989296829688684</c:v>
                </c:pt>
                <c:pt idx="262">
                  <c:v>-0.12651837571579097</c:v>
                </c:pt>
                <c:pt idx="263">
                  <c:v>-0.13097854056217675</c:v>
                </c:pt>
                <c:pt idx="264">
                  <c:v>-0.13097854056217675</c:v>
                </c:pt>
                <c:pt idx="265">
                  <c:v>-0.13097854056217675</c:v>
                </c:pt>
                <c:pt idx="266">
                  <c:v>-0.13510072130504741</c:v>
                </c:pt>
                <c:pt idx="267">
                  <c:v>-0.13619840381646334</c:v>
                </c:pt>
                <c:pt idx="268">
                  <c:v>-0.13186536592139972</c:v>
                </c:pt>
                <c:pt idx="269">
                  <c:v>-0.12890264424058737</c:v>
                </c:pt>
                <c:pt idx="270">
                  <c:v>-0.1311266000637166</c:v>
                </c:pt>
                <c:pt idx="271">
                  <c:v>-0.1311266000637166</c:v>
                </c:pt>
                <c:pt idx="272">
                  <c:v>-0.1311266000637166</c:v>
                </c:pt>
                <c:pt idx="273">
                  <c:v>-0.13260260012906699</c:v>
                </c:pt>
                <c:pt idx="274">
                  <c:v>-0.13038681310602285</c:v>
                </c:pt>
                <c:pt idx="275">
                  <c:v>-0.12934835439522285</c:v>
                </c:pt>
                <c:pt idx="276">
                  <c:v>-0.13186536592139972</c:v>
                </c:pt>
                <c:pt idx="277">
                  <c:v>-0.13539377700809521</c:v>
                </c:pt>
                <c:pt idx="278">
                  <c:v>-0.13539377700809521</c:v>
                </c:pt>
                <c:pt idx="279">
                  <c:v>-0.13539377700809521</c:v>
                </c:pt>
                <c:pt idx="280">
                  <c:v>-0.13480766560199961</c:v>
                </c:pt>
                <c:pt idx="281">
                  <c:v>-0.13201291487293432</c:v>
                </c:pt>
                <c:pt idx="282">
                  <c:v>-0.13348585163825269</c:v>
                </c:pt>
                <c:pt idx="283">
                  <c:v>-0.13333881323672367</c:v>
                </c:pt>
                <c:pt idx="284">
                  <c:v>-0.13466113775047578</c:v>
                </c:pt>
                <c:pt idx="285">
                  <c:v>-0.13466113775047578</c:v>
                </c:pt>
                <c:pt idx="286">
                  <c:v>-0.13466113775047578</c:v>
                </c:pt>
                <c:pt idx="287">
                  <c:v>-0.13377992844131112</c:v>
                </c:pt>
                <c:pt idx="288">
                  <c:v>-0.13319177483519445</c:v>
                </c:pt>
                <c:pt idx="289">
                  <c:v>-0.13436757149742276</c:v>
                </c:pt>
                <c:pt idx="290">
                  <c:v>-0.13304473643366524</c:v>
                </c:pt>
                <c:pt idx="291">
                  <c:v>-0.13282366828136613</c:v>
                </c:pt>
                <c:pt idx="292">
                  <c:v>-0.13282366828136613</c:v>
                </c:pt>
                <c:pt idx="293">
                  <c:v>-0.13282366828136613</c:v>
                </c:pt>
                <c:pt idx="294">
                  <c:v>-0.13186536592139972</c:v>
                </c:pt>
                <c:pt idx="295">
                  <c:v>-0.12919978434367763</c:v>
                </c:pt>
                <c:pt idx="296">
                  <c:v>-0.12472123969710081</c:v>
                </c:pt>
                <c:pt idx="297">
                  <c:v>-0.12276634372676989</c:v>
                </c:pt>
                <c:pt idx="298">
                  <c:v>-0.11989296829688684</c:v>
                </c:pt>
                <c:pt idx="299">
                  <c:v>-0.11989296829688684</c:v>
                </c:pt>
                <c:pt idx="300">
                  <c:v>-0.11989296829688684</c:v>
                </c:pt>
                <c:pt idx="301">
                  <c:v>-0.12170950521577885</c:v>
                </c:pt>
                <c:pt idx="302">
                  <c:v>-0.12155889296421239</c:v>
                </c:pt>
                <c:pt idx="303">
                  <c:v>-0.1250214431002229</c:v>
                </c:pt>
                <c:pt idx="304">
                  <c:v>-0.13275014908060143</c:v>
                </c:pt>
                <c:pt idx="305">
                  <c:v>-0.12472123969710081</c:v>
                </c:pt>
                <c:pt idx="306">
                  <c:v>-0.12472123969710081</c:v>
                </c:pt>
                <c:pt idx="307">
                  <c:v>-0.12472123969710081</c:v>
                </c:pt>
                <c:pt idx="308">
                  <c:v>-0.1256208288064565</c:v>
                </c:pt>
                <c:pt idx="309">
                  <c:v>-0.12140777016264073</c:v>
                </c:pt>
                <c:pt idx="310">
                  <c:v>-0.12049950170319473</c:v>
                </c:pt>
                <c:pt idx="311">
                  <c:v>-0.10867669523023753</c:v>
                </c:pt>
                <c:pt idx="312">
                  <c:v>-0.10758616041889606</c:v>
                </c:pt>
                <c:pt idx="313">
                  <c:v>-0.10758616041889606</c:v>
                </c:pt>
                <c:pt idx="314">
                  <c:v>-0.10758616041889606</c:v>
                </c:pt>
                <c:pt idx="315">
                  <c:v>-0.10789810647214031</c:v>
                </c:pt>
                <c:pt idx="316">
                  <c:v>-0.10852097747861801</c:v>
                </c:pt>
                <c:pt idx="317">
                  <c:v>-0.11100480325444984</c:v>
                </c:pt>
                <c:pt idx="318">
                  <c:v>-0.11131419655766764</c:v>
                </c:pt>
                <c:pt idx="319">
                  <c:v>-0.10852097747861801</c:v>
                </c:pt>
                <c:pt idx="320">
                  <c:v>-0.10852097747861801</c:v>
                </c:pt>
                <c:pt idx="321">
                  <c:v>-0.10852097747861801</c:v>
                </c:pt>
                <c:pt idx="322">
                  <c:v>-0.10991988449316666</c:v>
                </c:pt>
                <c:pt idx="323">
                  <c:v>-0.11015218474558271</c:v>
                </c:pt>
                <c:pt idx="324">
                  <c:v>-9.9876344788713975E-2</c:v>
                </c:pt>
                <c:pt idx="325">
                  <c:v>-9.8127200470522813E-2</c:v>
                </c:pt>
                <c:pt idx="326">
                  <c:v>-9.9558782685411268E-2</c:v>
                </c:pt>
                <c:pt idx="327">
                  <c:v>-9.9558782685411268E-2</c:v>
                </c:pt>
                <c:pt idx="328">
                  <c:v>-9.9558782685411268E-2</c:v>
                </c:pt>
                <c:pt idx="329">
                  <c:v>-9.7808617267209491E-2</c:v>
                </c:pt>
                <c:pt idx="330">
                  <c:v>-9.749003406389635E-2</c:v>
                </c:pt>
                <c:pt idx="331">
                  <c:v>-9.6051814698938809E-2</c:v>
                </c:pt>
                <c:pt idx="332">
                  <c:v>-9.2194098858818629E-2</c:v>
                </c:pt>
                <c:pt idx="333">
                  <c:v>-8.380423062156396E-2</c:v>
                </c:pt>
                <c:pt idx="334">
                  <c:v>-8.380423062156396E-2</c:v>
                </c:pt>
                <c:pt idx="335">
                  <c:v>-8.4379620477548059E-2</c:v>
                </c:pt>
                <c:pt idx="336">
                  <c:v>-8.765173546157802E-2</c:v>
                </c:pt>
                <c:pt idx="337">
                  <c:v>-8.6509124549694741E-2</c:v>
                </c:pt>
                <c:pt idx="338">
                  <c:v>-8.0023607832245533E-2</c:v>
                </c:pt>
                <c:pt idx="339">
                  <c:v>-7.6596285646601273E-2</c:v>
                </c:pt>
                <c:pt idx="340">
                  <c:v>-7.8013572461341149E-2</c:v>
                </c:pt>
                <c:pt idx="341">
                  <c:v>-7.8013572461341149E-2</c:v>
                </c:pt>
                <c:pt idx="342">
                  <c:v>-7.8013572461341149E-2</c:v>
                </c:pt>
                <c:pt idx="343">
                  <c:v>-8.1248927844988841E-2</c:v>
                </c:pt>
                <c:pt idx="344">
                  <c:v>-8.5445138338629406E-2</c:v>
                </c:pt>
                <c:pt idx="345">
                  <c:v>-8.3557634968999331E-2</c:v>
                </c:pt>
                <c:pt idx="346">
                  <c:v>-8.5691223441188638E-2</c:v>
                </c:pt>
                <c:pt idx="347">
                  <c:v>-8.0587255038107306E-2</c:v>
                </c:pt>
                <c:pt idx="348">
                  <c:v>-8.0587255038107306E-2</c:v>
                </c:pt>
                <c:pt idx="349">
                  <c:v>-8.0587255038107306E-2</c:v>
                </c:pt>
                <c:pt idx="350">
                  <c:v>-7.8596110017399523E-2</c:v>
                </c:pt>
                <c:pt idx="351">
                  <c:v>-7.5927465139645614E-2</c:v>
                </c:pt>
                <c:pt idx="352">
                  <c:v>-7.3495715464355418E-2</c:v>
                </c:pt>
                <c:pt idx="353">
                  <c:v>-7.5509324685296864E-2</c:v>
                </c:pt>
                <c:pt idx="354">
                  <c:v>-7.5509324685296864E-2</c:v>
                </c:pt>
                <c:pt idx="355">
                  <c:v>-7.5509324685296864E-2</c:v>
                </c:pt>
                <c:pt idx="356">
                  <c:v>-7.5509324685296864E-2</c:v>
                </c:pt>
                <c:pt idx="357">
                  <c:v>-7.4923213279201428E-2</c:v>
                </c:pt>
                <c:pt idx="358">
                  <c:v>-8.6263549997140893E-2</c:v>
                </c:pt>
                <c:pt idx="359">
                  <c:v>-9.0414832090314104E-2</c:v>
                </c:pt>
                <c:pt idx="360">
                  <c:v>-8.5445138338629406E-2</c:v>
                </c:pt>
                <c:pt idx="361">
                  <c:v>-8.3063933113864841E-2</c:v>
                </c:pt>
                <c:pt idx="362">
                  <c:v>-8.3063933113864841E-2</c:v>
                </c:pt>
                <c:pt idx="363">
                  <c:v>-8.3063933113864841E-2</c:v>
                </c:pt>
                <c:pt idx="364">
                  <c:v>-8.3557634968999331E-2</c:v>
                </c:pt>
                <c:pt idx="365">
                  <c:v>-8.7325494008184998E-2</c:v>
                </c:pt>
                <c:pt idx="366">
                  <c:v>-8.6018485994592261E-2</c:v>
                </c:pt>
                <c:pt idx="367">
                  <c:v>-8.5445138338629406E-2</c:v>
                </c:pt>
                <c:pt idx="368">
                  <c:v>-8.045451203672685E-2</c:v>
                </c:pt>
                <c:pt idx="369">
                  <c:v>-8.045451203672685E-2</c:v>
                </c:pt>
                <c:pt idx="370">
                  <c:v>-8.045451203672685E-2</c:v>
                </c:pt>
                <c:pt idx="371">
                  <c:v>-7.0713728485422719E-2</c:v>
                </c:pt>
                <c:pt idx="372">
                  <c:v>-6.8169147258959131E-2</c:v>
                </c:pt>
                <c:pt idx="373">
                  <c:v>-7.2317366052100499E-2</c:v>
                </c:pt>
                <c:pt idx="374">
                  <c:v>-7.1980403048596139E-2</c:v>
                </c:pt>
                <c:pt idx="375">
                  <c:v>-7.0459474582778389E-2</c:v>
                </c:pt>
                <c:pt idx="376">
                  <c:v>-7.0459474582778389E-2</c:v>
                </c:pt>
                <c:pt idx="377">
                  <c:v>-7.0459474582778389E-2</c:v>
                </c:pt>
                <c:pt idx="378">
                  <c:v>-6.3382740959180506E-2</c:v>
                </c:pt>
                <c:pt idx="379">
                  <c:v>-7.020573123013947E-2</c:v>
                </c:pt>
                <c:pt idx="380">
                  <c:v>-6.2092070545757397E-2</c:v>
                </c:pt>
                <c:pt idx="381">
                  <c:v>-6.5696553583244055E-2</c:v>
                </c:pt>
                <c:pt idx="382">
                  <c:v>-6.2522974750238894E-2</c:v>
                </c:pt>
                <c:pt idx="383">
                  <c:v>-6.2522974750238894E-2</c:v>
                </c:pt>
                <c:pt idx="384">
                  <c:v>-6.2522974750238894E-2</c:v>
                </c:pt>
                <c:pt idx="385">
                  <c:v>-6.4498292720782252E-2</c:v>
                </c:pt>
                <c:pt idx="386">
                  <c:v>-6.4584065121674139E-2</c:v>
                </c:pt>
                <c:pt idx="387">
                  <c:v>-6.4240975518106092E-2</c:v>
                </c:pt>
                <c:pt idx="388">
                  <c:v>-6.3211196157396385E-2</c:v>
                </c:pt>
                <c:pt idx="389">
                  <c:v>-6.3039140805607061E-2</c:v>
                </c:pt>
                <c:pt idx="390">
                  <c:v>-6.3039140805607061E-2</c:v>
                </c:pt>
                <c:pt idx="391">
                  <c:v>-6.3039140805607061E-2</c:v>
                </c:pt>
                <c:pt idx="392">
                  <c:v>-6.3983658315429931E-2</c:v>
                </c:pt>
                <c:pt idx="393">
                  <c:v>-6.7318060400107835E-2</c:v>
                </c:pt>
                <c:pt idx="394">
                  <c:v>-6.235091939844957E-2</c:v>
                </c:pt>
                <c:pt idx="395">
                  <c:v>-5.1903534639796731E-2</c:v>
                </c:pt>
                <c:pt idx="396">
                  <c:v>-4.8634993505803831E-2</c:v>
                </c:pt>
                <c:pt idx="397">
                  <c:v>-4.8634993505803831E-2</c:v>
                </c:pt>
                <c:pt idx="398">
                  <c:v>-4.8634993505803831E-2</c:v>
                </c:pt>
                <c:pt idx="399">
                  <c:v>-6.2522974750238894E-2</c:v>
                </c:pt>
                <c:pt idx="400">
                  <c:v>-7.4838972528325207E-2</c:v>
                </c:pt>
                <c:pt idx="401">
                  <c:v>-6.8254409109845787E-2</c:v>
                </c:pt>
                <c:pt idx="402">
                  <c:v>-6.2780802502920285E-2</c:v>
                </c:pt>
                <c:pt idx="403">
                  <c:v>-6.2780802502920285E-2</c:v>
                </c:pt>
                <c:pt idx="404">
                  <c:v>-6.2780802502920285E-2</c:v>
                </c:pt>
                <c:pt idx="405">
                  <c:v>-6.2780802502920285E-2</c:v>
                </c:pt>
                <c:pt idx="406">
                  <c:v>-6.8679186714263429E-2</c:v>
                </c:pt>
                <c:pt idx="407">
                  <c:v>-6.8763938015144882E-2</c:v>
                </c:pt>
                <c:pt idx="408">
                  <c:v>-7.7179844302670275E-2</c:v>
                </c:pt>
                <c:pt idx="409">
                  <c:v>-7.4251840022219143E-2</c:v>
                </c:pt>
                <c:pt idx="410">
                  <c:v>-8.0504035387241865E-2</c:v>
                </c:pt>
                <c:pt idx="411">
                  <c:v>-8.0504035387241865E-2</c:v>
                </c:pt>
                <c:pt idx="412">
                  <c:v>-7.6428825244859791E-2</c:v>
                </c:pt>
                <c:pt idx="413">
                  <c:v>-7.1220704640695187E-2</c:v>
                </c:pt>
                <c:pt idx="414">
                  <c:v>-7.2233125301224457E-2</c:v>
                </c:pt>
                <c:pt idx="415">
                  <c:v>-7.4419810973966022E-2</c:v>
                </c:pt>
                <c:pt idx="416">
                  <c:v>-7.2233125301224457E-2</c:v>
                </c:pt>
                <c:pt idx="417">
                  <c:v>-7.0374212731891733E-2</c:v>
                </c:pt>
                <c:pt idx="418">
                  <c:v>-7.0374212731891733E-2</c:v>
                </c:pt>
                <c:pt idx="419">
                  <c:v>-7.0374212731891733E-2</c:v>
                </c:pt>
                <c:pt idx="420">
                  <c:v>-8.0421326286381656E-2</c:v>
                </c:pt>
                <c:pt idx="421">
                  <c:v>-7.734679415440654E-2</c:v>
                </c:pt>
                <c:pt idx="422">
                  <c:v>-7.1727170245962424E-2</c:v>
                </c:pt>
                <c:pt idx="423">
                  <c:v>-7.3159263010856276E-2</c:v>
                </c:pt>
                <c:pt idx="424">
                  <c:v>-6.7913872256304186E-2</c:v>
                </c:pt>
                <c:pt idx="425">
                  <c:v>-6.7913872256304186E-2</c:v>
                </c:pt>
                <c:pt idx="426">
                  <c:v>-6.7913872256304186E-2</c:v>
                </c:pt>
                <c:pt idx="427">
                  <c:v>-7.2991292059109411E-2</c:v>
                </c:pt>
                <c:pt idx="428">
                  <c:v>-7.3579956215231473E-2</c:v>
                </c:pt>
                <c:pt idx="429">
                  <c:v>-7.7763913508744661E-2</c:v>
                </c:pt>
                <c:pt idx="430">
                  <c:v>-7.6094925541387096E-2</c:v>
                </c:pt>
              </c:numCache>
            </c:numRef>
          </c:val>
          <c:smooth val="0"/>
          <c:extLst>
            <c:ext xmlns:c16="http://schemas.microsoft.com/office/drawing/2014/chart" uri="{C3380CC4-5D6E-409C-BE32-E72D297353CC}">
              <c16:uniqueId val="{00000001-22C8-44BE-9F48-C0897EA8DBEA}"/>
            </c:ext>
          </c:extLst>
        </c:ser>
        <c:ser>
          <c:idx val="2"/>
          <c:order val="2"/>
          <c:tx>
            <c:strRef>
              <c:f>'Tỷ giá trong khu vực'!$V$3</c:f>
              <c:strCache>
                <c:ptCount val="1"/>
                <c:pt idx="0">
                  <c:v>MYR USD</c:v>
                </c:pt>
              </c:strCache>
            </c:strRef>
          </c:tx>
          <c:spPr>
            <a:ln w="28575" cap="rnd">
              <a:solidFill>
                <a:schemeClr val="accent3"/>
              </a:solidFill>
              <a:round/>
            </a:ln>
            <a:effectLst/>
          </c:spPr>
          <c:marker>
            <c:symbol val="none"/>
          </c:marker>
          <c:cat>
            <c:numRef>
              <c:f>'Tỷ giá trong khu vực'!$S$4:$S$434</c:f>
              <c:numCache>
                <c:formatCode>m/d/yyyy</c:formatCode>
                <c:ptCount val="431"/>
                <c:pt idx="0">
                  <c:v>44564</c:v>
                </c:pt>
                <c:pt idx="1">
                  <c:v>44565</c:v>
                </c:pt>
                <c:pt idx="2">
                  <c:v>44566</c:v>
                </c:pt>
                <c:pt idx="3">
                  <c:v>44567</c:v>
                </c:pt>
                <c:pt idx="4">
                  <c:v>44568</c:v>
                </c:pt>
                <c:pt idx="5">
                  <c:v>44569</c:v>
                </c:pt>
                <c:pt idx="6">
                  <c:v>44570</c:v>
                </c:pt>
                <c:pt idx="7">
                  <c:v>44571</c:v>
                </c:pt>
                <c:pt idx="8">
                  <c:v>44572</c:v>
                </c:pt>
                <c:pt idx="9">
                  <c:v>44573</c:v>
                </c:pt>
                <c:pt idx="10">
                  <c:v>44574</c:v>
                </c:pt>
                <c:pt idx="11">
                  <c:v>44575</c:v>
                </c:pt>
                <c:pt idx="12">
                  <c:v>44576</c:v>
                </c:pt>
                <c:pt idx="13">
                  <c:v>44577</c:v>
                </c:pt>
                <c:pt idx="14">
                  <c:v>44578</c:v>
                </c:pt>
                <c:pt idx="15">
                  <c:v>44579</c:v>
                </c:pt>
                <c:pt idx="16">
                  <c:v>44580</c:v>
                </c:pt>
                <c:pt idx="17">
                  <c:v>44581</c:v>
                </c:pt>
                <c:pt idx="18">
                  <c:v>44582</c:v>
                </c:pt>
                <c:pt idx="19">
                  <c:v>44583</c:v>
                </c:pt>
                <c:pt idx="20">
                  <c:v>44584</c:v>
                </c:pt>
                <c:pt idx="21">
                  <c:v>44585</c:v>
                </c:pt>
                <c:pt idx="22">
                  <c:v>44586</c:v>
                </c:pt>
                <c:pt idx="23">
                  <c:v>44587</c:v>
                </c:pt>
                <c:pt idx="24">
                  <c:v>44588</c:v>
                </c:pt>
                <c:pt idx="25">
                  <c:v>44589</c:v>
                </c:pt>
                <c:pt idx="26">
                  <c:v>44590</c:v>
                </c:pt>
                <c:pt idx="27">
                  <c:v>44591</c:v>
                </c:pt>
                <c:pt idx="28">
                  <c:v>44592</c:v>
                </c:pt>
                <c:pt idx="29">
                  <c:v>44593</c:v>
                </c:pt>
                <c:pt idx="30">
                  <c:v>44594</c:v>
                </c:pt>
                <c:pt idx="31">
                  <c:v>44595</c:v>
                </c:pt>
                <c:pt idx="32">
                  <c:v>44596</c:v>
                </c:pt>
                <c:pt idx="33">
                  <c:v>44597</c:v>
                </c:pt>
                <c:pt idx="34">
                  <c:v>44598</c:v>
                </c:pt>
                <c:pt idx="35">
                  <c:v>44599</c:v>
                </c:pt>
                <c:pt idx="36">
                  <c:v>44600</c:v>
                </c:pt>
                <c:pt idx="37">
                  <c:v>44601</c:v>
                </c:pt>
                <c:pt idx="38">
                  <c:v>44602</c:v>
                </c:pt>
                <c:pt idx="39">
                  <c:v>44603</c:v>
                </c:pt>
                <c:pt idx="40">
                  <c:v>44604</c:v>
                </c:pt>
                <c:pt idx="41">
                  <c:v>44605</c:v>
                </c:pt>
                <c:pt idx="42">
                  <c:v>44606</c:v>
                </c:pt>
                <c:pt idx="43">
                  <c:v>44607</c:v>
                </c:pt>
                <c:pt idx="44">
                  <c:v>44608</c:v>
                </c:pt>
                <c:pt idx="45">
                  <c:v>44609</c:v>
                </c:pt>
                <c:pt idx="46">
                  <c:v>44610</c:v>
                </c:pt>
                <c:pt idx="47">
                  <c:v>44611</c:v>
                </c:pt>
                <c:pt idx="48">
                  <c:v>44612</c:v>
                </c:pt>
                <c:pt idx="49">
                  <c:v>44613</c:v>
                </c:pt>
                <c:pt idx="50">
                  <c:v>44614</c:v>
                </c:pt>
                <c:pt idx="51">
                  <c:v>44615</c:v>
                </c:pt>
                <c:pt idx="52">
                  <c:v>44616</c:v>
                </c:pt>
                <c:pt idx="53">
                  <c:v>44617</c:v>
                </c:pt>
                <c:pt idx="54">
                  <c:v>44618</c:v>
                </c:pt>
                <c:pt idx="55">
                  <c:v>44619</c:v>
                </c:pt>
                <c:pt idx="56">
                  <c:v>44620</c:v>
                </c:pt>
                <c:pt idx="57">
                  <c:v>44621</c:v>
                </c:pt>
                <c:pt idx="58">
                  <c:v>44622</c:v>
                </c:pt>
                <c:pt idx="59">
                  <c:v>44623</c:v>
                </c:pt>
                <c:pt idx="60">
                  <c:v>44624</c:v>
                </c:pt>
                <c:pt idx="61">
                  <c:v>44625</c:v>
                </c:pt>
                <c:pt idx="62">
                  <c:v>44626</c:v>
                </c:pt>
                <c:pt idx="63">
                  <c:v>44627</c:v>
                </c:pt>
                <c:pt idx="64">
                  <c:v>44628</c:v>
                </c:pt>
                <c:pt idx="65">
                  <c:v>44629</c:v>
                </c:pt>
                <c:pt idx="66">
                  <c:v>44630</c:v>
                </c:pt>
                <c:pt idx="67">
                  <c:v>44631</c:v>
                </c:pt>
                <c:pt idx="68">
                  <c:v>44632</c:v>
                </c:pt>
                <c:pt idx="69">
                  <c:v>44633</c:v>
                </c:pt>
                <c:pt idx="70">
                  <c:v>44634</c:v>
                </c:pt>
                <c:pt idx="71">
                  <c:v>44635</c:v>
                </c:pt>
                <c:pt idx="72">
                  <c:v>44636</c:v>
                </c:pt>
                <c:pt idx="73">
                  <c:v>44637</c:v>
                </c:pt>
                <c:pt idx="74">
                  <c:v>44638</c:v>
                </c:pt>
                <c:pt idx="75">
                  <c:v>44639</c:v>
                </c:pt>
                <c:pt idx="76">
                  <c:v>44640</c:v>
                </c:pt>
                <c:pt idx="77">
                  <c:v>44641</c:v>
                </c:pt>
                <c:pt idx="78">
                  <c:v>44642</c:v>
                </c:pt>
                <c:pt idx="79">
                  <c:v>44643</c:v>
                </c:pt>
                <c:pt idx="80">
                  <c:v>44644</c:v>
                </c:pt>
                <c:pt idx="81">
                  <c:v>44645</c:v>
                </c:pt>
                <c:pt idx="82">
                  <c:v>44646</c:v>
                </c:pt>
                <c:pt idx="83">
                  <c:v>44647</c:v>
                </c:pt>
                <c:pt idx="84">
                  <c:v>44648</c:v>
                </c:pt>
                <c:pt idx="85">
                  <c:v>44649</c:v>
                </c:pt>
                <c:pt idx="86">
                  <c:v>44650</c:v>
                </c:pt>
                <c:pt idx="87">
                  <c:v>44651</c:v>
                </c:pt>
                <c:pt idx="88">
                  <c:v>44652</c:v>
                </c:pt>
                <c:pt idx="89">
                  <c:v>44653</c:v>
                </c:pt>
                <c:pt idx="90">
                  <c:v>44654</c:v>
                </c:pt>
                <c:pt idx="91">
                  <c:v>44655</c:v>
                </c:pt>
                <c:pt idx="92">
                  <c:v>44656</c:v>
                </c:pt>
                <c:pt idx="93">
                  <c:v>44657</c:v>
                </c:pt>
                <c:pt idx="94">
                  <c:v>44658</c:v>
                </c:pt>
                <c:pt idx="95">
                  <c:v>44659</c:v>
                </c:pt>
                <c:pt idx="96">
                  <c:v>44660</c:v>
                </c:pt>
                <c:pt idx="97">
                  <c:v>44661</c:v>
                </c:pt>
                <c:pt idx="98">
                  <c:v>44662</c:v>
                </c:pt>
                <c:pt idx="99">
                  <c:v>44663</c:v>
                </c:pt>
                <c:pt idx="100">
                  <c:v>44664</c:v>
                </c:pt>
                <c:pt idx="101">
                  <c:v>44665</c:v>
                </c:pt>
                <c:pt idx="102">
                  <c:v>44666</c:v>
                </c:pt>
                <c:pt idx="103">
                  <c:v>44667</c:v>
                </c:pt>
                <c:pt idx="104">
                  <c:v>44668</c:v>
                </c:pt>
                <c:pt idx="105">
                  <c:v>44669</c:v>
                </c:pt>
                <c:pt idx="106">
                  <c:v>44670</c:v>
                </c:pt>
                <c:pt idx="107">
                  <c:v>44671</c:v>
                </c:pt>
                <c:pt idx="108">
                  <c:v>44672</c:v>
                </c:pt>
                <c:pt idx="109">
                  <c:v>44673</c:v>
                </c:pt>
                <c:pt idx="110">
                  <c:v>44674</c:v>
                </c:pt>
                <c:pt idx="111">
                  <c:v>44675</c:v>
                </c:pt>
                <c:pt idx="112">
                  <c:v>44676</c:v>
                </c:pt>
                <c:pt idx="113">
                  <c:v>44677</c:v>
                </c:pt>
                <c:pt idx="114">
                  <c:v>44678</c:v>
                </c:pt>
                <c:pt idx="115">
                  <c:v>44679</c:v>
                </c:pt>
                <c:pt idx="116">
                  <c:v>44680</c:v>
                </c:pt>
                <c:pt idx="117">
                  <c:v>44681</c:v>
                </c:pt>
                <c:pt idx="118">
                  <c:v>44682</c:v>
                </c:pt>
                <c:pt idx="119">
                  <c:v>44683</c:v>
                </c:pt>
                <c:pt idx="120">
                  <c:v>44684</c:v>
                </c:pt>
                <c:pt idx="121">
                  <c:v>44685</c:v>
                </c:pt>
                <c:pt idx="122">
                  <c:v>44686</c:v>
                </c:pt>
                <c:pt idx="123">
                  <c:v>44687</c:v>
                </c:pt>
                <c:pt idx="124">
                  <c:v>44688</c:v>
                </c:pt>
                <c:pt idx="125">
                  <c:v>44689</c:v>
                </c:pt>
                <c:pt idx="126">
                  <c:v>44690</c:v>
                </c:pt>
                <c:pt idx="127">
                  <c:v>44691</c:v>
                </c:pt>
                <c:pt idx="128">
                  <c:v>44692</c:v>
                </c:pt>
                <c:pt idx="129">
                  <c:v>44693</c:v>
                </c:pt>
                <c:pt idx="130">
                  <c:v>44694</c:v>
                </c:pt>
                <c:pt idx="131">
                  <c:v>44695</c:v>
                </c:pt>
                <c:pt idx="132">
                  <c:v>44696</c:v>
                </c:pt>
                <c:pt idx="133">
                  <c:v>44697</c:v>
                </c:pt>
                <c:pt idx="134">
                  <c:v>44698</c:v>
                </c:pt>
                <c:pt idx="135">
                  <c:v>44699</c:v>
                </c:pt>
                <c:pt idx="136">
                  <c:v>44700</c:v>
                </c:pt>
                <c:pt idx="137">
                  <c:v>44701</c:v>
                </c:pt>
                <c:pt idx="138">
                  <c:v>44702</c:v>
                </c:pt>
                <c:pt idx="139">
                  <c:v>44703</c:v>
                </c:pt>
                <c:pt idx="140">
                  <c:v>44704</c:v>
                </c:pt>
                <c:pt idx="141">
                  <c:v>44705</c:v>
                </c:pt>
                <c:pt idx="142">
                  <c:v>44706</c:v>
                </c:pt>
                <c:pt idx="143">
                  <c:v>44707</c:v>
                </c:pt>
                <c:pt idx="144">
                  <c:v>44708</c:v>
                </c:pt>
                <c:pt idx="145">
                  <c:v>44709</c:v>
                </c:pt>
                <c:pt idx="146">
                  <c:v>44710</c:v>
                </c:pt>
                <c:pt idx="147">
                  <c:v>44711</c:v>
                </c:pt>
                <c:pt idx="148">
                  <c:v>44712</c:v>
                </c:pt>
                <c:pt idx="149">
                  <c:v>44713</c:v>
                </c:pt>
                <c:pt idx="150">
                  <c:v>44714</c:v>
                </c:pt>
                <c:pt idx="151">
                  <c:v>44715</c:v>
                </c:pt>
                <c:pt idx="152">
                  <c:v>44716</c:v>
                </c:pt>
                <c:pt idx="153">
                  <c:v>44717</c:v>
                </c:pt>
                <c:pt idx="154">
                  <c:v>44718</c:v>
                </c:pt>
                <c:pt idx="155">
                  <c:v>44719</c:v>
                </c:pt>
                <c:pt idx="156">
                  <c:v>44720</c:v>
                </c:pt>
                <c:pt idx="157">
                  <c:v>44721</c:v>
                </c:pt>
                <c:pt idx="158">
                  <c:v>44722</c:v>
                </c:pt>
                <c:pt idx="159">
                  <c:v>44723</c:v>
                </c:pt>
                <c:pt idx="160">
                  <c:v>44724</c:v>
                </c:pt>
                <c:pt idx="161">
                  <c:v>44725</c:v>
                </c:pt>
                <c:pt idx="162">
                  <c:v>44726</c:v>
                </c:pt>
                <c:pt idx="163">
                  <c:v>44727</c:v>
                </c:pt>
                <c:pt idx="164">
                  <c:v>44728</c:v>
                </c:pt>
                <c:pt idx="165">
                  <c:v>44729</c:v>
                </c:pt>
                <c:pt idx="166">
                  <c:v>44730</c:v>
                </c:pt>
                <c:pt idx="167">
                  <c:v>44731</c:v>
                </c:pt>
                <c:pt idx="168">
                  <c:v>44732</c:v>
                </c:pt>
                <c:pt idx="169">
                  <c:v>44733</c:v>
                </c:pt>
                <c:pt idx="170">
                  <c:v>44734</c:v>
                </c:pt>
                <c:pt idx="171">
                  <c:v>44735</c:v>
                </c:pt>
                <c:pt idx="172">
                  <c:v>44736</c:v>
                </c:pt>
                <c:pt idx="173">
                  <c:v>44737</c:v>
                </c:pt>
                <c:pt idx="174">
                  <c:v>44738</c:v>
                </c:pt>
                <c:pt idx="175">
                  <c:v>44739</c:v>
                </c:pt>
                <c:pt idx="176">
                  <c:v>44740</c:v>
                </c:pt>
                <c:pt idx="177">
                  <c:v>44741</c:v>
                </c:pt>
                <c:pt idx="178">
                  <c:v>44742</c:v>
                </c:pt>
                <c:pt idx="179">
                  <c:v>44743</c:v>
                </c:pt>
                <c:pt idx="180">
                  <c:v>44744</c:v>
                </c:pt>
                <c:pt idx="181">
                  <c:v>44745</c:v>
                </c:pt>
                <c:pt idx="182">
                  <c:v>44746</c:v>
                </c:pt>
                <c:pt idx="183">
                  <c:v>44747</c:v>
                </c:pt>
                <c:pt idx="184">
                  <c:v>44748</c:v>
                </c:pt>
                <c:pt idx="185">
                  <c:v>44749</c:v>
                </c:pt>
                <c:pt idx="186">
                  <c:v>44750</c:v>
                </c:pt>
                <c:pt idx="187">
                  <c:v>44751</c:v>
                </c:pt>
                <c:pt idx="188">
                  <c:v>44752</c:v>
                </c:pt>
                <c:pt idx="189">
                  <c:v>44753</c:v>
                </c:pt>
                <c:pt idx="190">
                  <c:v>44754</c:v>
                </c:pt>
                <c:pt idx="191">
                  <c:v>44755</c:v>
                </c:pt>
                <c:pt idx="192">
                  <c:v>44756</c:v>
                </c:pt>
                <c:pt idx="193">
                  <c:v>44757</c:v>
                </c:pt>
                <c:pt idx="194">
                  <c:v>44758</c:v>
                </c:pt>
                <c:pt idx="195">
                  <c:v>44759</c:v>
                </c:pt>
                <c:pt idx="196">
                  <c:v>44760</c:v>
                </c:pt>
                <c:pt idx="197">
                  <c:v>44761</c:v>
                </c:pt>
                <c:pt idx="198">
                  <c:v>44762</c:v>
                </c:pt>
                <c:pt idx="199">
                  <c:v>44763</c:v>
                </c:pt>
                <c:pt idx="200">
                  <c:v>44764</c:v>
                </c:pt>
                <c:pt idx="201">
                  <c:v>44765</c:v>
                </c:pt>
                <c:pt idx="202">
                  <c:v>44766</c:v>
                </c:pt>
                <c:pt idx="203">
                  <c:v>44767</c:v>
                </c:pt>
                <c:pt idx="204">
                  <c:v>44768</c:v>
                </c:pt>
                <c:pt idx="205">
                  <c:v>44769</c:v>
                </c:pt>
                <c:pt idx="206">
                  <c:v>44770</c:v>
                </c:pt>
                <c:pt idx="207">
                  <c:v>44771</c:v>
                </c:pt>
                <c:pt idx="208">
                  <c:v>44772</c:v>
                </c:pt>
                <c:pt idx="209">
                  <c:v>44773</c:v>
                </c:pt>
                <c:pt idx="210">
                  <c:v>44774</c:v>
                </c:pt>
                <c:pt idx="211">
                  <c:v>44775</c:v>
                </c:pt>
                <c:pt idx="212">
                  <c:v>44776</c:v>
                </c:pt>
                <c:pt idx="213">
                  <c:v>44777</c:v>
                </c:pt>
                <c:pt idx="214">
                  <c:v>44778</c:v>
                </c:pt>
                <c:pt idx="215">
                  <c:v>44779</c:v>
                </c:pt>
                <c:pt idx="216">
                  <c:v>44780</c:v>
                </c:pt>
                <c:pt idx="217">
                  <c:v>44781</c:v>
                </c:pt>
                <c:pt idx="218">
                  <c:v>44782</c:v>
                </c:pt>
                <c:pt idx="219">
                  <c:v>44783</c:v>
                </c:pt>
                <c:pt idx="220">
                  <c:v>44784</c:v>
                </c:pt>
                <c:pt idx="221">
                  <c:v>44785</c:v>
                </c:pt>
                <c:pt idx="222">
                  <c:v>44786</c:v>
                </c:pt>
                <c:pt idx="223">
                  <c:v>44787</c:v>
                </c:pt>
                <c:pt idx="224">
                  <c:v>44788</c:v>
                </c:pt>
                <c:pt idx="225">
                  <c:v>44789</c:v>
                </c:pt>
                <c:pt idx="226">
                  <c:v>44790</c:v>
                </c:pt>
                <c:pt idx="227">
                  <c:v>44791</c:v>
                </c:pt>
                <c:pt idx="228">
                  <c:v>44792</c:v>
                </c:pt>
                <c:pt idx="229">
                  <c:v>44793</c:v>
                </c:pt>
                <c:pt idx="230">
                  <c:v>44794</c:v>
                </c:pt>
                <c:pt idx="231">
                  <c:v>44795</c:v>
                </c:pt>
                <c:pt idx="232">
                  <c:v>44796</c:v>
                </c:pt>
                <c:pt idx="233">
                  <c:v>44797</c:v>
                </c:pt>
                <c:pt idx="234">
                  <c:v>44798</c:v>
                </c:pt>
                <c:pt idx="235">
                  <c:v>44799</c:v>
                </c:pt>
                <c:pt idx="236">
                  <c:v>44800</c:v>
                </c:pt>
                <c:pt idx="237">
                  <c:v>44801</c:v>
                </c:pt>
                <c:pt idx="238">
                  <c:v>44802</c:v>
                </c:pt>
                <c:pt idx="239">
                  <c:v>44803</c:v>
                </c:pt>
                <c:pt idx="240">
                  <c:v>44804</c:v>
                </c:pt>
                <c:pt idx="241">
                  <c:v>44805</c:v>
                </c:pt>
                <c:pt idx="242">
                  <c:v>44806</c:v>
                </c:pt>
                <c:pt idx="243">
                  <c:v>44807</c:v>
                </c:pt>
                <c:pt idx="244">
                  <c:v>44808</c:v>
                </c:pt>
                <c:pt idx="245">
                  <c:v>44809</c:v>
                </c:pt>
                <c:pt idx="246">
                  <c:v>44810</c:v>
                </c:pt>
                <c:pt idx="247">
                  <c:v>44811</c:v>
                </c:pt>
                <c:pt idx="248">
                  <c:v>44812</c:v>
                </c:pt>
                <c:pt idx="249">
                  <c:v>44813</c:v>
                </c:pt>
                <c:pt idx="250">
                  <c:v>44814</c:v>
                </c:pt>
                <c:pt idx="251">
                  <c:v>44815</c:v>
                </c:pt>
                <c:pt idx="252">
                  <c:v>44816</c:v>
                </c:pt>
                <c:pt idx="253">
                  <c:v>44817</c:v>
                </c:pt>
                <c:pt idx="254">
                  <c:v>44818</c:v>
                </c:pt>
                <c:pt idx="255">
                  <c:v>44819</c:v>
                </c:pt>
                <c:pt idx="256">
                  <c:v>44820</c:v>
                </c:pt>
                <c:pt idx="257">
                  <c:v>44821</c:v>
                </c:pt>
                <c:pt idx="258">
                  <c:v>44822</c:v>
                </c:pt>
                <c:pt idx="259">
                  <c:v>44823</c:v>
                </c:pt>
                <c:pt idx="260">
                  <c:v>44824</c:v>
                </c:pt>
                <c:pt idx="261">
                  <c:v>44825</c:v>
                </c:pt>
                <c:pt idx="262">
                  <c:v>44826</c:v>
                </c:pt>
                <c:pt idx="263">
                  <c:v>44827</c:v>
                </c:pt>
                <c:pt idx="264">
                  <c:v>44828</c:v>
                </c:pt>
                <c:pt idx="265">
                  <c:v>44829</c:v>
                </c:pt>
                <c:pt idx="266">
                  <c:v>44830</c:v>
                </c:pt>
                <c:pt idx="267">
                  <c:v>44831</c:v>
                </c:pt>
                <c:pt idx="268">
                  <c:v>44832</c:v>
                </c:pt>
                <c:pt idx="269">
                  <c:v>44833</c:v>
                </c:pt>
                <c:pt idx="270">
                  <c:v>44834</c:v>
                </c:pt>
                <c:pt idx="271">
                  <c:v>44835</c:v>
                </c:pt>
                <c:pt idx="272">
                  <c:v>44836</c:v>
                </c:pt>
                <c:pt idx="273">
                  <c:v>44837</c:v>
                </c:pt>
                <c:pt idx="274">
                  <c:v>44838</c:v>
                </c:pt>
                <c:pt idx="275">
                  <c:v>44839</c:v>
                </c:pt>
                <c:pt idx="276">
                  <c:v>44840</c:v>
                </c:pt>
                <c:pt idx="277">
                  <c:v>44841</c:v>
                </c:pt>
                <c:pt idx="278">
                  <c:v>44842</c:v>
                </c:pt>
                <c:pt idx="279">
                  <c:v>44843</c:v>
                </c:pt>
                <c:pt idx="280">
                  <c:v>44844</c:v>
                </c:pt>
                <c:pt idx="281">
                  <c:v>44845</c:v>
                </c:pt>
                <c:pt idx="282">
                  <c:v>44846</c:v>
                </c:pt>
                <c:pt idx="283">
                  <c:v>44847</c:v>
                </c:pt>
                <c:pt idx="284">
                  <c:v>44848</c:v>
                </c:pt>
                <c:pt idx="285">
                  <c:v>44849</c:v>
                </c:pt>
                <c:pt idx="286">
                  <c:v>44850</c:v>
                </c:pt>
                <c:pt idx="287">
                  <c:v>44851</c:v>
                </c:pt>
                <c:pt idx="288">
                  <c:v>44852</c:v>
                </c:pt>
                <c:pt idx="289">
                  <c:v>44853</c:v>
                </c:pt>
                <c:pt idx="290">
                  <c:v>44854</c:v>
                </c:pt>
                <c:pt idx="291">
                  <c:v>44855</c:v>
                </c:pt>
                <c:pt idx="292">
                  <c:v>44856</c:v>
                </c:pt>
                <c:pt idx="293">
                  <c:v>44857</c:v>
                </c:pt>
                <c:pt idx="294">
                  <c:v>44858</c:v>
                </c:pt>
                <c:pt idx="295">
                  <c:v>44859</c:v>
                </c:pt>
                <c:pt idx="296">
                  <c:v>44860</c:v>
                </c:pt>
                <c:pt idx="297">
                  <c:v>44861</c:v>
                </c:pt>
                <c:pt idx="298">
                  <c:v>44862</c:v>
                </c:pt>
                <c:pt idx="299">
                  <c:v>44863</c:v>
                </c:pt>
                <c:pt idx="300">
                  <c:v>44864</c:v>
                </c:pt>
                <c:pt idx="301">
                  <c:v>44865</c:v>
                </c:pt>
                <c:pt idx="302">
                  <c:v>44866</c:v>
                </c:pt>
                <c:pt idx="303">
                  <c:v>44867</c:v>
                </c:pt>
                <c:pt idx="304">
                  <c:v>44868</c:v>
                </c:pt>
                <c:pt idx="305">
                  <c:v>44869</c:v>
                </c:pt>
                <c:pt idx="306">
                  <c:v>44870</c:v>
                </c:pt>
                <c:pt idx="307">
                  <c:v>44871</c:v>
                </c:pt>
                <c:pt idx="308">
                  <c:v>44872</c:v>
                </c:pt>
                <c:pt idx="309">
                  <c:v>44873</c:v>
                </c:pt>
                <c:pt idx="310">
                  <c:v>44874</c:v>
                </c:pt>
                <c:pt idx="311">
                  <c:v>44875</c:v>
                </c:pt>
                <c:pt idx="312">
                  <c:v>44876</c:v>
                </c:pt>
                <c:pt idx="313">
                  <c:v>44877</c:v>
                </c:pt>
                <c:pt idx="314">
                  <c:v>44878</c:v>
                </c:pt>
                <c:pt idx="315">
                  <c:v>44879</c:v>
                </c:pt>
                <c:pt idx="316">
                  <c:v>44880</c:v>
                </c:pt>
                <c:pt idx="317">
                  <c:v>44881</c:v>
                </c:pt>
                <c:pt idx="318">
                  <c:v>44882</c:v>
                </c:pt>
                <c:pt idx="319">
                  <c:v>44883</c:v>
                </c:pt>
                <c:pt idx="320">
                  <c:v>44884</c:v>
                </c:pt>
                <c:pt idx="321">
                  <c:v>44885</c:v>
                </c:pt>
                <c:pt idx="322">
                  <c:v>44886</c:v>
                </c:pt>
                <c:pt idx="323">
                  <c:v>44887</c:v>
                </c:pt>
                <c:pt idx="324">
                  <c:v>44888</c:v>
                </c:pt>
                <c:pt idx="325">
                  <c:v>44889</c:v>
                </c:pt>
                <c:pt idx="326">
                  <c:v>44890</c:v>
                </c:pt>
                <c:pt idx="327">
                  <c:v>44891</c:v>
                </c:pt>
                <c:pt idx="328">
                  <c:v>44892</c:v>
                </c:pt>
                <c:pt idx="329">
                  <c:v>44893</c:v>
                </c:pt>
                <c:pt idx="330">
                  <c:v>44894</c:v>
                </c:pt>
                <c:pt idx="331">
                  <c:v>44895</c:v>
                </c:pt>
                <c:pt idx="332">
                  <c:v>44896</c:v>
                </c:pt>
                <c:pt idx="333">
                  <c:v>44897</c:v>
                </c:pt>
                <c:pt idx="334">
                  <c:v>44898</c:v>
                </c:pt>
                <c:pt idx="335">
                  <c:v>44899</c:v>
                </c:pt>
                <c:pt idx="336">
                  <c:v>44900</c:v>
                </c:pt>
                <c:pt idx="337">
                  <c:v>44901</c:v>
                </c:pt>
                <c:pt idx="338">
                  <c:v>44902</c:v>
                </c:pt>
                <c:pt idx="339">
                  <c:v>44903</c:v>
                </c:pt>
                <c:pt idx="340">
                  <c:v>44904</c:v>
                </c:pt>
                <c:pt idx="341">
                  <c:v>44905</c:v>
                </c:pt>
                <c:pt idx="342">
                  <c:v>44906</c:v>
                </c:pt>
                <c:pt idx="343">
                  <c:v>44907</c:v>
                </c:pt>
                <c:pt idx="344">
                  <c:v>44908</c:v>
                </c:pt>
                <c:pt idx="345">
                  <c:v>44909</c:v>
                </c:pt>
                <c:pt idx="346">
                  <c:v>44910</c:v>
                </c:pt>
                <c:pt idx="347">
                  <c:v>44911</c:v>
                </c:pt>
                <c:pt idx="348">
                  <c:v>44912</c:v>
                </c:pt>
                <c:pt idx="349">
                  <c:v>44913</c:v>
                </c:pt>
                <c:pt idx="350">
                  <c:v>44914</c:v>
                </c:pt>
                <c:pt idx="351">
                  <c:v>44915</c:v>
                </c:pt>
                <c:pt idx="352">
                  <c:v>44916</c:v>
                </c:pt>
                <c:pt idx="353">
                  <c:v>44917</c:v>
                </c:pt>
                <c:pt idx="354">
                  <c:v>44918</c:v>
                </c:pt>
                <c:pt idx="355">
                  <c:v>44919</c:v>
                </c:pt>
                <c:pt idx="356">
                  <c:v>44920</c:v>
                </c:pt>
                <c:pt idx="357">
                  <c:v>44921</c:v>
                </c:pt>
                <c:pt idx="358">
                  <c:v>44922</c:v>
                </c:pt>
                <c:pt idx="359">
                  <c:v>44923</c:v>
                </c:pt>
                <c:pt idx="360">
                  <c:v>44924</c:v>
                </c:pt>
                <c:pt idx="361">
                  <c:v>44925</c:v>
                </c:pt>
                <c:pt idx="362">
                  <c:v>44926</c:v>
                </c:pt>
                <c:pt idx="363">
                  <c:v>44927</c:v>
                </c:pt>
                <c:pt idx="364">
                  <c:v>44928</c:v>
                </c:pt>
                <c:pt idx="365">
                  <c:v>44929</c:v>
                </c:pt>
                <c:pt idx="366">
                  <c:v>44930</c:v>
                </c:pt>
                <c:pt idx="367">
                  <c:v>44931</c:v>
                </c:pt>
                <c:pt idx="368">
                  <c:v>44932</c:v>
                </c:pt>
                <c:pt idx="369">
                  <c:v>44933</c:v>
                </c:pt>
                <c:pt idx="370">
                  <c:v>44934</c:v>
                </c:pt>
                <c:pt idx="371">
                  <c:v>44935</c:v>
                </c:pt>
                <c:pt idx="372">
                  <c:v>44936</c:v>
                </c:pt>
                <c:pt idx="373">
                  <c:v>44937</c:v>
                </c:pt>
                <c:pt idx="374">
                  <c:v>44938</c:v>
                </c:pt>
                <c:pt idx="375">
                  <c:v>44939</c:v>
                </c:pt>
                <c:pt idx="376">
                  <c:v>44940</c:v>
                </c:pt>
                <c:pt idx="377">
                  <c:v>44941</c:v>
                </c:pt>
                <c:pt idx="378">
                  <c:v>44942</c:v>
                </c:pt>
                <c:pt idx="379">
                  <c:v>44943</c:v>
                </c:pt>
                <c:pt idx="380">
                  <c:v>44944</c:v>
                </c:pt>
                <c:pt idx="381">
                  <c:v>44945</c:v>
                </c:pt>
                <c:pt idx="382">
                  <c:v>44946</c:v>
                </c:pt>
                <c:pt idx="383">
                  <c:v>44947</c:v>
                </c:pt>
                <c:pt idx="384">
                  <c:v>44948</c:v>
                </c:pt>
                <c:pt idx="385">
                  <c:v>44949</c:v>
                </c:pt>
                <c:pt idx="386">
                  <c:v>44950</c:v>
                </c:pt>
                <c:pt idx="387">
                  <c:v>44951</c:v>
                </c:pt>
                <c:pt idx="388">
                  <c:v>44952</c:v>
                </c:pt>
                <c:pt idx="389">
                  <c:v>44953</c:v>
                </c:pt>
                <c:pt idx="390">
                  <c:v>44954</c:v>
                </c:pt>
                <c:pt idx="391">
                  <c:v>44955</c:v>
                </c:pt>
                <c:pt idx="392">
                  <c:v>44956</c:v>
                </c:pt>
                <c:pt idx="393">
                  <c:v>44957</c:v>
                </c:pt>
                <c:pt idx="394">
                  <c:v>44958</c:v>
                </c:pt>
                <c:pt idx="395">
                  <c:v>44959</c:v>
                </c:pt>
                <c:pt idx="396">
                  <c:v>44960</c:v>
                </c:pt>
                <c:pt idx="397">
                  <c:v>44961</c:v>
                </c:pt>
                <c:pt idx="398">
                  <c:v>44962</c:v>
                </c:pt>
                <c:pt idx="399">
                  <c:v>44963</c:v>
                </c:pt>
                <c:pt idx="400">
                  <c:v>44964</c:v>
                </c:pt>
                <c:pt idx="401">
                  <c:v>44965</c:v>
                </c:pt>
                <c:pt idx="402">
                  <c:v>44966</c:v>
                </c:pt>
                <c:pt idx="403">
                  <c:v>44967</c:v>
                </c:pt>
                <c:pt idx="404">
                  <c:v>44968</c:v>
                </c:pt>
                <c:pt idx="405">
                  <c:v>44969</c:v>
                </c:pt>
                <c:pt idx="406">
                  <c:v>44970</c:v>
                </c:pt>
                <c:pt idx="407">
                  <c:v>44971</c:v>
                </c:pt>
                <c:pt idx="408">
                  <c:v>44972</c:v>
                </c:pt>
                <c:pt idx="409">
                  <c:v>44973</c:v>
                </c:pt>
                <c:pt idx="410">
                  <c:v>44974</c:v>
                </c:pt>
                <c:pt idx="411">
                  <c:v>44975</c:v>
                </c:pt>
                <c:pt idx="412">
                  <c:v>44976</c:v>
                </c:pt>
                <c:pt idx="413">
                  <c:v>44977</c:v>
                </c:pt>
                <c:pt idx="414">
                  <c:v>44978</c:v>
                </c:pt>
                <c:pt idx="415">
                  <c:v>44979</c:v>
                </c:pt>
                <c:pt idx="416">
                  <c:v>44980</c:v>
                </c:pt>
                <c:pt idx="417">
                  <c:v>44981</c:v>
                </c:pt>
                <c:pt idx="418">
                  <c:v>44982</c:v>
                </c:pt>
                <c:pt idx="419">
                  <c:v>44983</c:v>
                </c:pt>
                <c:pt idx="420">
                  <c:v>44984</c:v>
                </c:pt>
                <c:pt idx="421">
                  <c:v>44985</c:v>
                </c:pt>
                <c:pt idx="422">
                  <c:v>44986</c:v>
                </c:pt>
                <c:pt idx="423">
                  <c:v>44987</c:v>
                </c:pt>
                <c:pt idx="424">
                  <c:v>44988</c:v>
                </c:pt>
                <c:pt idx="425">
                  <c:v>44989</c:v>
                </c:pt>
                <c:pt idx="426">
                  <c:v>44990</c:v>
                </c:pt>
                <c:pt idx="427">
                  <c:v>44991</c:v>
                </c:pt>
                <c:pt idx="428">
                  <c:v>44992</c:v>
                </c:pt>
                <c:pt idx="429">
                  <c:v>44993</c:v>
                </c:pt>
                <c:pt idx="430">
                  <c:v>44994</c:v>
                </c:pt>
              </c:numCache>
            </c:numRef>
          </c:cat>
          <c:val>
            <c:numRef>
              <c:f>'Tỷ giá trong khu vực'!$V$4:$V$434</c:f>
              <c:numCache>
                <c:formatCode>0.00%</c:formatCode>
                <c:ptCount val="431"/>
                <c:pt idx="0" formatCode="General">
                  <c:v>0</c:v>
                </c:pt>
                <c:pt idx="1">
                  <c:v>-3.3388981636059897E-3</c:v>
                </c:pt>
                <c:pt idx="2">
                  <c:v>-5.0083472454090427E-3</c:v>
                </c:pt>
                <c:pt idx="3">
                  <c:v>-9.5993322203672647E-3</c:v>
                </c:pt>
                <c:pt idx="4">
                  <c:v>-8.764607679465854E-3</c:v>
                </c:pt>
                <c:pt idx="5">
                  <c:v>-8.764607679465854E-3</c:v>
                </c:pt>
                <c:pt idx="6">
                  <c:v>-8.764607679465854E-3</c:v>
                </c:pt>
                <c:pt idx="7">
                  <c:v>-6.6777963272120957E-3</c:v>
                </c:pt>
                <c:pt idx="8">
                  <c:v>-4.5909849749583374E-3</c:v>
                </c:pt>
                <c:pt idx="9">
                  <c:v>-3.3388981636059897E-3</c:v>
                </c:pt>
                <c:pt idx="10">
                  <c:v>-8.3472454090152638E-4</c:v>
                </c:pt>
                <c:pt idx="11">
                  <c:v>-1.6694490818030528E-3</c:v>
                </c:pt>
                <c:pt idx="12">
                  <c:v>-1.6694490818030528E-3</c:v>
                </c:pt>
                <c:pt idx="13">
                  <c:v>-1.6694490818030528E-3</c:v>
                </c:pt>
                <c:pt idx="14">
                  <c:v>-2.9215358931552844E-3</c:v>
                </c:pt>
                <c:pt idx="15">
                  <c:v>-2.9215358931552844E-3</c:v>
                </c:pt>
                <c:pt idx="16">
                  <c:v>-5.0083472454090427E-3</c:v>
                </c:pt>
                <c:pt idx="17">
                  <c:v>-3.7562604340568109E-3</c:v>
                </c:pt>
                <c:pt idx="18">
                  <c:v>-3.3388981636059897E-3</c:v>
                </c:pt>
                <c:pt idx="19">
                  <c:v>-3.3388981636059897E-3</c:v>
                </c:pt>
                <c:pt idx="20">
                  <c:v>-3.3388981636059897E-3</c:v>
                </c:pt>
                <c:pt idx="21">
                  <c:v>-4.1736227045075158E-3</c:v>
                </c:pt>
                <c:pt idx="22">
                  <c:v>-4.1736227045075158E-3</c:v>
                </c:pt>
                <c:pt idx="23">
                  <c:v>-4.5909849749583374E-3</c:v>
                </c:pt>
                <c:pt idx="24">
                  <c:v>-6.2604340567612741E-3</c:v>
                </c:pt>
                <c:pt idx="25">
                  <c:v>-4.1736227045075158E-3</c:v>
                </c:pt>
                <c:pt idx="26">
                  <c:v>-4.1736227045075158E-3</c:v>
                </c:pt>
                <c:pt idx="27">
                  <c:v>-4.1736227045075158E-3</c:v>
                </c:pt>
                <c:pt idx="28">
                  <c:v>-3.3388981636059897E-3</c:v>
                </c:pt>
                <c:pt idx="29">
                  <c:v>-3.3388981636059897E-3</c:v>
                </c:pt>
                <c:pt idx="30">
                  <c:v>-2.504173622704579E-3</c:v>
                </c:pt>
                <c:pt idx="31">
                  <c:v>-2.9215358931552844E-3</c:v>
                </c:pt>
                <c:pt idx="32">
                  <c:v>-1.6694490818030528E-3</c:v>
                </c:pt>
                <c:pt idx="33">
                  <c:v>-1.6694490818030528E-3</c:v>
                </c:pt>
                <c:pt idx="34">
                  <c:v>-1.6694490818030528E-3</c:v>
                </c:pt>
                <c:pt idx="35">
                  <c:v>-3.3388981636059897E-3</c:v>
                </c:pt>
                <c:pt idx="36">
                  <c:v>-2.9215358931552844E-3</c:v>
                </c:pt>
                <c:pt idx="37">
                  <c:v>-2.9215358931552844E-3</c:v>
                </c:pt>
                <c:pt idx="38">
                  <c:v>-2.9215358931552844E-3</c:v>
                </c:pt>
                <c:pt idx="39">
                  <c:v>-4.1736227045075158E-3</c:v>
                </c:pt>
                <c:pt idx="40">
                  <c:v>-4.1736227045075158E-3</c:v>
                </c:pt>
                <c:pt idx="41">
                  <c:v>-4.1736227045075158E-3</c:v>
                </c:pt>
                <c:pt idx="42">
                  <c:v>-4.1736227045075158E-3</c:v>
                </c:pt>
                <c:pt idx="43">
                  <c:v>-3.3388981636059897E-3</c:v>
                </c:pt>
                <c:pt idx="44">
                  <c:v>-3.3388981636059897E-3</c:v>
                </c:pt>
                <c:pt idx="45">
                  <c:v>-3.7562604340568109E-3</c:v>
                </c:pt>
                <c:pt idx="46">
                  <c:v>-3.3388981636059897E-3</c:v>
                </c:pt>
                <c:pt idx="47">
                  <c:v>-3.3388981636059897E-3</c:v>
                </c:pt>
                <c:pt idx="48">
                  <c:v>-3.3388981636059897E-3</c:v>
                </c:pt>
                <c:pt idx="49">
                  <c:v>-1.6694490818030528E-3</c:v>
                </c:pt>
                <c:pt idx="50">
                  <c:v>-3.3388981636059897E-3</c:v>
                </c:pt>
                <c:pt idx="51">
                  <c:v>-3.3388981636059897E-3</c:v>
                </c:pt>
                <c:pt idx="52">
                  <c:v>-7.0951585976628002E-3</c:v>
                </c:pt>
                <c:pt idx="53">
                  <c:v>-6.6777963272120957E-3</c:v>
                </c:pt>
                <c:pt idx="54">
                  <c:v>-6.6777963272120957E-3</c:v>
                </c:pt>
                <c:pt idx="55">
                  <c:v>-6.6777963272120957E-3</c:v>
                </c:pt>
                <c:pt idx="56">
                  <c:v>-6.6777963272120957E-3</c:v>
                </c:pt>
                <c:pt idx="57">
                  <c:v>-5.0083472454090427E-3</c:v>
                </c:pt>
                <c:pt idx="58">
                  <c:v>-5.4257095158597481E-3</c:v>
                </c:pt>
                <c:pt idx="59">
                  <c:v>-3.7562604340568109E-3</c:v>
                </c:pt>
                <c:pt idx="60">
                  <c:v>-1.6694490818030528E-3</c:v>
                </c:pt>
                <c:pt idx="61">
                  <c:v>-1.6694490818030528E-3</c:v>
                </c:pt>
                <c:pt idx="62">
                  <c:v>-1.6694490818030528E-3</c:v>
                </c:pt>
                <c:pt idx="63">
                  <c:v>-1.6694490818030528E-3</c:v>
                </c:pt>
                <c:pt idx="64">
                  <c:v>-2.9215358931552844E-3</c:v>
                </c:pt>
                <c:pt idx="65">
                  <c:v>-3.7562604340568109E-3</c:v>
                </c:pt>
                <c:pt idx="66">
                  <c:v>-3.7562604340568109E-3</c:v>
                </c:pt>
                <c:pt idx="67">
                  <c:v>-5.4257095158597481E-3</c:v>
                </c:pt>
                <c:pt idx="68">
                  <c:v>-5.4257095158597481E-3</c:v>
                </c:pt>
                <c:pt idx="69">
                  <c:v>-5.4257095158597481E-3</c:v>
                </c:pt>
                <c:pt idx="70">
                  <c:v>-8.3472454090150316E-3</c:v>
                </c:pt>
                <c:pt idx="71">
                  <c:v>-8.3472454090150316E-3</c:v>
                </c:pt>
                <c:pt idx="72">
                  <c:v>-6.2604340567612741E-3</c:v>
                </c:pt>
                <c:pt idx="73">
                  <c:v>-5.8430717863105688E-3</c:v>
                </c:pt>
                <c:pt idx="74">
                  <c:v>-5.0083472454090427E-3</c:v>
                </c:pt>
                <c:pt idx="75">
                  <c:v>-5.0083472454090427E-3</c:v>
                </c:pt>
                <c:pt idx="76">
                  <c:v>-5.0083472454090427E-3</c:v>
                </c:pt>
                <c:pt idx="77">
                  <c:v>-7.9298831385643271E-3</c:v>
                </c:pt>
                <c:pt idx="78">
                  <c:v>-1.043405676126879E-2</c:v>
                </c:pt>
                <c:pt idx="79">
                  <c:v>-1.2520868113522548E-2</c:v>
                </c:pt>
                <c:pt idx="80">
                  <c:v>-1.2938230383973369E-2</c:v>
                </c:pt>
                <c:pt idx="81">
                  <c:v>-9.1819699499165585E-3</c:v>
                </c:pt>
                <c:pt idx="82">
                  <c:v>-9.1819699499165585E-3</c:v>
                </c:pt>
                <c:pt idx="83">
                  <c:v>-9.1819699499165585E-3</c:v>
                </c:pt>
                <c:pt idx="84">
                  <c:v>-1.0851419031719611E-2</c:v>
                </c:pt>
                <c:pt idx="85">
                  <c:v>-9.5993322203672647E-3</c:v>
                </c:pt>
                <c:pt idx="86">
                  <c:v>-7.5125208681135055E-3</c:v>
                </c:pt>
                <c:pt idx="87">
                  <c:v>-7.9298831385643271E-3</c:v>
                </c:pt>
                <c:pt idx="88">
                  <c:v>-9.1819699499165585E-3</c:v>
                </c:pt>
                <c:pt idx="89">
                  <c:v>-9.1819699499165585E-3</c:v>
                </c:pt>
                <c:pt idx="90">
                  <c:v>-9.1819699499165585E-3</c:v>
                </c:pt>
                <c:pt idx="91">
                  <c:v>-1.0851419031719611E-2</c:v>
                </c:pt>
                <c:pt idx="92">
                  <c:v>-9.1819699499165585E-3</c:v>
                </c:pt>
                <c:pt idx="93">
                  <c:v>-1.043405676126879E-2</c:v>
                </c:pt>
                <c:pt idx="94">
                  <c:v>-1.0851419031719611E-2</c:v>
                </c:pt>
                <c:pt idx="95">
                  <c:v>-1.1686143572621021E-2</c:v>
                </c:pt>
                <c:pt idx="96">
                  <c:v>-1.1686143572621021E-2</c:v>
                </c:pt>
                <c:pt idx="97">
                  <c:v>-1.1686143572621021E-2</c:v>
                </c:pt>
                <c:pt idx="98">
                  <c:v>-1.377295492487478E-2</c:v>
                </c:pt>
                <c:pt idx="99">
                  <c:v>-1.41903171953256E-2</c:v>
                </c:pt>
                <c:pt idx="100">
                  <c:v>-1.377295492487478E-2</c:v>
                </c:pt>
                <c:pt idx="101">
                  <c:v>-1.41903171953256E-2</c:v>
                </c:pt>
                <c:pt idx="102">
                  <c:v>-1.5025041736227127E-2</c:v>
                </c:pt>
                <c:pt idx="103">
                  <c:v>-1.5025041736227127E-2</c:v>
                </c:pt>
                <c:pt idx="104">
                  <c:v>-1.5025041736227127E-2</c:v>
                </c:pt>
                <c:pt idx="105">
                  <c:v>-1.9198664440734644E-2</c:v>
                </c:pt>
                <c:pt idx="106">
                  <c:v>-2.1285475792988402E-2</c:v>
                </c:pt>
                <c:pt idx="107">
                  <c:v>-2.5876460767946623E-2</c:v>
                </c:pt>
                <c:pt idx="108">
                  <c:v>-2.7963272120200382E-2</c:v>
                </c:pt>
                <c:pt idx="109">
                  <c:v>-3.5475792988313888E-2</c:v>
                </c:pt>
                <c:pt idx="110">
                  <c:v>-3.5475792988313888E-2</c:v>
                </c:pt>
                <c:pt idx="111">
                  <c:v>-3.5475792988313888E-2</c:v>
                </c:pt>
                <c:pt idx="112">
                  <c:v>-4.2153589315525868E-2</c:v>
                </c:pt>
                <c:pt idx="113">
                  <c:v>-4.2153589315525868E-2</c:v>
                </c:pt>
                <c:pt idx="114">
                  <c:v>-4.3405676126878213E-2</c:v>
                </c:pt>
                <c:pt idx="115">
                  <c:v>-4.3823038397328921E-2</c:v>
                </c:pt>
                <c:pt idx="116">
                  <c:v>-4.173622704507516E-2</c:v>
                </c:pt>
                <c:pt idx="117">
                  <c:v>-4.173622704507516E-2</c:v>
                </c:pt>
                <c:pt idx="118">
                  <c:v>-4.173622704507516E-2</c:v>
                </c:pt>
                <c:pt idx="119">
                  <c:v>-4.173622704507516E-2</c:v>
                </c:pt>
                <c:pt idx="120">
                  <c:v>-4.173622704507516E-2</c:v>
                </c:pt>
                <c:pt idx="121">
                  <c:v>-4.173622704507516E-2</c:v>
                </c:pt>
                <c:pt idx="122">
                  <c:v>-4.0484140233722932E-2</c:v>
                </c:pt>
                <c:pt idx="123">
                  <c:v>-4.5492487479131975E-2</c:v>
                </c:pt>
                <c:pt idx="124">
                  <c:v>-4.5492487479131975E-2</c:v>
                </c:pt>
                <c:pt idx="125">
                  <c:v>-4.5492487479131975E-2</c:v>
                </c:pt>
                <c:pt idx="126">
                  <c:v>-4.8414023372287139E-2</c:v>
                </c:pt>
                <c:pt idx="127">
                  <c:v>-4.7996661101836438E-2</c:v>
                </c:pt>
                <c:pt idx="128">
                  <c:v>-4.6744574290484203E-2</c:v>
                </c:pt>
                <c:pt idx="129">
                  <c:v>-5.0083472454090193E-2</c:v>
                </c:pt>
                <c:pt idx="130">
                  <c:v>-5.1335559265442428E-2</c:v>
                </c:pt>
                <c:pt idx="131">
                  <c:v>-5.1335559265442428E-2</c:v>
                </c:pt>
                <c:pt idx="132">
                  <c:v>-5.1335559265442428E-2</c:v>
                </c:pt>
                <c:pt idx="133">
                  <c:v>-5.1335559265442428E-2</c:v>
                </c:pt>
                <c:pt idx="134">
                  <c:v>-4.9666110183639374E-2</c:v>
                </c:pt>
                <c:pt idx="135">
                  <c:v>-5.091819699499172E-2</c:v>
                </c:pt>
                <c:pt idx="136">
                  <c:v>-5.3005008347245475E-2</c:v>
                </c:pt>
                <c:pt idx="137">
                  <c:v>-4.9666110183639374E-2</c:v>
                </c:pt>
                <c:pt idx="138">
                  <c:v>-4.9666110183639374E-2</c:v>
                </c:pt>
                <c:pt idx="139">
                  <c:v>-4.9666110183639374E-2</c:v>
                </c:pt>
                <c:pt idx="140">
                  <c:v>-4.9666110183639374E-2</c:v>
                </c:pt>
                <c:pt idx="141">
                  <c:v>-5.091819699499172E-2</c:v>
                </c:pt>
                <c:pt idx="142">
                  <c:v>-5.091819699499172E-2</c:v>
                </c:pt>
                <c:pt idx="143">
                  <c:v>-5.1335559265442428E-2</c:v>
                </c:pt>
                <c:pt idx="144">
                  <c:v>-4.7161936560934911E-2</c:v>
                </c:pt>
                <c:pt idx="145">
                  <c:v>-4.7161936560934911E-2</c:v>
                </c:pt>
                <c:pt idx="146">
                  <c:v>-4.7161936560934911E-2</c:v>
                </c:pt>
                <c:pt idx="147">
                  <c:v>-4.4657762938230448E-2</c:v>
                </c:pt>
                <c:pt idx="148">
                  <c:v>-4.7161936560934911E-2</c:v>
                </c:pt>
                <c:pt idx="149">
                  <c:v>-4.8414023372287139E-2</c:v>
                </c:pt>
                <c:pt idx="150">
                  <c:v>-5.0083472454090193E-2</c:v>
                </c:pt>
                <c:pt idx="151">
                  <c:v>-4.9666110183639374E-2</c:v>
                </c:pt>
                <c:pt idx="152">
                  <c:v>-4.9666110183639374E-2</c:v>
                </c:pt>
                <c:pt idx="153">
                  <c:v>-4.9666110183639374E-2</c:v>
                </c:pt>
                <c:pt idx="154">
                  <c:v>-4.9666110183639374E-2</c:v>
                </c:pt>
                <c:pt idx="155">
                  <c:v>-5.091819699499172E-2</c:v>
                </c:pt>
                <c:pt idx="156">
                  <c:v>-5.0500834724540901E-2</c:v>
                </c:pt>
                <c:pt idx="157">
                  <c:v>-5.0500834724540901E-2</c:v>
                </c:pt>
                <c:pt idx="158">
                  <c:v>-5.2170283806343948E-2</c:v>
                </c:pt>
                <c:pt idx="159">
                  <c:v>-5.2170283806343948E-2</c:v>
                </c:pt>
                <c:pt idx="160">
                  <c:v>-5.2170283806343948E-2</c:v>
                </c:pt>
                <c:pt idx="161">
                  <c:v>-5.5926544240400645E-2</c:v>
                </c:pt>
                <c:pt idx="162">
                  <c:v>-5.6761268781302172E-2</c:v>
                </c:pt>
                <c:pt idx="163">
                  <c:v>-5.4674457429048418E-2</c:v>
                </c:pt>
                <c:pt idx="164">
                  <c:v>-5.2587646076794656E-2</c:v>
                </c:pt>
                <c:pt idx="165">
                  <c:v>-5.2170283806343948E-2</c:v>
                </c:pt>
                <c:pt idx="166">
                  <c:v>-5.2170283806343948E-2</c:v>
                </c:pt>
                <c:pt idx="167">
                  <c:v>-5.2170283806343948E-2</c:v>
                </c:pt>
                <c:pt idx="168">
                  <c:v>-5.2170283806343948E-2</c:v>
                </c:pt>
                <c:pt idx="169">
                  <c:v>-5.1335559265442428E-2</c:v>
                </c:pt>
                <c:pt idx="170">
                  <c:v>-5.3005008347245475E-2</c:v>
                </c:pt>
                <c:pt idx="171">
                  <c:v>-5.3005008347245475E-2</c:v>
                </c:pt>
                <c:pt idx="172">
                  <c:v>-5.2170283806343948E-2</c:v>
                </c:pt>
                <c:pt idx="173">
                  <c:v>-5.2170283806343948E-2</c:v>
                </c:pt>
                <c:pt idx="174">
                  <c:v>-5.2170283806343948E-2</c:v>
                </c:pt>
                <c:pt idx="175">
                  <c:v>-5.2587646076794656E-2</c:v>
                </c:pt>
                <c:pt idx="176">
                  <c:v>-5.1335559265442428E-2</c:v>
                </c:pt>
                <c:pt idx="177">
                  <c:v>-5.1752921535893129E-2</c:v>
                </c:pt>
                <c:pt idx="178">
                  <c:v>-5.3422370617696183E-2</c:v>
                </c:pt>
                <c:pt idx="179">
                  <c:v>-5.3005008347245475E-2</c:v>
                </c:pt>
                <c:pt idx="180">
                  <c:v>-5.3005008347245475E-2</c:v>
                </c:pt>
                <c:pt idx="181">
                  <c:v>-5.3005008347245475E-2</c:v>
                </c:pt>
                <c:pt idx="182">
                  <c:v>-5.4674457429048418E-2</c:v>
                </c:pt>
                <c:pt idx="183">
                  <c:v>-5.5926544240400645E-2</c:v>
                </c:pt>
                <c:pt idx="184">
                  <c:v>-5.7178631051752991E-2</c:v>
                </c:pt>
                <c:pt idx="185">
                  <c:v>-5.8013355592654407E-2</c:v>
                </c:pt>
                <c:pt idx="186">
                  <c:v>-5.7595993322203699E-2</c:v>
                </c:pt>
                <c:pt idx="187">
                  <c:v>-5.7595993322203699E-2</c:v>
                </c:pt>
                <c:pt idx="188">
                  <c:v>-5.7595993322203699E-2</c:v>
                </c:pt>
                <c:pt idx="189">
                  <c:v>-5.7595993322203699E-2</c:v>
                </c:pt>
                <c:pt idx="190">
                  <c:v>-5.9682804674457454E-2</c:v>
                </c:pt>
                <c:pt idx="191">
                  <c:v>-5.9682804674457454E-2</c:v>
                </c:pt>
                <c:pt idx="192">
                  <c:v>-6.1352253756260508E-2</c:v>
                </c:pt>
                <c:pt idx="193">
                  <c:v>-6.2186978297161917E-2</c:v>
                </c:pt>
                <c:pt idx="194">
                  <c:v>-6.2186978297161917E-2</c:v>
                </c:pt>
                <c:pt idx="195">
                  <c:v>-6.2186978297161917E-2</c:v>
                </c:pt>
                <c:pt idx="196">
                  <c:v>-6.3021702838063451E-2</c:v>
                </c:pt>
                <c:pt idx="197">
                  <c:v>-6.2604340567612743E-2</c:v>
                </c:pt>
                <c:pt idx="198">
                  <c:v>-6.3021702838063451E-2</c:v>
                </c:pt>
                <c:pt idx="199">
                  <c:v>-6.3856427378964978E-2</c:v>
                </c:pt>
                <c:pt idx="200">
                  <c:v>-6.3021702838063451E-2</c:v>
                </c:pt>
                <c:pt idx="201">
                  <c:v>-6.3021702838063451E-2</c:v>
                </c:pt>
                <c:pt idx="202">
                  <c:v>-6.3021702838063451E-2</c:v>
                </c:pt>
                <c:pt idx="203">
                  <c:v>-6.343906510851427E-2</c:v>
                </c:pt>
                <c:pt idx="204">
                  <c:v>-6.3856427378964978E-2</c:v>
                </c:pt>
                <c:pt idx="205">
                  <c:v>-6.4273789649415672E-2</c:v>
                </c:pt>
                <c:pt idx="206">
                  <c:v>-6.3021702838063451E-2</c:v>
                </c:pt>
                <c:pt idx="207">
                  <c:v>-6.2604340567612743E-2</c:v>
                </c:pt>
                <c:pt idx="208">
                  <c:v>-6.2604340567612743E-2</c:v>
                </c:pt>
                <c:pt idx="209">
                  <c:v>-6.2604340567612743E-2</c:v>
                </c:pt>
                <c:pt idx="210">
                  <c:v>-6.3021702838063451E-2</c:v>
                </c:pt>
                <c:pt idx="211">
                  <c:v>-6.3021702838063451E-2</c:v>
                </c:pt>
                <c:pt idx="212">
                  <c:v>-6.3856427378964978E-2</c:v>
                </c:pt>
                <c:pt idx="213">
                  <c:v>-6.4273789649415672E-2</c:v>
                </c:pt>
                <c:pt idx="214">
                  <c:v>-6.3856427378964978E-2</c:v>
                </c:pt>
                <c:pt idx="215">
                  <c:v>-6.3856427378964978E-2</c:v>
                </c:pt>
                <c:pt idx="216">
                  <c:v>-6.3856427378964978E-2</c:v>
                </c:pt>
                <c:pt idx="217">
                  <c:v>-6.4273789649415672E-2</c:v>
                </c:pt>
                <c:pt idx="218">
                  <c:v>-6.343906510851427E-2</c:v>
                </c:pt>
                <c:pt idx="219">
                  <c:v>-6.3856427378964978E-2</c:v>
                </c:pt>
                <c:pt idx="220">
                  <c:v>-6.1352253756260508E-2</c:v>
                </c:pt>
                <c:pt idx="221">
                  <c:v>-6.1352253756260508E-2</c:v>
                </c:pt>
                <c:pt idx="222">
                  <c:v>-6.1352253756260508E-2</c:v>
                </c:pt>
                <c:pt idx="223">
                  <c:v>-6.1352253756260508E-2</c:v>
                </c:pt>
                <c:pt idx="224">
                  <c:v>-6.4691151919866505E-2</c:v>
                </c:pt>
                <c:pt idx="225">
                  <c:v>-6.5943238731218726E-2</c:v>
                </c:pt>
                <c:pt idx="226">
                  <c:v>-6.6360601001669434E-2</c:v>
                </c:pt>
                <c:pt idx="227">
                  <c:v>-6.761268781302178E-2</c:v>
                </c:pt>
                <c:pt idx="228">
                  <c:v>-6.8030050083472487E-2</c:v>
                </c:pt>
                <c:pt idx="229">
                  <c:v>-6.8030050083472487E-2</c:v>
                </c:pt>
                <c:pt idx="230">
                  <c:v>-6.8030050083472487E-2</c:v>
                </c:pt>
                <c:pt idx="231">
                  <c:v>-6.9699499165275541E-2</c:v>
                </c:pt>
                <c:pt idx="232">
                  <c:v>-7.0534223706176957E-2</c:v>
                </c:pt>
                <c:pt idx="233">
                  <c:v>-6.9699499165275541E-2</c:v>
                </c:pt>
                <c:pt idx="234">
                  <c:v>-6.7195325542570961E-2</c:v>
                </c:pt>
                <c:pt idx="235">
                  <c:v>-6.6360601001669434E-2</c:v>
                </c:pt>
                <c:pt idx="236">
                  <c:v>-6.6360601001669434E-2</c:v>
                </c:pt>
                <c:pt idx="237">
                  <c:v>-6.6360601001669434E-2</c:v>
                </c:pt>
                <c:pt idx="238">
                  <c:v>-7.0951585976627776E-2</c:v>
                </c:pt>
                <c:pt idx="239">
                  <c:v>-6.761268781302178E-2</c:v>
                </c:pt>
                <c:pt idx="240">
                  <c:v>-6.761268781302178E-2</c:v>
                </c:pt>
                <c:pt idx="241">
                  <c:v>-6.8864774624374014E-2</c:v>
                </c:pt>
                <c:pt idx="242">
                  <c:v>-6.9699499165275541E-2</c:v>
                </c:pt>
                <c:pt idx="243">
                  <c:v>-6.9699499165275541E-2</c:v>
                </c:pt>
                <c:pt idx="244">
                  <c:v>-6.9699499165275541E-2</c:v>
                </c:pt>
                <c:pt idx="245">
                  <c:v>-7.1368948247078484E-2</c:v>
                </c:pt>
                <c:pt idx="246">
                  <c:v>-7.3038397328881538E-2</c:v>
                </c:pt>
                <c:pt idx="247">
                  <c:v>-7.3038397328881538E-2</c:v>
                </c:pt>
                <c:pt idx="248">
                  <c:v>-7.3038397328881538E-2</c:v>
                </c:pt>
                <c:pt idx="249">
                  <c:v>-7.2621035058430705E-2</c:v>
                </c:pt>
                <c:pt idx="250">
                  <c:v>-7.2621035058430705E-2</c:v>
                </c:pt>
                <c:pt idx="251">
                  <c:v>-7.2621035058430705E-2</c:v>
                </c:pt>
                <c:pt idx="252">
                  <c:v>-7.3455759599332232E-2</c:v>
                </c:pt>
                <c:pt idx="253">
                  <c:v>-7.4707846410684467E-2</c:v>
                </c:pt>
                <c:pt idx="254">
                  <c:v>-7.8464106844741283E-2</c:v>
                </c:pt>
                <c:pt idx="255">
                  <c:v>-8.0133555926544212E-2</c:v>
                </c:pt>
                <c:pt idx="256">
                  <c:v>-8.0133555926544212E-2</c:v>
                </c:pt>
                <c:pt idx="257">
                  <c:v>-8.0133555926544212E-2</c:v>
                </c:pt>
                <c:pt idx="258">
                  <c:v>-8.0133555926544212E-2</c:v>
                </c:pt>
                <c:pt idx="259">
                  <c:v>-8.30550918196995E-2</c:v>
                </c:pt>
                <c:pt idx="260">
                  <c:v>-8.4724540901502554E-2</c:v>
                </c:pt>
                <c:pt idx="261">
                  <c:v>-8.3889816360601027E-2</c:v>
                </c:pt>
                <c:pt idx="262">
                  <c:v>-8.6393989983305497E-2</c:v>
                </c:pt>
                <c:pt idx="263">
                  <c:v>-8.8898163606010064E-2</c:v>
                </c:pt>
                <c:pt idx="264">
                  <c:v>-8.8898163606010064E-2</c:v>
                </c:pt>
                <c:pt idx="265">
                  <c:v>-8.8898163606010064E-2</c:v>
                </c:pt>
                <c:pt idx="266">
                  <c:v>-9.3489148580968295E-2</c:v>
                </c:pt>
                <c:pt idx="267">
                  <c:v>-9.5158597662771349E-2</c:v>
                </c:pt>
                <c:pt idx="268">
                  <c:v>-9.891485809682804E-2</c:v>
                </c:pt>
                <c:pt idx="269">
                  <c:v>-0.10016694490818027</c:v>
                </c:pt>
                <c:pt idx="270">
                  <c:v>-0.10016694490818027</c:v>
                </c:pt>
                <c:pt idx="271">
                  <c:v>-0.10016694490818027</c:v>
                </c:pt>
                <c:pt idx="272">
                  <c:v>-0.10016694490818027</c:v>
                </c:pt>
                <c:pt idx="273">
                  <c:v>-0.10267111853088486</c:v>
                </c:pt>
                <c:pt idx="274">
                  <c:v>-0.10183639398998333</c:v>
                </c:pt>
                <c:pt idx="275">
                  <c:v>-9.891485809682804E-2</c:v>
                </c:pt>
                <c:pt idx="276">
                  <c:v>-0.10058430717863109</c:v>
                </c:pt>
                <c:pt idx="277">
                  <c:v>-0.10267111853088486</c:v>
                </c:pt>
                <c:pt idx="278">
                  <c:v>-0.10267111853088486</c:v>
                </c:pt>
                <c:pt idx="279">
                  <c:v>-0.10267111853088486</c:v>
                </c:pt>
                <c:pt idx="280">
                  <c:v>-0.10267111853088486</c:v>
                </c:pt>
                <c:pt idx="281">
                  <c:v>-0.10726210350584307</c:v>
                </c:pt>
                <c:pt idx="282">
                  <c:v>-0.10934891485809684</c:v>
                </c:pt>
                <c:pt idx="283">
                  <c:v>-0.11060100166944906</c:v>
                </c:pt>
                <c:pt idx="284">
                  <c:v>-0.11268781302170282</c:v>
                </c:pt>
                <c:pt idx="285">
                  <c:v>-0.11268781302170282</c:v>
                </c:pt>
                <c:pt idx="286">
                  <c:v>-0.11268781302170282</c:v>
                </c:pt>
                <c:pt idx="287">
                  <c:v>-0.1151919866444074</c:v>
                </c:pt>
                <c:pt idx="288">
                  <c:v>-0.1151919866444074</c:v>
                </c:pt>
                <c:pt idx="289">
                  <c:v>-0.11602671118530893</c:v>
                </c:pt>
                <c:pt idx="290">
                  <c:v>-0.11769616026711185</c:v>
                </c:pt>
                <c:pt idx="291">
                  <c:v>-0.11936560934891491</c:v>
                </c:pt>
                <c:pt idx="292">
                  <c:v>-0.11936560934891491</c:v>
                </c:pt>
                <c:pt idx="293">
                  <c:v>-0.11936560934891491</c:v>
                </c:pt>
                <c:pt idx="294">
                  <c:v>-0.11936560934891491</c:v>
                </c:pt>
                <c:pt idx="295">
                  <c:v>-0.11894824707846409</c:v>
                </c:pt>
                <c:pt idx="296">
                  <c:v>-0.1151919866444074</c:v>
                </c:pt>
                <c:pt idx="297">
                  <c:v>-0.1151919866444074</c:v>
                </c:pt>
                <c:pt idx="298">
                  <c:v>-0.11686143572621034</c:v>
                </c:pt>
                <c:pt idx="299">
                  <c:v>-0.11686143572621034</c:v>
                </c:pt>
                <c:pt idx="300">
                  <c:v>-0.11686143572621034</c:v>
                </c:pt>
                <c:pt idx="301">
                  <c:v>-0.11769616026711185</c:v>
                </c:pt>
                <c:pt idx="302">
                  <c:v>-0.11936560934891491</c:v>
                </c:pt>
                <c:pt idx="303">
                  <c:v>-0.11936560934891491</c:v>
                </c:pt>
                <c:pt idx="304">
                  <c:v>-0.12061769616026714</c:v>
                </c:pt>
                <c:pt idx="305">
                  <c:v>-0.12145242070116867</c:v>
                </c:pt>
                <c:pt idx="306">
                  <c:v>-0.12145242070116867</c:v>
                </c:pt>
                <c:pt idx="307">
                  <c:v>-0.12145242070116867</c:v>
                </c:pt>
                <c:pt idx="308">
                  <c:v>-0.11978297161936562</c:v>
                </c:pt>
                <c:pt idx="309">
                  <c:v>-0.11936560934891491</c:v>
                </c:pt>
                <c:pt idx="310">
                  <c:v>-0.11101836393989988</c:v>
                </c:pt>
                <c:pt idx="311">
                  <c:v>-0.11268781302170282</c:v>
                </c:pt>
                <c:pt idx="312">
                  <c:v>-9.8497495826377332E-2</c:v>
                </c:pt>
                <c:pt idx="313">
                  <c:v>-9.8497495826377332E-2</c:v>
                </c:pt>
                <c:pt idx="314">
                  <c:v>-9.8497495826377332E-2</c:v>
                </c:pt>
                <c:pt idx="315">
                  <c:v>-9.2654424040066768E-2</c:v>
                </c:pt>
                <c:pt idx="316">
                  <c:v>-8.1803005008347265E-2</c:v>
                </c:pt>
                <c:pt idx="317">
                  <c:v>-8.2637729549248792E-2</c:v>
                </c:pt>
                <c:pt idx="318">
                  <c:v>-8.4307178631051735E-2</c:v>
                </c:pt>
                <c:pt idx="319">
                  <c:v>-8.4307178631051735E-2</c:v>
                </c:pt>
                <c:pt idx="320">
                  <c:v>-8.4307178631051735E-2</c:v>
                </c:pt>
                <c:pt idx="321">
                  <c:v>-8.4307178631051735E-2</c:v>
                </c:pt>
                <c:pt idx="322">
                  <c:v>-8.9732888146911591E-2</c:v>
                </c:pt>
                <c:pt idx="323">
                  <c:v>-8.9732888146911591E-2</c:v>
                </c:pt>
                <c:pt idx="324">
                  <c:v>-8.8480801335559245E-2</c:v>
                </c:pt>
                <c:pt idx="325">
                  <c:v>-7.2621035058430705E-2</c:v>
                </c:pt>
                <c:pt idx="326">
                  <c:v>-6.9282136894824722E-2</c:v>
                </c:pt>
                <c:pt idx="327">
                  <c:v>-6.9282136894824722E-2</c:v>
                </c:pt>
                <c:pt idx="328">
                  <c:v>-6.9282136894824722E-2</c:v>
                </c:pt>
                <c:pt idx="329">
                  <c:v>-6.9282136894824722E-2</c:v>
                </c:pt>
                <c:pt idx="330">
                  <c:v>-7.5125208681135286E-2</c:v>
                </c:pt>
                <c:pt idx="331">
                  <c:v>-6.2604340567612743E-2</c:v>
                </c:pt>
                <c:pt idx="332">
                  <c:v>-5.3422370617696183E-2</c:v>
                </c:pt>
                <c:pt idx="333">
                  <c:v>-5.0083472454090193E-2</c:v>
                </c:pt>
                <c:pt idx="334">
                  <c:v>-5.0083472454090193E-2</c:v>
                </c:pt>
                <c:pt idx="335">
                  <c:v>-5.0083472454090193E-2</c:v>
                </c:pt>
                <c:pt idx="336">
                  <c:v>-4.5492487479131975E-2</c:v>
                </c:pt>
                <c:pt idx="337">
                  <c:v>-5.1335559265442428E-2</c:v>
                </c:pt>
                <c:pt idx="338">
                  <c:v>-5.1335559265442428E-2</c:v>
                </c:pt>
                <c:pt idx="339">
                  <c:v>-5.1335559265442428E-2</c:v>
                </c:pt>
                <c:pt idx="340">
                  <c:v>-5.3422370617696183E-2</c:v>
                </c:pt>
                <c:pt idx="341">
                  <c:v>-5.3422370617696183E-2</c:v>
                </c:pt>
                <c:pt idx="342">
                  <c:v>-5.3422370617696183E-2</c:v>
                </c:pt>
                <c:pt idx="343">
                  <c:v>-5.5926544240400645E-2</c:v>
                </c:pt>
                <c:pt idx="344">
                  <c:v>-5.8430717863105226E-2</c:v>
                </c:pt>
                <c:pt idx="345">
                  <c:v>-5.0500834724540901E-2</c:v>
                </c:pt>
                <c:pt idx="346">
                  <c:v>-5.5926544240400645E-2</c:v>
                </c:pt>
                <c:pt idx="347">
                  <c:v>-5.7178631051752991E-2</c:v>
                </c:pt>
                <c:pt idx="348">
                  <c:v>-5.7178631051752991E-2</c:v>
                </c:pt>
                <c:pt idx="349">
                  <c:v>-5.7178631051752991E-2</c:v>
                </c:pt>
                <c:pt idx="350">
                  <c:v>-5.7595993322203699E-2</c:v>
                </c:pt>
                <c:pt idx="351">
                  <c:v>-5.9265442404006753E-2</c:v>
                </c:pt>
                <c:pt idx="352">
                  <c:v>-6.0100166944908162E-2</c:v>
                </c:pt>
                <c:pt idx="353">
                  <c:v>-5.7595993322203699E-2</c:v>
                </c:pt>
                <c:pt idx="354">
                  <c:v>-5.7595993322203699E-2</c:v>
                </c:pt>
                <c:pt idx="355">
                  <c:v>-5.7595993322203699E-2</c:v>
                </c:pt>
                <c:pt idx="356">
                  <c:v>-5.7595993322203699E-2</c:v>
                </c:pt>
                <c:pt idx="357">
                  <c:v>-5.7595993322203699E-2</c:v>
                </c:pt>
                <c:pt idx="358">
                  <c:v>-5.7178631051752991E-2</c:v>
                </c:pt>
                <c:pt idx="359">
                  <c:v>-5.6761268781302172E-2</c:v>
                </c:pt>
                <c:pt idx="360">
                  <c:v>-5.7178631051752991E-2</c:v>
                </c:pt>
                <c:pt idx="361">
                  <c:v>-5.3422370617696183E-2</c:v>
                </c:pt>
                <c:pt idx="362">
                  <c:v>-5.3422370617696183E-2</c:v>
                </c:pt>
                <c:pt idx="363">
                  <c:v>-5.3422370617696183E-2</c:v>
                </c:pt>
                <c:pt idx="364">
                  <c:v>-5.3422370617696183E-2</c:v>
                </c:pt>
                <c:pt idx="365">
                  <c:v>-5.3422370617696183E-2</c:v>
                </c:pt>
                <c:pt idx="366">
                  <c:v>-5.2170283806343948E-2</c:v>
                </c:pt>
                <c:pt idx="367">
                  <c:v>-4.9666110183639374E-2</c:v>
                </c:pt>
                <c:pt idx="368">
                  <c:v>-5.2587646076794656E-2</c:v>
                </c:pt>
                <c:pt idx="369">
                  <c:v>-5.2587646076794656E-2</c:v>
                </c:pt>
                <c:pt idx="370">
                  <c:v>-5.2587646076794656E-2</c:v>
                </c:pt>
                <c:pt idx="371">
                  <c:v>-4.6744574290484203E-2</c:v>
                </c:pt>
                <c:pt idx="372">
                  <c:v>-4.5909849749582676E-2</c:v>
                </c:pt>
                <c:pt idx="373">
                  <c:v>-4.5492487479131975E-2</c:v>
                </c:pt>
                <c:pt idx="374">
                  <c:v>-4.2988313856427394E-2</c:v>
                </c:pt>
                <c:pt idx="375">
                  <c:v>-3.7979966611018351E-2</c:v>
                </c:pt>
                <c:pt idx="376">
                  <c:v>-3.7979966611018351E-2</c:v>
                </c:pt>
                <c:pt idx="377">
                  <c:v>-3.7979966611018351E-2</c:v>
                </c:pt>
                <c:pt idx="378">
                  <c:v>-3.3806343906510834E-2</c:v>
                </c:pt>
                <c:pt idx="379">
                  <c:v>-3.5893155258764589E-2</c:v>
                </c:pt>
                <c:pt idx="380">
                  <c:v>-3.2971619365609425E-2</c:v>
                </c:pt>
                <c:pt idx="381">
                  <c:v>-3.1719532554257079E-2</c:v>
                </c:pt>
                <c:pt idx="382">
                  <c:v>-2.671118530884815E-2</c:v>
                </c:pt>
                <c:pt idx="383">
                  <c:v>-2.671118530884815E-2</c:v>
                </c:pt>
                <c:pt idx="384">
                  <c:v>-2.671118530884815E-2</c:v>
                </c:pt>
                <c:pt idx="385">
                  <c:v>-2.671118530884815E-2</c:v>
                </c:pt>
                <c:pt idx="386">
                  <c:v>-2.671118530884815E-2</c:v>
                </c:pt>
                <c:pt idx="387">
                  <c:v>-2.1285475792988402E-2</c:v>
                </c:pt>
                <c:pt idx="388">
                  <c:v>-1.752921535893159E-2</c:v>
                </c:pt>
                <c:pt idx="389">
                  <c:v>-1.752921535893159E-2</c:v>
                </c:pt>
                <c:pt idx="390">
                  <c:v>-1.752921535893159E-2</c:v>
                </c:pt>
                <c:pt idx="391">
                  <c:v>-1.752921535893159E-2</c:v>
                </c:pt>
                <c:pt idx="392">
                  <c:v>-1.7111853088480886E-2</c:v>
                </c:pt>
                <c:pt idx="393">
                  <c:v>-2.2120200333889811E-2</c:v>
                </c:pt>
                <c:pt idx="394">
                  <c:v>-1.585976627712854E-2</c:v>
                </c:pt>
                <c:pt idx="395">
                  <c:v>-1.7946577629382295E-2</c:v>
                </c:pt>
                <c:pt idx="396">
                  <c:v>-2.0450751252086875E-2</c:v>
                </c:pt>
                <c:pt idx="397">
                  <c:v>-2.0450751252086875E-2</c:v>
                </c:pt>
                <c:pt idx="398">
                  <c:v>-2.0450751252086875E-2</c:v>
                </c:pt>
                <c:pt idx="399">
                  <c:v>-2.1285475792988402E-2</c:v>
                </c:pt>
                <c:pt idx="400">
                  <c:v>-3.0467445742904845E-2</c:v>
                </c:pt>
                <c:pt idx="401">
                  <c:v>-2.9215358931552613E-2</c:v>
                </c:pt>
                <c:pt idx="402">
                  <c:v>-3.3806343906510834E-2</c:v>
                </c:pt>
                <c:pt idx="403">
                  <c:v>-3.7562604340567643E-2</c:v>
                </c:pt>
                <c:pt idx="404">
                  <c:v>-3.7562604340567643E-2</c:v>
                </c:pt>
                <c:pt idx="405">
                  <c:v>-3.7562604340567643E-2</c:v>
                </c:pt>
                <c:pt idx="406">
                  <c:v>-4.3823038397328921E-2</c:v>
                </c:pt>
                <c:pt idx="407">
                  <c:v>-4.0484140233722932E-2</c:v>
                </c:pt>
                <c:pt idx="408">
                  <c:v>-5.0500834724540901E-2</c:v>
                </c:pt>
                <c:pt idx="409">
                  <c:v>-5.2587646076794656E-2</c:v>
                </c:pt>
                <c:pt idx="410">
                  <c:v>-5.8848080133555927E-2</c:v>
                </c:pt>
                <c:pt idx="411">
                  <c:v>-5.8848080133555927E-2</c:v>
                </c:pt>
                <c:pt idx="412">
                  <c:v>-5.8848080133555927E-2</c:v>
                </c:pt>
                <c:pt idx="413">
                  <c:v>-5.8430717863105226E-2</c:v>
                </c:pt>
                <c:pt idx="414">
                  <c:v>-5.8848080133555927E-2</c:v>
                </c:pt>
                <c:pt idx="415">
                  <c:v>-6.0934891485809689E-2</c:v>
                </c:pt>
                <c:pt idx="416">
                  <c:v>-5.9265442404006753E-2</c:v>
                </c:pt>
                <c:pt idx="417">
                  <c:v>-5.9682804674457454E-2</c:v>
                </c:pt>
                <c:pt idx="418">
                  <c:v>-5.9682804674457454E-2</c:v>
                </c:pt>
                <c:pt idx="419">
                  <c:v>-5.9682804674457454E-2</c:v>
                </c:pt>
                <c:pt idx="420">
                  <c:v>-6.8030050083472487E-2</c:v>
                </c:pt>
                <c:pt idx="421">
                  <c:v>-7.0116861435726249E-2</c:v>
                </c:pt>
                <c:pt idx="422">
                  <c:v>-6.6777963272120253E-2</c:v>
                </c:pt>
                <c:pt idx="423">
                  <c:v>-6.8030050083472487E-2</c:v>
                </c:pt>
                <c:pt idx="424">
                  <c:v>-6.8030050083472487E-2</c:v>
                </c:pt>
                <c:pt idx="425">
                  <c:v>-6.8030050083472487E-2</c:v>
                </c:pt>
                <c:pt idx="426">
                  <c:v>-6.8030050083472487E-2</c:v>
                </c:pt>
                <c:pt idx="427">
                  <c:v>-6.8030050083472487E-2</c:v>
                </c:pt>
                <c:pt idx="428">
                  <c:v>-6.9282136894824722E-2</c:v>
                </c:pt>
                <c:pt idx="429">
                  <c:v>-7.7629382303839756E-2</c:v>
                </c:pt>
                <c:pt idx="430">
                  <c:v>-7.7629382303839756E-2</c:v>
                </c:pt>
              </c:numCache>
            </c:numRef>
          </c:val>
          <c:smooth val="0"/>
          <c:extLst>
            <c:ext xmlns:c16="http://schemas.microsoft.com/office/drawing/2014/chart" uri="{C3380CC4-5D6E-409C-BE32-E72D297353CC}">
              <c16:uniqueId val="{00000002-22C8-44BE-9F48-C0897EA8DBEA}"/>
            </c:ext>
          </c:extLst>
        </c:ser>
        <c:ser>
          <c:idx val="3"/>
          <c:order val="3"/>
          <c:tx>
            <c:strRef>
              <c:f>'Tỷ giá trong khu vực'!$W$3</c:f>
              <c:strCache>
                <c:ptCount val="1"/>
                <c:pt idx="0">
                  <c:v>IDR USD</c:v>
                </c:pt>
              </c:strCache>
            </c:strRef>
          </c:tx>
          <c:spPr>
            <a:ln w="28575" cap="rnd">
              <a:solidFill>
                <a:schemeClr val="accent4"/>
              </a:solidFill>
              <a:round/>
            </a:ln>
            <a:effectLst/>
          </c:spPr>
          <c:marker>
            <c:symbol val="none"/>
          </c:marker>
          <c:cat>
            <c:numRef>
              <c:f>'Tỷ giá trong khu vực'!$S$4:$S$434</c:f>
              <c:numCache>
                <c:formatCode>m/d/yyyy</c:formatCode>
                <c:ptCount val="431"/>
                <c:pt idx="0">
                  <c:v>44564</c:v>
                </c:pt>
                <c:pt idx="1">
                  <c:v>44565</c:v>
                </c:pt>
                <c:pt idx="2">
                  <c:v>44566</c:v>
                </c:pt>
                <c:pt idx="3">
                  <c:v>44567</c:v>
                </c:pt>
                <c:pt idx="4">
                  <c:v>44568</c:v>
                </c:pt>
                <c:pt idx="5">
                  <c:v>44569</c:v>
                </c:pt>
                <c:pt idx="6">
                  <c:v>44570</c:v>
                </c:pt>
                <c:pt idx="7">
                  <c:v>44571</c:v>
                </c:pt>
                <c:pt idx="8">
                  <c:v>44572</c:v>
                </c:pt>
                <c:pt idx="9">
                  <c:v>44573</c:v>
                </c:pt>
                <c:pt idx="10">
                  <c:v>44574</c:v>
                </c:pt>
                <c:pt idx="11">
                  <c:v>44575</c:v>
                </c:pt>
                <c:pt idx="12">
                  <c:v>44576</c:v>
                </c:pt>
                <c:pt idx="13">
                  <c:v>44577</c:v>
                </c:pt>
                <c:pt idx="14">
                  <c:v>44578</c:v>
                </c:pt>
                <c:pt idx="15">
                  <c:v>44579</c:v>
                </c:pt>
                <c:pt idx="16">
                  <c:v>44580</c:v>
                </c:pt>
                <c:pt idx="17">
                  <c:v>44581</c:v>
                </c:pt>
                <c:pt idx="18">
                  <c:v>44582</c:v>
                </c:pt>
                <c:pt idx="19">
                  <c:v>44583</c:v>
                </c:pt>
                <c:pt idx="20">
                  <c:v>44584</c:v>
                </c:pt>
                <c:pt idx="21">
                  <c:v>44585</c:v>
                </c:pt>
                <c:pt idx="22">
                  <c:v>44586</c:v>
                </c:pt>
                <c:pt idx="23">
                  <c:v>44587</c:v>
                </c:pt>
                <c:pt idx="24">
                  <c:v>44588</c:v>
                </c:pt>
                <c:pt idx="25">
                  <c:v>44589</c:v>
                </c:pt>
                <c:pt idx="26">
                  <c:v>44590</c:v>
                </c:pt>
                <c:pt idx="27">
                  <c:v>44591</c:v>
                </c:pt>
                <c:pt idx="28">
                  <c:v>44592</c:v>
                </c:pt>
                <c:pt idx="29">
                  <c:v>44593</c:v>
                </c:pt>
                <c:pt idx="30">
                  <c:v>44594</c:v>
                </c:pt>
                <c:pt idx="31">
                  <c:v>44595</c:v>
                </c:pt>
                <c:pt idx="32">
                  <c:v>44596</c:v>
                </c:pt>
                <c:pt idx="33">
                  <c:v>44597</c:v>
                </c:pt>
                <c:pt idx="34">
                  <c:v>44598</c:v>
                </c:pt>
                <c:pt idx="35">
                  <c:v>44599</c:v>
                </c:pt>
                <c:pt idx="36">
                  <c:v>44600</c:v>
                </c:pt>
                <c:pt idx="37">
                  <c:v>44601</c:v>
                </c:pt>
                <c:pt idx="38">
                  <c:v>44602</c:v>
                </c:pt>
                <c:pt idx="39">
                  <c:v>44603</c:v>
                </c:pt>
                <c:pt idx="40">
                  <c:v>44604</c:v>
                </c:pt>
                <c:pt idx="41">
                  <c:v>44605</c:v>
                </c:pt>
                <c:pt idx="42">
                  <c:v>44606</c:v>
                </c:pt>
                <c:pt idx="43">
                  <c:v>44607</c:v>
                </c:pt>
                <c:pt idx="44">
                  <c:v>44608</c:v>
                </c:pt>
                <c:pt idx="45">
                  <c:v>44609</c:v>
                </c:pt>
                <c:pt idx="46">
                  <c:v>44610</c:v>
                </c:pt>
                <c:pt idx="47">
                  <c:v>44611</c:v>
                </c:pt>
                <c:pt idx="48">
                  <c:v>44612</c:v>
                </c:pt>
                <c:pt idx="49">
                  <c:v>44613</c:v>
                </c:pt>
                <c:pt idx="50">
                  <c:v>44614</c:v>
                </c:pt>
                <c:pt idx="51">
                  <c:v>44615</c:v>
                </c:pt>
                <c:pt idx="52">
                  <c:v>44616</c:v>
                </c:pt>
                <c:pt idx="53">
                  <c:v>44617</c:v>
                </c:pt>
                <c:pt idx="54">
                  <c:v>44618</c:v>
                </c:pt>
                <c:pt idx="55">
                  <c:v>44619</c:v>
                </c:pt>
                <c:pt idx="56">
                  <c:v>44620</c:v>
                </c:pt>
                <c:pt idx="57">
                  <c:v>44621</c:v>
                </c:pt>
                <c:pt idx="58">
                  <c:v>44622</c:v>
                </c:pt>
                <c:pt idx="59">
                  <c:v>44623</c:v>
                </c:pt>
                <c:pt idx="60">
                  <c:v>44624</c:v>
                </c:pt>
                <c:pt idx="61">
                  <c:v>44625</c:v>
                </c:pt>
                <c:pt idx="62">
                  <c:v>44626</c:v>
                </c:pt>
                <c:pt idx="63">
                  <c:v>44627</c:v>
                </c:pt>
                <c:pt idx="64">
                  <c:v>44628</c:v>
                </c:pt>
                <c:pt idx="65">
                  <c:v>44629</c:v>
                </c:pt>
                <c:pt idx="66">
                  <c:v>44630</c:v>
                </c:pt>
                <c:pt idx="67">
                  <c:v>44631</c:v>
                </c:pt>
                <c:pt idx="68">
                  <c:v>44632</c:v>
                </c:pt>
                <c:pt idx="69">
                  <c:v>44633</c:v>
                </c:pt>
                <c:pt idx="70">
                  <c:v>44634</c:v>
                </c:pt>
                <c:pt idx="71">
                  <c:v>44635</c:v>
                </c:pt>
                <c:pt idx="72">
                  <c:v>44636</c:v>
                </c:pt>
                <c:pt idx="73">
                  <c:v>44637</c:v>
                </c:pt>
                <c:pt idx="74">
                  <c:v>44638</c:v>
                </c:pt>
                <c:pt idx="75">
                  <c:v>44639</c:v>
                </c:pt>
                <c:pt idx="76">
                  <c:v>44640</c:v>
                </c:pt>
                <c:pt idx="77">
                  <c:v>44641</c:v>
                </c:pt>
                <c:pt idx="78">
                  <c:v>44642</c:v>
                </c:pt>
                <c:pt idx="79">
                  <c:v>44643</c:v>
                </c:pt>
                <c:pt idx="80">
                  <c:v>44644</c:v>
                </c:pt>
                <c:pt idx="81">
                  <c:v>44645</c:v>
                </c:pt>
                <c:pt idx="82">
                  <c:v>44646</c:v>
                </c:pt>
                <c:pt idx="83">
                  <c:v>44647</c:v>
                </c:pt>
                <c:pt idx="84">
                  <c:v>44648</c:v>
                </c:pt>
                <c:pt idx="85">
                  <c:v>44649</c:v>
                </c:pt>
                <c:pt idx="86">
                  <c:v>44650</c:v>
                </c:pt>
                <c:pt idx="87">
                  <c:v>44651</c:v>
                </c:pt>
                <c:pt idx="88">
                  <c:v>44652</c:v>
                </c:pt>
                <c:pt idx="89">
                  <c:v>44653</c:v>
                </c:pt>
                <c:pt idx="90">
                  <c:v>44654</c:v>
                </c:pt>
                <c:pt idx="91">
                  <c:v>44655</c:v>
                </c:pt>
                <c:pt idx="92">
                  <c:v>44656</c:v>
                </c:pt>
                <c:pt idx="93">
                  <c:v>44657</c:v>
                </c:pt>
                <c:pt idx="94">
                  <c:v>44658</c:v>
                </c:pt>
                <c:pt idx="95">
                  <c:v>44659</c:v>
                </c:pt>
                <c:pt idx="96">
                  <c:v>44660</c:v>
                </c:pt>
                <c:pt idx="97">
                  <c:v>44661</c:v>
                </c:pt>
                <c:pt idx="98">
                  <c:v>44662</c:v>
                </c:pt>
                <c:pt idx="99">
                  <c:v>44663</c:v>
                </c:pt>
                <c:pt idx="100">
                  <c:v>44664</c:v>
                </c:pt>
                <c:pt idx="101">
                  <c:v>44665</c:v>
                </c:pt>
                <c:pt idx="102">
                  <c:v>44666</c:v>
                </c:pt>
                <c:pt idx="103">
                  <c:v>44667</c:v>
                </c:pt>
                <c:pt idx="104">
                  <c:v>44668</c:v>
                </c:pt>
                <c:pt idx="105">
                  <c:v>44669</c:v>
                </c:pt>
                <c:pt idx="106">
                  <c:v>44670</c:v>
                </c:pt>
                <c:pt idx="107">
                  <c:v>44671</c:v>
                </c:pt>
                <c:pt idx="108">
                  <c:v>44672</c:v>
                </c:pt>
                <c:pt idx="109">
                  <c:v>44673</c:v>
                </c:pt>
                <c:pt idx="110">
                  <c:v>44674</c:v>
                </c:pt>
                <c:pt idx="111">
                  <c:v>44675</c:v>
                </c:pt>
                <c:pt idx="112">
                  <c:v>44676</c:v>
                </c:pt>
                <c:pt idx="113">
                  <c:v>44677</c:v>
                </c:pt>
                <c:pt idx="114">
                  <c:v>44678</c:v>
                </c:pt>
                <c:pt idx="115">
                  <c:v>44679</c:v>
                </c:pt>
                <c:pt idx="116">
                  <c:v>44680</c:v>
                </c:pt>
                <c:pt idx="117">
                  <c:v>44681</c:v>
                </c:pt>
                <c:pt idx="118">
                  <c:v>44682</c:v>
                </c:pt>
                <c:pt idx="119">
                  <c:v>44683</c:v>
                </c:pt>
                <c:pt idx="120">
                  <c:v>44684</c:v>
                </c:pt>
                <c:pt idx="121">
                  <c:v>44685</c:v>
                </c:pt>
                <c:pt idx="122">
                  <c:v>44686</c:v>
                </c:pt>
                <c:pt idx="123">
                  <c:v>44687</c:v>
                </c:pt>
                <c:pt idx="124">
                  <c:v>44688</c:v>
                </c:pt>
                <c:pt idx="125">
                  <c:v>44689</c:v>
                </c:pt>
                <c:pt idx="126">
                  <c:v>44690</c:v>
                </c:pt>
                <c:pt idx="127">
                  <c:v>44691</c:v>
                </c:pt>
                <c:pt idx="128">
                  <c:v>44692</c:v>
                </c:pt>
                <c:pt idx="129">
                  <c:v>44693</c:v>
                </c:pt>
                <c:pt idx="130">
                  <c:v>44694</c:v>
                </c:pt>
                <c:pt idx="131">
                  <c:v>44695</c:v>
                </c:pt>
                <c:pt idx="132">
                  <c:v>44696</c:v>
                </c:pt>
                <c:pt idx="133">
                  <c:v>44697</c:v>
                </c:pt>
                <c:pt idx="134">
                  <c:v>44698</c:v>
                </c:pt>
                <c:pt idx="135">
                  <c:v>44699</c:v>
                </c:pt>
                <c:pt idx="136">
                  <c:v>44700</c:v>
                </c:pt>
                <c:pt idx="137">
                  <c:v>44701</c:v>
                </c:pt>
                <c:pt idx="138">
                  <c:v>44702</c:v>
                </c:pt>
                <c:pt idx="139">
                  <c:v>44703</c:v>
                </c:pt>
                <c:pt idx="140">
                  <c:v>44704</c:v>
                </c:pt>
                <c:pt idx="141">
                  <c:v>44705</c:v>
                </c:pt>
                <c:pt idx="142">
                  <c:v>44706</c:v>
                </c:pt>
                <c:pt idx="143">
                  <c:v>44707</c:v>
                </c:pt>
                <c:pt idx="144">
                  <c:v>44708</c:v>
                </c:pt>
                <c:pt idx="145">
                  <c:v>44709</c:v>
                </c:pt>
                <c:pt idx="146">
                  <c:v>44710</c:v>
                </c:pt>
                <c:pt idx="147">
                  <c:v>44711</c:v>
                </c:pt>
                <c:pt idx="148">
                  <c:v>44712</c:v>
                </c:pt>
                <c:pt idx="149">
                  <c:v>44713</c:v>
                </c:pt>
                <c:pt idx="150">
                  <c:v>44714</c:v>
                </c:pt>
                <c:pt idx="151">
                  <c:v>44715</c:v>
                </c:pt>
                <c:pt idx="152">
                  <c:v>44716</c:v>
                </c:pt>
                <c:pt idx="153">
                  <c:v>44717</c:v>
                </c:pt>
                <c:pt idx="154">
                  <c:v>44718</c:v>
                </c:pt>
                <c:pt idx="155">
                  <c:v>44719</c:v>
                </c:pt>
                <c:pt idx="156">
                  <c:v>44720</c:v>
                </c:pt>
                <c:pt idx="157">
                  <c:v>44721</c:v>
                </c:pt>
                <c:pt idx="158">
                  <c:v>44722</c:v>
                </c:pt>
                <c:pt idx="159">
                  <c:v>44723</c:v>
                </c:pt>
                <c:pt idx="160">
                  <c:v>44724</c:v>
                </c:pt>
                <c:pt idx="161">
                  <c:v>44725</c:v>
                </c:pt>
                <c:pt idx="162">
                  <c:v>44726</c:v>
                </c:pt>
                <c:pt idx="163">
                  <c:v>44727</c:v>
                </c:pt>
                <c:pt idx="164">
                  <c:v>44728</c:v>
                </c:pt>
                <c:pt idx="165">
                  <c:v>44729</c:v>
                </c:pt>
                <c:pt idx="166">
                  <c:v>44730</c:v>
                </c:pt>
                <c:pt idx="167">
                  <c:v>44731</c:v>
                </c:pt>
                <c:pt idx="168">
                  <c:v>44732</c:v>
                </c:pt>
                <c:pt idx="169">
                  <c:v>44733</c:v>
                </c:pt>
                <c:pt idx="170">
                  <c:v>44734</c:v>
                </c:pt>
                <c:pt idx="171">
                  <c:v>44735</c:v>
                </c:pt>
                <c:pt idx="172">
                  <c:v>44736</c:v>
                </c:pt>
                <c:pt idx="173">
                  <c:v>44737</c:v>
                </c:pt>
                <c:pt idx="174">
                  <c:v>44738</c:v>
                </c:pt>
                <c:pt idx="175">
                  <c:v>44739</c:v>
                </c:pt>
                <c:pt idx="176">
                  <c:v>44740</c:v>
                </c:pt>
                <c:pt idx="177">
                  <c:v>44741</c:v>
                </c:pt>
                <c:pt idx="178">
                  <c:v>44742</c:v>
                </c:pt>
                <c:pt idx="179">
                  <c:v>44743</c:v>
                </c:pt>
                <c:pt idx="180">
                  <c:v>44744</c:v>
                </c:pt>
                <c:pt idx="181">
                  <c:v>44745</c:v>
                </c:pt>
                <c:pt idx="182">
                  <c:v>44746</c:v>
                </c:pt>
                <c:pt idx="183">
                  <c:v>44747</c:v>
                </c:pt>
                <c:pt idx="184">
                  <c:v>44748</c:v>
                </c:pt>
                <c:pt idx="185">
                  <c:v>44749</c:v>
                </c:pt>
                <c:pt idx="186">
                  <c:v>44750</c:v>
                </c:pt>
                <c:pt idx="187">
                  <c:v>44751</c:v>
                </c:pt>
                <c:pt idx="188">
                  <c:v>44752</c:v>
                </c:pt>
                <c:pt idx="189">
                  <c:v>44753</c:v>
                </c:pt>
                <c:pt idx="190">
                  <c:v>44754</c:v>
                </c:pt>
                <c:pt idx="191">
                  <c:v>44755</c:v>
                </c:pt>
                <c:pt idx="192">
                  <c:v>44756</c:v>
                </c:pt>
                <c:pt idx="193">
                  <c:v>44757</c:v>
                </c:pt>
                <c:pt idx="194">
                  <c:v>44758</c:v>
                </c:pt>
                <c:pt idx="195">
                  <c:v>44759</c:v>
                </c:pt>
                <c:pt idx="196">
                  <c:v>44760</c:v>
                </c:pt>
                <c:pt idx="197">
                  <c:v>44761</c:v>
                </c:pt>
                <c:pt idx="198">
                  <c:v>44762</c:v>
                </c:pt>
                <c:pt idx="199">
                  <c:v>44763</c:v>
                </c:pt>
                <c:pt idx="200">
                  <c:v>44764</c:v>
                </c:pt>
                <c:pt idx="201">
                  <c:v>44765</c:v>
                </c:pt>
                <c:pt idx="202">
                  <c:v>44766</c:v>
                </c:pt>
                <c:pt idx="203">
                  <c:v>44767</c:v>
                </c:pt>
                <c:pt idx="204">
                  <c:v>44768</c:v>
                </c:pt>
                <c:pt idx="205">
                  <c:v>44769</c:v>
                </c:pt>
                <c:pt idx="206">
                  <c:v>44770</c:v>
                </c:pt>
                <c:pt idx="207">
                  <c:v>44771</c:v>
                </c:pt>
                <c:pt idx="208">
                  <c:v>44772</c:v>
                </c:pt>
                <c:pt idx="209">
                  <c:v>44773</c:v>
                </c:pt>
                <c:pt idx="210">
                  <c:v>44774</c:v>
                </c:pt>
                <c:pt idx="211">
                  <c:v>44775</c:v>
                </c:pt>
                <c:pt idx="212">
                  <c:v>44776</c:v>
                </c:pt>
                <c:pt idx="213">
                  <c:v>44777</c:v>
                </c:pt>
                <c:pt idx="214">
                  <c:v>44778</c:v>
                </c:pt>
                <c:pt idx="215">
                  <c:v>44779</c:v>
                </c:pt>
                <c:pt idx="216">
                  <c:v>44780</c:v>
                </c:pt>
                <c:pt idx="217">
                  <c:v>44781</c:v>
                </c:pt>
                <c:pt idx="218">
                  <c:v>44782</c:v>
                </c:pt>
                <c:pt idx="219">
                  <c:v>44783</c:v>
                </c:pt>
                <c:pt idx="220">
                  <c:v>44784</c:v>
                </c:pt>
                <c:pt idx="221">
                  <c:v>44785</c:v>
                </c:pt>
                <c:pt idx="222">
                  <c:v>44786</c:v>
                </c:pt>
                <c:pt idx="223">
                  <c:v>44787</c:v>
                </c:pt>
                <c:pt idx="224">
                  <c:v>44788</c:v>
                </c:pt>
                <c:pt idx="225">
                  <c:v>44789</c:v>
                </c:pt>
                <c:pt idx="226">
                  <c:v>44790</c:v>
                </c:pt>
                <c:pt idx="227">
                  <c:v>44791</c:v>
                </c:pt>
                <c:pt idx="228">
                  <c:v>44792</c:v>
                </c:pt>
                <c:pt idx="229">
                  <c:v>44793</c:v>
                </c:pt>
                <c:pt idx="230">
                  <c:v>44794</c:v>
                </c:pt>
                <c:pt idx="231">
                  <c:v>44795</c:v>
                </c:pt>
                <c:pt idx="232">
                  <c:v>44796</c:v>
                </c:pt>
                <c:pt idx="233">
                  <c:v>44797</c:v>
                </c:pt>
                <c:pt idx="234">
                  <c:v>44798</c:v>
                </c:pt>
                <c:pt idx="235">
                  <c:v>44799</c:v>
                </c:pt>
                <c:pt idx="236">
                  <c:v>44800</c:v>
                </c:pt>
                <c:pt idx="237">
                  <c:v>44801</c:v>
                </c:pt>
                <c:pt idx="238">
                  <c:v>44802</c:v>
                </c:pt>
                <c:pt idx="239">
                  <c:v>44803</c:v>
                </c:pt>
                <c:pt idx="240">
                  <c:v>44804</c:v>
                </c:pt>
                <c:pt idx="241">
                  <c:v>44805</c:v>
                </c:pt>
                <c:pt idx="242">
                  <c:v>44806</c:v>
                </c:pt>
                <c:pt idx="243">
                  <c:v>44807</c:v>
                </c:pt>
                <c:pt idx="244">
                  <c:v>44808</c:v>
                </c:pt>
                <c:pt idx="245">
                  <c:v>44809</c:v>
                </c:pt>
                <c:pt idx="246">
                  <c:v>44810</c:v>
                </c:pt>
                <c:pt idx="247">
                  <c:v>44811</c:v>
                </c:pt>
                <c:pt idx="248">
                  <c:v>44812</c:v>
                </c:pt>
                <c:pt idx="249">
                  <c:v>44813</c:v>
                </c:pt>
                <c:pt idx="250">
                  <c:v>44814</c:v>
                </c:pt>
                <c:pt idx="251">
                  <c:v>44815</c:v>
                </c:pt>
                <c:pt idx="252">
                  <c:v>44816</c:v>
                </c:pt>
                <c:pt idx="253">
                  <c:v>44817</c:v>
                </c:pt>
                <c:pt idx="254">
                  <c:v>44818</c:v>
                </c:pt>
                <c:pt idx="255">
                  <c:v>44819</c:v>
                </c:pt>
                <c:pt idx="256">
                  <c:v>44820</c:v>
                </c:pt>
                <c:pt idx="257">
                  <c:v>44821</c:v>
                </c:pt>
                <c:pt idx="258">
                  <c:v>44822</c:v>
                </c:pt>
                <c:pt idx="259">
                  <c:v>44823</c:v>
                </c:pt>
                <c:pt idx="260">
                  <c:v>44824</c:v>
                </c:pt>
                <c:pt idx="261">
                  <c:v>44825</c:v>
                </c:pt>
                <c:pt idx="262">
                  <c:v>44826</c:v>
                </c:pt>
                <c:pt idx="263">
                  <c:v>44827</c:v>
                </c:pt>
                <c:pt idx="264">
                  <c:v>44828</c:v>
                </c:pt>
                <c:pt idx="265">
                  <c:v>44829</c:v>
                </c:pt>
                <c:pt idx="266">
                  <c:v>44830</c:v>
                </c:pt>
                <c:pt idx="267">
                  <c:v>44831</c:v>
                </c:pt>
                <c:pt idx="268">
                  <c:v>44832</c:v>
                </c:pt>
                <c:pt idx="269">
                  <c:v>44833</c:v>
                </c:pt>
                <c:pt idx="270">
                  <c:v>44834</c:v>
                </c:pt>
                <c:pt idx="271">
                  <c:v>44835</c:v>
                </c:pt>
                <c:pt idx="272">
                  <c:v>44836</c:v>
                </c:pt>
                <c:pt idx="273">
                  <c:v>44837</c:v>
                </c:pt>
                <c:pt idx="274">
                  <c:v>44838</c:v>
                </c:pt>
                <c:pt idx="275">
                  <c:v>44839</c:v>
                </c:pt>
                <c:pt idx="276">
                  <c:v>44840</c:v>
                </c:pt>
                <c:pt idx="277">
                  <c:v>44841</c:v>
                </c:pt>
                <c:pt idx="278">
                  <c:v>44842</c:v>
                </c:pt>
                <c:pt idx="279">
                  <c:v>44843</c:v>
                </c:pt>
                <c:pt idx="280">
                  <c:v>44844</c:v>
                </c:pt>
                <c:pt idx="281">
                  <c:v>44845</c:v>
                </c:pt>
                <c:pt idx="282">
                  <c:v>44846</c:v>
                </c:pt>
                <c:pt idx="283">
                  <c:v>44847</c:v>
                </c:pt>
                <c:pt idx="284">
                  <c:v>44848</c:v>
                </c:pt>
                <c:pt idx="285">
                  <c:v>44849</c:v>
                </c:pt>
                <c:pt idx="286">
                  <c:v>44850</c:v>
                </c:pt>
                <c:pt idx="287">
                  <c:v>44851</c:v>
                </c:pt>
                <c:pt idx="288">
                  <c:v>44852</c:v>
                </c:pt>
                <c:pt idx="289">
                  <c:v>44853</c:v>
                </c:pt>
                <c:pt idx="290">
                  <c:v>44854</c:v>
                </c:pt>
                <c:pt idx="291">
                  <c:v>44855</c:v>
                </c:pt>
                <c:pt idx="292">
                  <c:v>44856</c:v>
                </c:pt>
                <c:pt idx="293">
                  <c:v>44857</c:v>
                </c:pt>
                <c:pt idx="294">
                  <c:v>44858</c:v>
                </c:pt>
                <c:pt idx="295">
                  <c:v>44859</c:v>
                </c:pt>
                <c:pt idx="296">
                  <c:v>44860</c:v>
                </c:pt>
                <c:pt idx="297">
                  <c:v>44861</c:v>
                </c:pt>
                <c:pt idx="298">
                  <c:v>44862</c:v>
                </c:pt>
                <c:pt idx="299">
                  <c:v>44863</c:v>
                </c:pt>
                <c:pt idx="300">
                  <c:v>44864</c:v>
                </c:pt>
                <c:pt idx="301">
                  <c:v>44865</c:v>
                </c:pt>
                <c:pt idx="302">
                  <c:v>44866</c:v>
                </c:pt>
                <c:pt idx="303">
                  <c:v>44867</c:v>
                </c:pt>
                <c:pt idx="304">
                  <c:v>44868</c:v>
                </c:pt>
                <c:pt idx="305">
                  <c:v>44869</c:v>
                </c:pt>
                <c:pt idx="306">
                  <c:v>44870</c:v>
                </c:pt>
                <c:pt idx="307">
                  <c:v>44871</c:v>
                </c:pt>
                <c:pt idx="308">
                  <c:v>44872</c:v>
                </c:pt>
                <c:pt idx="309">
                  <c:v>44873</c:v>
                </c:pt>
                <c:pt idx="310">
                  <c:v>44874</c:v>
                </c:pt>
                <c:pt idx="311">
                  <c:v>44875</c:v>
                </c:pt>
                <c:pt idx="312">
                  <c:v>44876</c:v>
                </c:pt>
                <c:pt idx="313">
                  <c:v>44877</c:v>
                </c:pt>
                <c:pt idx="314">
                  <c:v>44878</c:v>
                </c:pt>
                <c:pt idx="315">
                  <c:v>44879</c:v>
                </c:pt>
                <c:pt idx="316">
                  <c:v>44880</c:v>
                </c:pt>
                <c:pt idx="317">
                  <c:v>44881</c:v>
                </c:pt>
                <c:pt idx="318">
                  <c:v>44882</c:v>
                </c:pt>
                <c:pt idx="319">
                  <c:v>44883</c:v>
                </c:pt>
                <c:pt idx="320">
                  <c:v>44884</c:v>
                </c:pt>
                <c:pt idx="321">
                  <c:v>44885</c:v>
                </c:pt>
                <c:pt idx="322">
                  <c:v>44886</c:v>
                </c:pt>
                <c:pt idx="323">
                  <c:v>44887</c:v>
                </c:pt>
                <c:pt idx="324">
                  <c:v>44888</c:v>
                </c:pt>
                <c:pt idx="325">
                  <c:v>44889</c:v>
                </c:pt>
                <c:pt idx="326">
                  <c:v>44890</c:v>
                </c:pt>
                <c:pt idx="327">
                  <c:v>44891</c:v>
                </c:pt>
                <c:pt idx="328">
                  <c:v>44892</c:v>
                </c:pt>
                <c:pt idx="329">
                  <c:v>44893</c:v>
                </c:pt>
                <c:pt idx="330">
                  <c:v>44894</c:v>
                </c:pt>
                <c:pt idx="331">
                  <c:v>44895</c:v>
                </c:pt>
                <c:pt idx="332">
                  <c:v>44896</c:v>
                </c:pt>
                <c:pt idx="333">
                  <c:v>44897</c:v>
                </c:pt>
                <c:pt idx="334">
                  <c:v>44898</c:v>
                </c:pt>
                <c:pt idx="335">
                  <c:v>44899</c:v>
                </c:pt>
                <c:pt idx="336">
                  <c:v>44900</c:v>
                </c:pt>
                <c:pt idx="337">
                  <c:v>44901</c:v>
                </c:pt>
                <c:pt idx="338">
                  <c:v>44902</c:v>
                </c:pt>
                <c:pt idx="339">
                  <c:v>44903</c:v>
                </c:pt>
                <c:pt idx="340">
                  <c:v>44904</c:v>
                </c:pt>
                <c:pt idx="341">
                  <c:v>44905</c:v>
                </c:pt>
                <c:pt idx="342">
                  <c:v>44906</c:v>
                </c:pt>
                <c:pt idx="343">
                  <c:v>44907</c:v>
                </c:pt>
                <c:pt idx="344">
                  <c:v>44908</c:v>
                </c:pt>
                <c:pt idx="345">
                  <c:v>44909</c:v>
                </c:pt>
                <c:pt idx="346">
                  <c:v>44910</c:v>
                </c:pt>
                <c:pt idx="347">
                  <c:v>44911</c:v>
                </c:pt>
                <c:pt idx="348">
                  <c:v>44912</c:v>
                </c:pt>
                <c:pt idx="349">
                  <c:v>44913</c:v>
                </c:pt>
                <c:pt idx="350">
                  <c:v>44914</c:v>
                </c:pt>
                <c:pt idx="351">
                  <c:v>44915</c:v>
                </c:pt>
                <c:pt idx="352">
                  <c:v>44916</c:v>
                </c:pt>
                <c:pt idx="353">
                  <c:v>44917</c:v>
                </c:pt>
                <c:pt idx="354">
                  <c:v>44918</c:v>
                </c:pt>
                <c:pt idx="355">
                  <c:v>44919</c:v>
                </c:pt>
                <c:pt idx="356">
                  <c:v>44920</c:v>
                </c:pt>
                <c:pt idx="357">
                  <c:v>44921</c:v>
                </c:pt>
                <c:pt idx="358">
                  <c:v>44922</c:v>
                </c:pt>
                <c:pt idx="359">
                  <c:v>44923</c:v>
                </c:pt>
                <c:pt idx="360">
                  <c:v>44924</c:v>
                </c:pt>
                <c:pt idx="361">
                  <c:v>44925</c:v>
                </c:pt>
                <c:pt idx="362">
                  <c:v>44926</c:v>
                </c:pt>
                <c:pt idx="363">
                  <c:v>44927</c:v>
                </c:pt>
                <c:pt idx="364">
                  <c:v>44928</c:v>
                </c:pt>
                <c:pt idx="365">
                  <c:v>44929</c:v>
                </c:pt>
                <c:pt idx="366">
                  <c:v>44930</c:v>
                </c:pt>
                <c:pt idx="367">
                  <c:v>44931</c:v>
                </c:pt>
                <c:pt idx="368">
                  <c:v>44932</c:v>
                </c:pt>
                <c:pt idx="369">
                  <c:v>44933</c:v>
                </c:pt>
                <c:pt idx="370">
                  <c:v>44934</c:v>
                </c:pt>
                <c:pt idx="371">
                  <c:v>44935</c:v>
                </c:pt>
                <c:pt idx="372">
                  <c:v>44936</c:v>
                </c:pt>
                <c:pt idx="373">
                  <c:v>44937</c:v>
                </c:pt>
                <c:pt idx="374">
                  <c:v>44938</c:v>
                </c:pt>
                <c:pt idx="375">
                  <c:v>44939</c:v>
                </c:pt>
                <c:pt idx="376">
                  <c:v>44940</c:v>
                </c:pt>
                <c:pt idx="377">
                  <c:v>44941</c:v>
                </c:pt>
                <c:pt idx="378">
                  <c:v>44942</c:v>
                </c:pt>
                <c:pt idx="379">
                  <c:v>44943</c:v>
                </c:pt>
                <c:pt idx="380">
                  <c:v>44944</c:v>
                </c:pt>
                <c:pt idx="381">
                  <c:v>44945</c:v>
                </c:pt>
                <c:pt idx="382">
                  <c:v>44946</c:v>
                </c:pt>
                <c:pt idx="383">
                  <c:v>44947</c:v>
                </c:pt>
                <c:pt idx="384">
                  <c:v>44948</c:v>
                </c:pt>
                <c:pt idx="385">
                  <c:v>44949</c:v>
                </c:pt>
                <c:pt idx="386">
                  <c:v>44950</c:v>
                </c:pt>
                <c:pt idx="387">
                  <c:v>44951</c:v>
                </c:pt>
                <c:pt idx="388">
                  <c:v>44952</c:v>
                </c:pt>
                <c:pt idx="389">
                  <c:v>44953</c:v>
                </c:pt>
                <c:pt idx="390">
                  <c:v>44954</c:v>
                </c:pt>
                <c:pt idx="391">
                  <c:v>44955</c:v>
                </c:pt>
                <c:pt idx="392">
                  <c:v>44956</c:v>
                </c:pt>
                <c:pt idx="393">
                  <c:v>44957</c:v>
                </c:pt>
                <c:pt idx="394">
                  <c:v>44958</c:v>
                </c:pt>
                <c:pt idx="395">
                  <c:v>44959</c:v>
                </c:pt>
                <c:pt idx="396">
                  <c:v>44960</c:v>
                </c:pt>
                <c:pt idx="397">
                  <c:v>44961</c:v>
                </c:pt>
                <c:pt idx="398">
                  <c:v>44962</c:v>
                </c:pt>
                <c:pt idx="399">
                  <c:v>44963</c:v>
                </c:pt>
                <c:pt idx="400">
                  <c:v>44964</c:v>
                </c:pt>
                <c:pt idx="401">
                  <c:v>44965</c:v>
                </c:pt>
                <c:pt idx="402">
                  <c:v>44966</c:v>
                </c:pt>
                <c:pt idx="403">
                  <c:v>44967</c:v>
                </c:pt>
                <c:pt idx="404">
                  <c:v>44968</c:v>
                </c:pt>
                <c:pt idx="405">
                  <c:v>44969</c:v>
                </c:pt>
                <c:pt idx="406">
                  <c:v>44970</c:v>
                </c:pt>
                <c:pt idx="407">
                  <c:v>44971</c:v>
                </c:pt>
                <c:pt idx="408">
                  <c:v>44972</c:v>
                </c:pt>
                <c:pt idx="409">
                  <c:v>44973</c:v>
                </c:pt>
                <c:pt idx="410">
                  <c:v>44974</c:v>
                </c:pt>
                <c:pt idx="411">
                  <c:v>44975</c:v>
                </c:pt>
                <c:pt idx="412">
                  <c:v>44976</c:v>
                </c:pt>
                <c:pt idx="413">
                  <c:v>44977</c:v>
                </c:pt>
                <c:pt idx="414">
                  <c:v>44978</c:v>
                </c:pt>
                <c:pt idx="415">
                  <c:v>44979</c:v>
                </c:pt>
                <c:pt idx="416">
                  <c:v>44980</c:v>
                </c:pt>
                <c:pt idx="417">
                  <c:v>44981</c:v>
                </c:pt>
                <c:pt idx="418">
                  <c:v>44982</c:v>
                </c:pt>
                <c:pt idx="419">
                  <c:v>44983</c:v>
                </c:pt>
                <c:pt idx="420">
                  <c:v>44984</c:v>
                </c:pt>
                <c:pt idx="421">
                  <c:v>44985</c:v>
                </c:pt>
                <c:pt idx="422">
                  <c:v>44986</c:v>
                </c:pt>
                <c:pt idx="423">
                  <c:v>44987</c:v>
                </c:pt>
                <c:pt idx="424">
                  <c:v>44988</c:v>
                </c:pt>
                <c:pt idx="425">
                  <c:v>44989</c:v>
                </c:pt>
                <c:pt idx="426">
                  <c:v>44990</c:v>
                </c:pt>
                <c:pt idx="427">
                  <c:v>44991</c:v>
                </c:pt>
                <c:pt idx="428">
                  <c:v>44992</c:v>
                </c:pt>
                <c:pt idx="429">
                  <c:v>44993</c:v>
                </c:pt>
                <c:pt idx="430">
                  <c:v>44994</c:v>
                </c:pt>
              </c:numCache>
            </c:numRef>
          </c:cat>
          <c:val>
            <c:numRef>
              <c:f>'Tỷ giá trong khu vực'!$W$4:$W$434</c:f>
              <c:numCache>
                <c:formatCode>0.00%</c:formatCode>
                <c:ptCount val="431"/>
                <c:pt idx="0" formatCode="General">
                  <c:v>0</c:v>
                </c:pt>
                <c:pt idx="1">
                  <c:v>-5.7240984544933626E-3</c:v>
                </c:pt>
                <c:pt idx="2">
                  <c:v>-9.7309673726388123E-3</c:v>
                </c:pt>
                <c:pt idx="3">
                  <c:v>-7.4413279908414681E-3</c:v>
                </c:pt>
                <c:pt idx="4">
                  <c:v>-3.0051516886090393E-3</c:v>
                </c:pt>
                <c:pt idx="5">
                  <c:v>-3.0051516886090393E-3</c:v>
                </c:pt>
                <c:pt idx="6">
                  <c:v>-3.0051516886090393E-3</c:v>
                </c:pt>
                <c:pt idx="7">
                  <c:v>-4.2930738408697791E-4</c:v>
                </c:pt>
                <c:pt idx="8">
                  <c:v>0</c:v>
                </c:pt>
                <c:pt idx="9">
                  <c:v>-5.7240984544943319E-4</c:v>
                </c:pt>
                <c:pt idx="10">
                  <c:v>1.4310246136226134E-4</c:v>
                </c:pt>
                <c:pt idx="11">
                  <c:v>-1.431024613623389E-3</c:v>
                </c:pt>
                <c:pt idx="12">
                  <c:v>-1.431024613623389E-3</c:v>
                </c:pt>
                <c:pt idx="13">
                  <c:v>-1.431024613623389E-3</c:v>
                </c:pt>
                <c:pt idx="14">
                  <c:v>-3.0051516886090393E-3</c:v>
                </c:pt>
                <c:pt idx="15">
                  <c:v>-5.43789353176884E-3</c:v>
                </c:pt>
                <c:pt idx="16">
                  <c:v>-3.720663995420734E-3</c:v>
                </c:pt>
                <c:pt idx="17">
                  <c:v>-2.862049227246778E-3</c:v>
                </c:pt>
                <c:pt idx="18">
                  <c:v>-1.431024613623389E-3</c:v>
                </c:pt>
                <c:pt idx="19">
                  <c:v>-1.431024613623389E-3</c:v>
                </c:pt>
                <c:pt idx="20">
                  <c:v>-1.431024613623389E-3</c:v>
                </c:pt>
                <c:pt idx="21">
                  <c:v>-4.4361763022324283E-3</c:v>
                </c:pt>
                <c:pt idx="22">
                  <c:v>-2.5758443045220615E-3</c:v>
                </c:pt>
                <c:pt idx="23">
                  <c:v>-5.151688609044123E-3</c:v>
                </c:pt>
                <c:pt idx="24">
                  <c:v>-5.8672009158558178E-3</c:v>
                </c:pt>
                <c:pt idx="25">
                  <c:v>-5.151688609044123E-3</c:v>
                </c:pt>
                <c:pt idx="26">
                  <c:v>-5.151688609044123E-3</c:v>
                </c:pt>
                <c:pt idx="27">
                  <c:v>-5.151688609044123E-3</c:v>
                </c:pt>
                <c:pt idx="28">
                  <c:v>-3.2913566113337562E-3</c:v>
                </c:pt>
                <c:pt idx="29">
                  <c:v>-2.0034344590726281E-3</c:v>
                </c:pt>
                <c:pt idx="30">
                  <c:v>-4.0068689181454505E-3</c:v>
                </c:pt>
                <c:pt idx="31">
                  <c:v>-5.5809959931311008E-3</c:v>
                </c:pt>
                <c:pt idx="32">
                  <c:v>-6.2965082999427956E-3</c:v>
                </c:pt>
                <c:pt idx="33">
                  <c:v>-6.2965082999427956E-3</c:v>
                </c:pt>
                <c:pt idx="34">
                  <c:v>-6.2965082999427956E-3</c:v>
                </c:pt>
                <c:pt idx="35">
                  <c:v>-7.1551230681167512E-3</c:v>
                </c:pt>
                <c:pt idx="36">
                  <c:v>-5.2947910704063848E-3</c:v>
                </c:pt>
                <c:pt idx="37">
                  <c:v>-2.289639381797345E-3</c:v>
                </c:pt>
                <c:pt idx="38">
                  <c:v>-3.2913566113337562E-3</c:v>
                </c:pt>
                <c:pt idx="39">
                  <c:v>-2.4327418431598002E-3</c:v>
                </c:pt>
                <c:pt idx="40">
                  <c:v>-2.4327418431598002E-3</c:v>
                </c:pt>
                <c:pt idx="41">
                  <c:v>-2.4327418431598002E-3</c:v>
                </c:pt>
                <c:pt idx="42">
                  <c:v>2.8620492272471659E-4</c:v>
                </c:pt>
                <c:pt idx="43">
                  <c:v>2.862049227246778E-3</c:v>
                </c:pt>
                <c:pt idx="44">
                  <c:v>2.1465369204350837E-3</c:v>
                </c:pt>
                <c:pt idx="45">
                  <c:v>-4.7223812249571452E-3</c:v>
                </c:pt>
                <c:pt idx="46">
                  <c:v>-4.0068689181454505E-3</c:v>
                </c:pt>
                <c:pt idx="47">
                  <c:v>-4.0068689181454505E-3</c:v>
                </c:pt>
                <c:pt idx="48">
                  <c:v>-4.0068689181454505E-3</c:v>
                </c:pt>
                <c:pt idx="49">
                  <c:v>-4.1499713795077123E-3</c:v>
                </c:pt>
                <c:pt idx="50">
                  <c:v>-6.2965082999427956E-3</c:v>
                </c:pt>
                <c:pt idx="51">
                  <c:v>-4.1499713795077123E-3</c:v>
                </c:pt>
                <c:pt idx="52">
                  <c:v>-1.016027475672579E-2</c:v>
                </c:pt>
                <c:pt idx="53">
                  <c:v>-1.7172295363481057E-3</c:v>
                </c:pt>
                <c:pt idx="54">
                  <c:v>-1.7172295363481057E-3</c:v>
                </c:pt>
                <c:pt idx="55">
                  <c:v>-1.7172295363481057E-3</c:v>
                </c:pt>
                <c:pt idx="56">
                  <c:v>-4.0068689181454505E-3</c:v>
                </c:pt>
                <c:pt idx="57">
                  <c:v>-8.2999427590154246E-3</c:v>
                </c:pt>
                <c:pt idx="58">
                  <c:v>-5.5809959931311008E-3</c:v>
                </c:pt>
                <c:pt idx="59">
                  <c:v>-5.2947910704063848E-3</c:v>
                </c:pt>
                <c:pt idx="60">
                  <c:v>-5.0085861476818622E-3</c:v>
                </c:pt>
                <c:pt idx="61">
                  <c:v>-5.0085861476818622E-3</c:v>
                </c:pt>
                <c:pt idx="62">
                  <c:v>-5.0085861476818622E-3</c:v>
                </c:pt>
                <c:pt idx="63">
                  <c:v>-9.1585575271895744E-3</c:v>
                </c:pt>
                <c:pt idx="64">
                  <c:v>-5.2947910704063848E-3</c:v>
                </c:pt>
                <c:pt idx="65">
                  <c:v>3.8637664567829954E-3</c:v>
                </c:pt>
                <c:pt idx="66">
                  <c:v>2.1465369204350837E-3</c:v>
                </c:pt>
                <c:pt idx="67">
                  <c:v>-1.1448196908986725E-3</c:v>
                </c:pt>
                <c:pt idx="68">
                  <c:v>-1.1448196908986725E-3</c:v>
                </c:pt>
                <c:pt idx="69">
                  <c:v>-1.1448196908986725E-3</c:v>
                </c:pt>
                <c:pt idx="70">
                  <c:v>-2.862049227246778E-3</c:v>
                </c:pt>
                <c:pt idx="71">
                  <c:v>-1.4310246136245528E-4</c:v>
                </c:pt>
                <c:pt idx="72">
                  <c:v>3.0051516886090393E-3</c:v>
                </c:pt>
                <c:pt idx="73">
                  <c:v>-1.431024613623389E-3</c:v>
                </c:pt>
                <c:pt idx="74">
                  <c:v>-2.289639381797345E-3</c:v>
                </c:pt>
                <c:pt idx="75">
                  <c:v>-2.289639381797345E-3</c:v>
                </c:pt>
                <c:pt idx="76">
                  <c:v>-3.1482541499714949E-3</c:v>
                </c:pt>
                <c:pt idx="77">
                  <c:v>-2.7189467658843228E-3</c:v>
                </c:pt>
                <c:pt idx="78">
                  <c:v>-2.862049227246778E-3</c:v>
                </c:pt>
                <c:pt idx="79">
                  <c:v>-5.8672009158558178E-3</c:v>
                </c:pt>
                <c:pt idx="80">
                  <c:v>-5.2947910704063848E-3</c:v>
                </c:pt>
                <c:pt idx="81">
                  <c:v>-3.2913566113337562E-3</c:v>
                </c:pt>
                <c:pt idx="82">
                  <c:v>-3.2913566113337562E-3</c:v>
                </c:pt>
                <c:pt idx="83">
                  <c:v>-2.1465369204350837E-3</c:v>
                </c:pt>
                <c:pt idx="84">
                  <c:v>-4.5792787635946901E-3</c:v>
                </c:pt>
                <c:pt idx="85">
                  <c:v>-2.5758443045220615E-3</c:v>
                </c:pt>
                <c:pt idx="86">
                  <c:v>-1.431024613623389E-3</c:v>
                </c:pt>
                <c:pt idx="87">
                  <c:v>-3.2913566113337562E-3</c:v>
                </c:pt>
                <c:pt idx="88">
                  <c:v>-4.2930738408701674E-3</c:v>
                </c:pt>
                <c:pt idx="89">
                  <c:v>-4.2930738408701674E-3</c:v>
                </c:pt>
                <c:pt idx="90">
                  <c:v>-4.0068689181454505E-3</c:v>
                </c:pt>
                <c:pt idx="91">
                  <c:v>-2.0034344590726281E-3</c:v>
                </c:pt>
                <c:pt idx="92">
                  <c:v>-4.0068689181454505E-3</c:v>
                </c:pt>
                <c:pt idx="93">
                  <c:v>-5.2947910704063848E-3</c:v>
                </c:pt>
                <c:pt idx="94">
                  <c:v>-5.5809959931311008E-3</c:v>
                </c:pt>
                <c:pt idx="95">
                  <c:v>-4.1499713795077123E-3</c:v>
                </c:pt>
                <c:pt idx="96">
                  <c:v>-4.1499713795077123E-3</c:v>
                </c:pt>
                <c:pt idx="97">
                  <c:v>-3.5775615340584727E-3</c:v>
                </c:pt>
                <c:pt idx="98">
                  <c:v>-4.4361763022324283E-3</c:v>
                </c:pt>
                <c:pt idx="99">
                  <c:v>-4.5792787635946901E-3</c:v>
                </c:pt>
                <c:pt idx="100">
                  <c:v>-4.2930738408701674E-3</c:v>
                </c:pt>
                <c:pt idx="101">
                  <c:v>-6.0103033772180786E-3</c:v>
                </c:pt>
                <c:pt idx="102">
                  <c:v>-3.8637664567829954E-3</c:v>
                </c:pt>
                <c:pt idx="103">
                  <c:v>-3.8637664567829954E-3</c:v>
                </c:pt>
                <c:pt idx="104">
                  <c:v>-2.289639381797345E-3</c:v>
                </c:pt>
                <c:pt idx="105">
                  <c:v>-4.1499713795077123E-3</c:v>
                </c:pt>
                <c:pt idx="106">
                  <c:v>-4.5792787635946901E-3</c:v>
                </c:pt>
                <c:pt idx="107">
                  <c:v>-3.720663995420734E-3</c:v>
                </c:pt>
                <c:pt idx="108">
                  <c:v>-5.2947910704063848E-3</c:v>
                </c:pt>
                <c:pt idx="109">
                  <c:v>-1.101888952489994E-2</c:v>
                </c:pt>
                <c:pt idx="110">
                  <c:v>-1.101888952489994E-2</c:v>
                </c:pt>
                <c:pt idx="111">
                  <c:v>-3.2913566113337562E-3</c:v>
                </c:pt>
                <c:pt idx="112">
                  <c:v>-1.1877504293073897E-2</c:v>
                </c:pt>
                <c:pt idx="113">
                  <c:v>-1.1305094447624463E-2</c:v>
                </c:pt>
                <c:pt idx="114">
                  <c:v>-1.2736119061247853E-2</c:v>
                </c:pt>
                <c:pt idx="115">
                  <c:v>-1.8030910131654237E-2</c:v>
                </c:pt>
                <c:pt idx="116">
                  <c:v>-1.473955352032048E-2</c:v>
                </c:pt>
                <c:pt idx="117">
                  <c:v>-1.473955352032048E-2</c:v>
                </c:pt>
                <c:pt idx="118">
                  <c:v>-1.2879221522610307E-2</c:v>
                </c:pt>
                <c:pt idx="119">
                  <c:v>-1.8746422438465932E-2</c:v>
                </c:pt>
                <c:pt idx="120">
                  <c:v>-1.3880938752146525E-2</c:v>
                </c:pt>
                <c:pt idx="121">
                  <c:v>-8.2999427590154246E-3</c:v>
                </c:pt>
                <c:pt idx="122">
                  <c:v>-1.3308528906697285E-2</c:v>
                </c:pt>
                <c:pt idx="123">
                  <c:v>-1.3022323983972569E-2</c:v>
                </c:pt>
                <c:pt idx="124">
                  <c:v>-1.3022323983972569E-2</c:v>
                </c:pt>
                <c:pt idx="125">
                  <c:v>-1.2879221522610307E-2</c:v>
                </c:pt>
                <c:pt idx="126">
                  <c:v>-2.1608471665712708E-2</c:v>
                </c:pt>
                <c:pt idx="127">
                  <c:v>-1.7744705208929713E-2</c:v>
                </c:pt>
                <c:pt idx="128">
                  <c:v>-1.7458500286204999E-2</c:v>
                </c:pt>
                <c:pt idx="129">
                  <c:v>-2.4327418431597032E-2</c:v>
                </c:pt>
                <c:pt idx="130">
                  <c:v>-2.4184315970234772E-2</c:v>
                </c:pt>
                <c:pt idx="131">
                  <c:v>-2.4184315970234772E-2</c:v>
                </c:pt>
                <c:pt idx="132">
                  <c:v>-2.0749856897538752E-2</c:v>
                </c:pt>
                <c:pt idx="133">
                  <c:v>-2.6473955352032116E-2</c:v>
                </c:pt>
                <c:pt idx="134">
                  <c:v>-2.3611906124785337E-2</c:v>
                </c:pt>
                <c:pt idx="135">
                  <c:v>-3.0480824270177568E-2</c:v>
                </c:pt>
                <c:pt idx="136">
                  <c:v>-2.2323983972524403E-2</c:v>
                </c:pt>
                <c:pt idx="137">
                  <c:v>-2.475672581568401E-2</c:v>
                </c:pt>
                <c:pt idx="138">
                  <c:v>-2.475672581568401E-2</c:v>
                </c:pt>
                <c:pt idx="139">
                  <c:v>-2.3325701202060622E-2</c:v>
                </c:pt>
                <c:pt idx="140">
                  <c:v>-2.2180881511161949E-2</c:v>
                </c:pt>
                <c:pt idx="141">
                  <c:v>-2.3325701202060622E-2</c:v>
                </c:pt>
                <c:pt idx="142">
                  <c:v>-2.1322266742987993E-2</c:v>
                </c:pt>
                <c:pt idx="143">
                  <c:v>-2.117916428162573E-2</c:v>
                </c:pt>
                <c:pt idx="144">
                  <c:v>-1.5741270749856894E-2</c:v>
                </c:pt>
                <c:pt idx="145">
                  <c:v>-1.5741270749856894E-2</c:v>
                </c:pt>
                <c:pt idx="146">
                  <c:v>-1.8317115054378955E-2</c:v>
                </c:pt>
                <c:pt idx="147">
                  <c:v>-1.6313680595306326E-2</c:v>
                </c:pt>
                <c:pt idx="148">
                  <c:v>-1.6170578133943871E-2</c:v>
                </c:pt>
                <c:pt idx="149">
                  <c:v>-1.6742987979393303E-2</c:v>
                </c:pt>
                <c:pt idx="150">
                  <c:v>-8.4430452203778789E-3</c:v>
                </c:pt>
                <c:pt idx="151">
                  <c:v>-8.5861476817401406E-3</c:v>
                </c:pt>
                <c:pt idx="152">
                  <c:v>-8.5861476817401406E-3</c:v>
                </c:pt>
                <c:pt idx="153">
                  <c:v>-8.8723526044648567E-3</c:v>
                </c:pt>
                <c:pt idx="154">
                  <c:v>-9.1585575271895744E-3</c:v>
                </c:pt>
                <c:pt idx="155">
                  <c:v>-1.1305094447624463E-2</c:v>
                </c:pt>
                <c:pt idx="156">
                  <c:v>-1.473955352032048E-2</c:v>
                </c:pt>
                <c:pt idx="157">
                  <c:v>-2.1608471665712708E-2</c:v>
                </c:pt>
                <c:pt idx="158">
                  <c:v>-2.0892959358901016E-2</c:v>
                </c:pt>
                <c:pt idx="159">
                  <c:v>-2.0892959358901016E-2</c:v>
                </c:pt>
                <c:pt idx="160">
                  <c:v>-1.6742987979393303E-2</c:v>
                </c:pt>
                <c:pt idx="161">
                  <c:v>-3.4201488265598108E-2</c:v>
                </c:pt>
                <c:pt idx="162">
                  <c:v>-3.1911848883800761E-2</c:v>
                </c:pt>
                <c:pt idx="163">
                  <c:v>-2.7475672581568335E-2</c:v>
                </c:pt>
                <c:pt idx="164">
                  <c:v>-3.5632512879221492E-2</c:v>
                </c:pt>
                <c:pt idx="165">
                  <c:v>-3.5489410417859232E-2</c:v>
                </c:pt>
                <c:pt idx="166">
                  <c:v>-3.5489410417859232E-2</c:v>
                </c:pt>
                <c:pt idx="167">
                  <c:v>-3.4630795649685277E-2</c:v>
                </c:pt>
                <c:pt idx="168">
                  <c:v>-3.6491127647395642E-2</c:v>
                </c:pt>
                <c:pt idx="169">
                  <c:v>-3.5632512879221492E-2</c:v>
                </c:pt>
                <c:pt idx="170">
                  <c:v>-3.6061820263308474E-2</c:v>
                </c:pt>
                <c:pt idx="171">
                  <c:v>-3.7492844876931865E-2</c:v>
                </c:pt>
                <c:pt idx="172">
                  <c:v>-3.5060103033772258E-2</c:v>
                </c:pt>
                <c:pt idx="173">
                  <c:v>-3.5060103033772258E-2</c:v>
                </c:pt>
                <c:pt idx="174">
                  <c:v>-3.6204922724670928E-2</c:v>
                </c:pt>
                <c:pt idx="175">
                  <c:v>-3.4058385804235848E-2</c:v>
                </c:pt>
                <c:pt idx="176">
                  <c:v>-3.7063537492844884E-2</c:v>
                </c:pt>
                <c:pt idx="177">
                  <c:v>-3.8351459645106015E-2</c:v>
                </c:pt>
                <c:pt idx="178">
                  <c:v>-4.3216943331425416E-2</c:v>
                </c:pt>
                <c:pt idx="179">
                  <c:v>-4.4361763022324092E-2</c:v>
                </c:pt>
                <c:pt idx="180">
                  <c:v>-4.4361763022324092E-2</c:v>
                </c:pt>
                <c:pt idx="181">
                  <c:v>-4.2072123640526551E-2</c:v>
                </c:pt>
                <c:pt idx="182">
                  <c:v>-4.7080709788208414E-2</c:v>
                </c:pt>
                <c:pt idx="183">
                  <c:v>-4.8797939324556325E-2</c:v>
                </c:pt>
                <c:pt idx="184">
                  <c:v>-4.6937607326845959E-2</c:v>
                </c:pt>
                <c:pt idx="185">
                  <c:v>-4.4934172867773334E-2</c:v>
                </c:pt>
                <c:pt idx="186">
                  <c:v>-4.4504865483686352E-2</c:v>
                </c:pt>
                <c:pt idx="187">
                  <c:v>-4.4504865483686352E-2</c:v>
                </c:pt>
                <c:pt idx="188">
                  <c:v>-4.4504865483686352E-2</c:v>
                </c:pt>
                <c:pt idx="189">
                  <c:v>-4.8225529479107083E-2</c:v>
                </c:pt>
                <c:pt idx="190">
                  <c:v>-4.6937607326845959E-2</c:v>
                </c:pt>
                <c:pt idx="191">
                  <c:v>-4.9942759015455002E-2</c:v>
                </c:pt>
                <c:pt idx="192">
                  <c:v>-5.4522037779049883E-2</c:v>
                </c:pt>
                <c:pt idx="193">
                  <c:v>-4.5792787635947289E-2</c:v>
                </c:pt>
                <c:pt idx="194">
                  <c:v>-4.5792787635947289E-2</c:v>
                </c:pt>
                <c:pt idx="195">
                  <c:v>-4.5506582713222762E-2</c:v>
                </c:pt>
                <c:pt idx="196">
                  <c:v>-4.8082427017744823E-2</c:v>
                </c:pt>
                <c:pt idx="197">
                  <c:v>-4.6794504865483699E-2</c:v>
                </c:pt>
                <c:pt idx="198">
                  <c:v>-4.8082427017744823E-2</c:v>
                </c:pt>
                <c:pt idx="199">
                  <c:v>-5.0801373783629152E-2</c:v>
                </c:pt>
                <c:pt idx="200">
                  <c:v>-4.4647967945048612E-2</c:v>
                </c:pt>
                <c:pt idx="201">
                  <c:v>-4.4647967945048612E-2</c:v>
                </c:pt>
                <c:pt idx="202">
                  <c:v>-4.7080709788208414E-2</c:v>
                </c:pt>
                <c:pt idx="203">
                  <c:v>-4.5220377790498048E-2</c:v>
                </c:pt>
                <c:pt idx="204">
                  <c:v>-4.7080709788208414E-2</c:v>
                </c:pt>
                <c:pt idx="205">
                  <c:v>-4.2644533485975987E-2</c:v>
                </c:pt>
                <c:pt idx="206">
                  <c:v>-3.7063537492844884E-2</c:v>
                </c:pt>
                <c:pt idx="207">
                  <c:v>-3.4058385804235848E-2</c:v>
                </c:pt>
                <c:pt idx="208">
                  <c:v>-3.4058385804235848E-2</c:v>
                </c:pt>
                <c:pt idx="209">
                  <c:v>-3.5203205495134518E-2</c:v>
                </c:pt>
                <c:pt idx="210">
                  <c:v>-3.6061820263308474E-2</c:v>
                </c:pt>
                <c:pt idx="211">
                  <c:v>-4.1070406410990336E-2</c:v>
                </c:pt>
                <c:pt idx="212">
                  <c:v>-4.0068689181453926E-2</c:v>
                </c:pt>
                <c:pt idx="213">
                  <c:v>-3.8923869490555249E-2</c:v>
                </c:pt>
                <c:pt idx="214">
                  <c:v>-4.3789353176874657E-2</c:v>
                </c:pt>
                <c:pt idx="215">
                  <c:v>-4.3789353176874657E-2</c:v>
                </c:pt>
                <c:pt idx="216">
                  <c:v>-3.9066971951917516E-2</c:v>
                </c:pt>
                <c:pt idx="217">
                  <c:v>-3.5203205495134518E-2</c:v>
                </c:pt>
                <c:pt idx="218">
                  <c:v>-3.7492844876931865E-2</c:v>
                </c:pt>
                <c:pt idx="219">
                  <c:v>-3.1053234115626806E-2</c:v>
                </c:pt>
                <c:pt idx="220">
                  <c:v>-2.8620492272467199E-2</c:v>
                </c:pt>
                <c:pt idx="221">
                  <c:v>-2.3898111047510055E-2</c:v>
                </c:pt>
                <c:pt idx="222">
                  <c:v>-2.3898111047510055E-2</c:v>
                </c:pt>
                <c:pt idx="223">
                  <c:v>-2.4327418431597032E-2</c:v>
                </c:pt>
                <c:pt idx="224">
                  <c:v>-3.2627361190612457E-2</c:v>
                </c:pt>
                <c:pt idx="225">
                  <c:v>-3.0767029192902088E-2</c:v>
                </c:pt>
                <c:pt idx="226">
                  <c:v>-3.2198053806525476E-2</c:v>
                </c:pt>
                <c:pt idx="227">
                  <c:v>-3.7063537492844884E-2</c:v>
                </c:pt>
                <c:pt idx="228">
                  <c:v>-3.7922152261018839E-2</c:v>
                </c:pt>
                <c:pt idx="229">
                  <c:v>-3.7922152261018839E-2</c:v>
                </c:pt>
                <c:pt idx="230">
                  <c:v>-3.5632512879221492E-2</c:v>
                </c:pt>
                <c:pt idx="231">
                  <c:v>-4.1929021179164291E-2</c:v>
                </c:pt>
                <c:pt idx="232">
                  <c:v>-3.7063537492844884E-2</c:v>
                </c:pt>
                <c:pt idx="233">
                  <c:v>-3.6348025186033188E-2</c:v>
                </c:pt>
                <c:pt idx="234">
                  <c:v>-3.1482541499713787E-2</c:v>
                </c:pt>
                <c:pt idx="235">
                  <c:v>-3.6491127647395642E-2</c:v>
                </c:pt>
                <c:pt idx="236">
                  <c:v>-3.6491127647395642E-2</c:v>
                </c:pt>
                <c:pt idx="237">
                  <c:v>-3.4201488265598108E-2</c:v>
                </c:pt>
                <c:pt idx="238">
                  <c:v>-3.9782484258729205E-2</c:v>
                </c:pt>
                <c:pt idx="239">
                  <c:v>-3.6920435031482624E-2</c:v>
                </c:pt>
                <c:pt idx="240">
                  <c:v>-3.6204922724670928E-2</c:v>
                </c:pt>
                <c:pt idx="241">
                  <c:v>-4.0641099026903355E-2</c:v>
                </c:pt>
                <c:pt idx="242">
                  <c:v>-3.9066971951917516E-2</c:v>
                </c:pt>
                <c:pt idx="243">
                  <c:v>-3.9066971951917516E-2</c:v>
                </c:pt>
                <c:pt idx="244">
                  <c:v>-3.935317687464223E-2</c:v>
                </c:pt>
                <c:pt idx="245">
                  <c:v>-3.8923869490555249E-2</c:v>
                </c:pt>
                <c:pt idx="246">
                  <c:v>-4.04979965655409E-2</c:v>
                </c:pt>
                <c:pt idx="247">
                  <c:v>-4.1070406410990336E-2</c:v>
                </c:pt>
                <c:pt idx="248">
                  <c:v>-3.9925586720091666E-2</c:v>
                </c:pt>
                <c:pt idx="249">
                  <c:v>-3.5489410417859232E-2</c:v>
                </c:pt>
                <c:pt idx="250">
                  <c:v>-3.5489410417859232E-2</c:v>
                </c:pt>
                <c:pt idx="251">
                  <c:v>-3.5060103033772258E-2</c:v>
                </c:pt>
                <c:pt idx="252">
                  <c:v>-3.7635947338294319E-2</c:v>
                </c:pt>
                <c:pt idx="253">
                  <c:v>-4.5220377790498048E-2</c:v>
                </c:pt>
                <c:pt idx="254">
                  <c:v>-4.1070406410990336E-2</c:v>
                </c:pt>
                <c:pt idx="255">
                  <c:v>-4.3216943331425416E-2</c:v>
                </c:pt>
                <c:pt idx="256">
                  <c:v>-4.5935890097309744E-2</c:v>
                </c:pt>
                <c:pt idx="257">
                  <c:v>-4.5935890097309744E-2</c:v>
                </c:pt>
                <c:pt idx="258">
                  <c:v>-4.2930738408700701E-2</c:v>
                </c:pt>
                <c:pt idx="259">
                  <c:v>-4.6651402404121439E-2</c:v>
                </c:pt>
                <c:pt idx="260">
                  <c:v>-4.8941041785918779E-2</c:v>
                </c:pt>
                <c:pt idx="261">
                  <c:v>-4.9656554092730475E-2</c:v>
                </c:pt>
                <c:pt idx="262">
                  <c:v>-4.937034917000576E-2</c:v>
                </c:pt>
                <c:pt idx="263">
                  <c:v>-5.3091013165426491E-2</c:v>
                </c:pt>
                <c:pt idx="264">
                  <c:v>-5.3091013165426491E-2</c:v>
                </c:pt>
                <c:pt idx="265">
                  <c:v>-4.836863194046935E-2</c:v>
                </c:pt>
                <c:pt idx="266">
                  <c:v>-6.053234115626796E-2</c:v>
                </c:pt>
                <c:pt idx="267">
                  <c:v>-5.9101316542644569E-2</c:v>
                </c:pt>
                <c:pt idx="268">
                  <c:v>-5.8958214081282309E-2</c:v>
                </c:pt>
                <c:pt idx="269">
                  <c:v>-5.9244419004006836E-2</c:v>
                </c:pt>
                <c:pt idx="270">
                  <c:v>-6.4968517458500394E-2</c:v>
                </c:pt>
                <c:pt idx="271">
                  <c:v>-6.4968517458500394E-2</c:v>
                </c:pt>
                <c:pt idx="272">
                  <c:v>-6.0246136233543246E-2</c:v>
                </c:pt>
                <c:pt idx="273">
                  <c:v>-6.468231253577568E-2</c:v>
                </c:pt>
                <c:pt idx="274">
                  <c:v>-5.7670291929021185E-2</c:v>
                </c:pt>
                <c:pt idx="275">
                  <c:v>-6.0103033772180986E-2</c:v>
                </c:pt>
                <c:pt idx="276">
                  <c:v>-6.1820263308528897E-2</c:v>
                </c:pt>
                <c:pt idx="277">
                  <c:v>-6.4109902690326237E-2</c:v>
                </c:pt>
                <c:pt idx="278">
                  <c:v>-6.4109902690326237E-2</c:v>
                </c:pt>
                <c:pt idx="279">
                  <c:v>-6.1820263308528897E-2</c:v>
                </c:pt>
                <c:pt idx="280">
                  <c:v>-6.5540927303949628E-2</c:v>
                </c:pt>
                <c:pt idx="281">
                  <c:v>-6.9690898683457347E-2</c:v>
                </c:pt>
                <c:pt idx="282">
                  <c:v>-6.7401259301659994E-2</c:v>
                </c:pt>
                <c:pt idx="283">
                  <c:v>-7.083571837435601E-2</c:v>
                </c:pt>
                <c:pt idx="284">
                  <c:v>-7.5128792215226184E-2</c:v>
                </c:pt>
                <c:pt idx="285">
                  <c:v>-7.5128792215226184E-2</c:v>
                </c:pt>
                <c:pt idx="286">
                  <c:v>-7.2409845449341662E-2</c:v>
                </c:pt>
                <c:pt idx="287">
                  <c:v>-7.5271894676588444E-2</c:v>
                </c:pt>
                <c:pt idx="288">
                  <c:v>-7.6846021751574095E-2</c:v>
                </c:pt>
                <c:pt idx="289">
                  <c:v>-8.4287349742415557E-2</c:v>
                </c:pt>
                <c:pt idx="290">
                  <c:v>-8.2427017744705192E-2</c:v>
                </c:pt>
                <c:pt idx="291">
                  <c:v>-7.8992558672009175E-2</c:v>
                </c:pt>
                <c:pt idx="292">
                  <c:v>-7.8992558672009175E-2</c:v>
                </c:pt>
                <c:pt idx="293">
                  <c:v>-8.4573554665140271E-2</c:v>
                </c:pt>
                <c:pt idx="294">
                  <c:v>-8.4144247281053297E-2</c:v>
                </c:pt>
                <c:pt idx="295">
                  <c:v>-8.0137378362907852E-2</c:v>
                </c:pt>
                <c:pt idx="296">
                  <c:v>-7.7847738981110498E-2</c:v>
                </c:pt>
                <c:pt idx="297">
                  <c:v>-8.1425300515168983E-2</c:v>
                </c:pt>
                <c:pt idx="298">
                  <c:v>-8.0137378362907852E-2</c:v>
                </c:pt>
                <c:pt idx="299">
                  <c:v>-8.0137378362907852E-2</c:v>
                </c:pt>
                <c:pt idx="300">
                  <c:v>-8.0137378362907852E-2</c:v>
                </c:pt>
                <c:pt idx="301">
                  <c:v>-8.5718374356038948E-2</c:v>
                </c:pt>
                <c:pt idx="302">
                  <c:v>-8.8294218660561016E-2</c:v>
                </c:pt>
                <c:pt idx="303">
                  <c:v>-8.8866628506010251E-2</c:v>
                </c:pt>
                <c:pt idx="304">
                  <c:v>-9.3732112192329659E-2</c:v>
                </c:pt>
                <c:pt idx="305">
                  <c:v>-8.3714939896966323E-2</c:v>
                </c:pt>
                <c:pt idx="306">
                  <c:v>-8.3714939896966323E-2</c:v>
                </c:pt>
                <c:pt idx="307">
                  <c:v>-9.0726960503720616E-2</c:v>
                </c:pt>
                <c:pt idx="308">
                  <c:v>-8.7578706353749314E-2</c:v>
                </c:pt>
                <c:pt idx="309">
                  <c:v>-8.6004579278763663E-2</c:v>
                </c:pt>
                <c:pt idx="310">
                  <c:v>-8.8008013737836288E-2</c:v>
                </c:pt>
                <c:pt idx="311">
                  <c:v>-7.7418431597023524E-2</c:v>
                </c:pt>
                <c:pt idx="312">
                  <c:v>-7.469948483113921E-2</c:v>
                </c:pt>
                <c:pt idx="313">
                  <c:v>-7.469948483113921E-2</c:v>
                </c:pt>
                <c:pt idx="314">
                  <c:v>-8.8008013737836288E-2</c:v>
                </c:pt>
                <c:pt idx="315">
                  <c:v>-8.0280480824270112E-2</c:v>
                </c:pt>
                <c:pt idx="316">
                  <c:v>-8.09959931310818E-2</c:v>
                </c:pt>
                <c:pt idx="317">
                  <c:v>-8.6433886662850651E-2</c:v>
                </c:pt>
                <c:pt idx="318">
                  <c:v>-8.9295935890097419E-2</c:v>
                </c:pt>
                <c:pt idx="319">
                  <c:v>-8.514596451058952E-2</c:v>
                </c:pt>
                <c:pt idx="320">
                  <c:v>-8.514596451058952E-2</c:v>
                </c:pt>
                <c:pt idx="321">
                  <c:v>-8.7864911276474028E-2</c:v>
                </c:pt>
                <c:pt idx="322">
                  <c:v>-9.1871780194619293E-2</c:v>
                </c:pt>
                <c:pt idx="323">
                  <c:v>-8.7435603892387054E-2</c:v>
                </c:pt>
                <c:pt idx="324">
                  <c:v>-8.4430452203778011E-2</c:v>
                </c:pt>
                <c:pt idx="325">
                  <c:v>-8.5432169433314234E-2</c:v>
                </c:pt>
                <c:pt idx="326">
                  <c:v>-8.8151116199198562E-2</c:v>
                </c:pt>
                <c:pt idx="327">
                  <c:v>-8.8151116199198562E-2</c:v>
                </c:pt>
                <c:pt idx="328">
                  <c:v>-8.7006296508299885E-2</c:v>
                </c:pt>
                <c:pt idx="329">
                  <c:v>-9.1585575271894773E-2</c:v>
                </c:pt>
                <c:pt idx="330">
                  <c:v>-9.0440755580996096E-2</c:v>
                </c:pt>
                <c:pt idx="331">
                  <c:v>-8.4859759587865E-2</c:v>
                </c:pt>
                <c:pt idx="332">
                  <c:v>-6.8402976531196411E-2</c:v>
                </c:pt>
                <c:pt idx="333">
                  <c:v>-6.9261591299370359E-2</c:v>
                </c:pt>
                <c:pt idx="334">
                  <c:v>-6.9261591299370359E-2</c:v>
                </c:pt>
                <c:pt idx="335">
                  <c:v>-7.2409845449341662E-2</c:v>
                </c:pt>
                <c:pt idx="336">
                  <c:v>-7.7704636519748238E-2</c:v>
                </c:pt>
                <c:pt idx="337">
                  <c:v>-8.4430452203778011E-2</c:v>
                </c:pt>
                <c:pt idx="338">
                  <c:v>-8.3142530051516894E-2</c:v>
                </c:pt>
                <c:pt idx="339">
                  <c:v>-8.2283915283342932E-2</c:v>
                </c:pt>
                <c:pt idx="340">
                  <c:v>-8.2856325128792166E-2</c:v>
                </c:pt>
                <c:pt idx="341">
                  <c:v>-8.2856325128792166E-2</c:v>
                </c:pt>
                <c:pt idx="342">
                  <c:v>-8.1711505437893503E-2</c:v>
                </c:pt>
                <c:pt idx="343">
                  <c:v>-8.7292501431024599E-2</c:v>
                </c:pt>
                <c:pt idx="344">
                  <c:v>-7.9994275901545592E-2</c:v>
                </c:pt>
                <c:pt idx="345">
                  <c:v>-7.8420148826559941E-2</c:v>
                </c:pt>
                <c:pt idx="346">
                  <c:v>-8.4573554665140271E-2</c:v>
                </c:pt>
                <c:pt idx="347">
                  <c:v>-8.3571837435603868E-2</c:v>
                </c:pt>
                <c:pt idx="348">
                  <c:v>-8.3571837435603868E-2</c:v>
                </c:pt>
                <c:pt idx="349">
                  <c:v>-8.2570120206067646E-2</c:v>
                </c:pt>
                <c:pt idx="350">
                  <c:v>-8.0566685746994826E-2</c:v>
                </c:pt>
                <c:pt idx="351">
                  <c:v>-8.070978820835728E-2</c:v>
                </c:pt>
                <c:pt idx="352">
                  <c:v>-7.9135661133371435E-2</c:v>
                </c:pt>
                <c:pt idx="353">
                  <c:v>-8.1139095592444255E-2</c:v>
                </c:pt>
                <c:pt idx="354">
                  <c:v>-8.1711505437893503E-2</c:v>
                </c:pt>
                <c:pt idx="355">
                  <c:v>-8.1711505437893503E-2</c:v>
                </c:pt>
                <c:pt idx="356">
                  <c:v>-8.2283915283342932E-2</c:v>
                </c:pt>
                <c:pt idx="357">
                  <c:v>-8.3858042358328583E-2</c:v>
                </c:pt>
                <c:pt idx="358">
                  <c:v>-8.4144247281053297E-2</c:v>
                </c:pt>
                <c:pt idx="359">
                  <c:v>-9.3875214653692113E-2</c:v>
                </c:pt>
                <c:pt idx="360">
                  <c:v>-8.4287349742415557E-2</c:v>
                </c:pt>
                <c:pt idx="361">
                  <c:v>-7.8706353749284461E-2</c:v>
                </c:pt>
                <c:pt idx="362">
                  <c:v>-7.8706353749284461E-2</c:v>
                </c:pt>
                <c:pt idx="363">
                  <c:v>-8.085289066971954E-2</c:v>
                </c:pt>
                <c:pt idx="364">
                  <c:v>-7.9994275901545592E-2</c:v>
                </c:pt>
                <c:pt idx="365">
                  <c:v>-8.2140812821980477E-2</c:v>
                </c:pt>
                <c:pt idx="366">
                  <c:v>-8.0566685746994826E-2</c:v>
                </c:pt>
                <c:pt idx="367">
                  <c:v>-8.4287349742415557E-2</c:v>
                </c:pt>
                <c:pt idx="368">
                  <c:v>-8.3142530051516894E-2</c:v>
                </c:pt>
                <c:pt idx="369">
                  <c:v>-8.3142530051516894E-2</c:v>
                </c:pt>
                <c:pt idx="370">
                  <c:v>-8.4573554665140271E-2</c:v>
                </c:pt>
                <c:pt idx="371">
                  <c:v>-8.1997710360618217E-2</c:v>
                </c:pt>
                <c:pt idx="372">
                  <c:v>-7.8133943903835226E-2</c:v>
                </c:pt>
                <c:pt idx="373">
                  <c:v>-7.1980538065254687E-2</c:v>
                </c:pt>
                <c:pt idx="374">
                  <c:v>-5.7527189467658925E-2</c:v>
                </c:pt>
                <c:pt idx="375">
                  <c:v>-5.3234115626788751E-2</c:v>
                </c:pt>
                <c:pt idx="376">
                  <c:v>-5.3234115626788751E-2</c:v>
                </c:pt>
                <c:pt idx="377">
                  <c:v>-6.6971951917573019E-2</c:v>
                </c:pt>
                <c:pt idx="378">
                  <c:v>-5.2804808242701777E-2</c:v>
                </c:pt>
                <c:pt idx="379">
                  <c:v>-5.6525472238122508E-2</c:v>
                </c:pt>
                <c:pt idx="380">
                  <c:v>-5.4092730394962901E-2</c:v>
                </c:pt>
                <c:pt idx="381">
                  <c:v>-5.5237550085861578E-2</c:v>
                </c:pt>
                <c:pt idx="382">
                  <c:v>-4.9942759015455002E-2</c:v>
                </c:pt>
                <c:pt idx="383">
                  <c:v>-4.9942759015455002E-2</c:v>
                </c:pt>
                <c:pt idx="384">
                  <c:v>-5.065827132226669E-2</c:v>
                </c:pt>
                <c:pt idx="385">
                  <c:v>-4.6937607326845959E-2</c:v>
                </c:pt>
                <c:pt idx="386">
                  <c:v>-4.2501431024613727E-2</c:v>
                </c:pt>
                <c:pt idx="387">
                  <c:v>-4.1642816256439577E-2</c:v>
                </c:pt>
                <c:pt idx="388">
                  <c:v>-4.2644533485975987E-2</c:v>
                </c:pt>
                <c:pt idx="389">
                  <c:v>-4.4218660560961638E-2</c:v>
                </c:pt>
                <c:pt idx="390">
                  <c:v>-4.4218660560961638E-2</c:v>
                </c:pt>
                <c:pt idx="391">
                  <c:v>-4.5077275329135594E-2</c:v>
                </c:pt>
                <c:pt idx="392">
                  <c:v>-4.6078992558672004E-2</c:v>
                </c:pt>
                <c:pt idx="393">
                  <c:v>-4.5935890097309744E-2</c:v>
                </c:pt>
                <c:pt idx="394">
                  <c:v>-3.8780767029192989E-2</c:v>
                </c:pt>
                <c:pt idx="395">
                  <c:v>-3.935317687464223E-2</c:v>
                </c:pt>
                <c:pt idx="396">
                  <c:v>-5.1946193474527821E-2</c:v>
                </c:pt>
                <c:pt idx="397">
                  <c:v>-5.1946193474527821E-2</c:v>
                </c:pt>
                <c:pt idx="398">
                  <c:v>-5.1946193474527821E-2</c:v>
                </c:pt>
                <c:pt idx="399">
                  <c:v>-5.8958214081282309E-2</c:v>
                </c:pt>
                <c:pt idx="400">
                  <c:v>-5.5953062392673274E-2</c:v>
                </c:pt>
                <c:pt idx="401">
                  <c:v>-5.4235832856325168E-2</c:v>
                </c:pt>
                <c:pt idx="402">
                  <c:v>-5.5094447624499124E-2</c:v>
                </c:pt>
                <c:pt idx="403">
                  <c:v>-5.7813394390383445E-2</c:v>
                </c:pt>
                <c:pt idx="404">
                  <c:v>-5.7813394390383445E-2</c:v>
                </c:pt>
                <c:pt idx="405">
                  <c:v>-5.7813394390383445E-2</c:v>
                </c:pt>
                <c:pt idx="406">
                  <c:v>-6.0246136233543246E-2</c:v>
                </c:pt>
                <c:pt idx="407">
                  <c:v>-5.7956496851745899E-2</c:v>
                </c:pt>
                <c:pt idx="408">
                  <c:v>-5.8815111619919855E-2</c:v>
                </c:pt>
                <c:pt idx="409">
                  <c:v>-5.5237550085861578E-2</c:v>
                </c:pt>
                <c:pt idx="410">
                  <c:v>-5.6382369776760248E-2</c:v>
                </c:pt>
                <c:pt idx="411">
                  <c:v>-5.6382369776760248E-2</c:v>
                </c:pt>
                <c:pt idx="412">
                  <c:v>-5.6382369776760248E-2</c:v>
                </c:pt>
                <c:pt idx="413">
                  <c:v>-5.6525472238122508E-2</c:v>
                </c:pt>
                <c:pt idx="414">
                  <c:v>-6.0961648540354942E-2</c:v>
                </c:pt>
                <c:pt idx="415">
                  <c:v>-5.838580423583288E-2</c:v>
                </c:pt>
                <c:pt idx="416">
                  <c:v>-5.967372638809381E-2</c:v>
                </c:pt>
                <c:pt idx="417">
                  <c:v>-6.2535775615340586E-2</c:v>
                </c:pt>
                <c:pt idx="418">
                  <c:v>-6.2535775615340586E-2</c:v>
                </c:pt>
                <c:pt idx="419">
                  <c:v>-6.2535775615340586E-2</c:v>
                </c:pt>
                <c:pt idx="420">
                  <c:v>-5.953062392673155E-2</c:v>
                </c:pt>
                <c:pt idx="421">
                  <c:v>-6.1534058385804176E-2</c:v>
                </c:pt>
                <c:pt idx="422">
                  <c:v>-6.1963365769891351E-2</c:v>
                </c:pt>
                <c:pt idx="423">
                  <c:v>-6.6542644533486045E-2</c:v>
                </c:pt>
                <c:pt idx="424">
                  <c:v>-6.3394390383514548E-2</c:v>
                </c:pt>
                <c:pt idx="425">
                  <c:v>-6.3394390383514548E-2</c:v>
                </c:pt>
                <c:pt idx="426">
                  <c:v>-6.3394390383514548E-2</c:v>
                </c:pt>
                <c:pt idx="427">
                  <c:v>-6.7973669147109422E-2</c:v>
                </c:pt>
                <c:pt idx="428">
                  <c:v>-7.3411562678878078E-2</c:v>
                </c:pt>
                <c:pt idx="429">
                  <c:v>-7.3840870062965053E-2</c:v>
                </c:pt>
                <c:pt idx="430">
                  <c:v>-7.283915283342883E-2</c:v>
                </c:pt>
              </c:numCache>
            </c:numRef>
          </c:val>
          <c:smooth val="0"/>
          <c:extLst>
            <c:ext xmlns:c16="http://schemas.microsoft.com/office/drawing/2014/chart" uri="{C3380CC4-5D6E-409C-BE32-E72D297353CC}">
              <c16:uniqueId val="{00000003-22C8-44BE-9F48-C0897EA8DBEA}"/>
            </c:ext>
          </c:extLst>
        </c:ser>
        <c:ser>
          <c:idx val="4"/>
          <c:order val="4"/>
          <c:tx>
            <c:strRef>
              <c:f>'Tỷ giá trong khu vực'!$X$3</c:f>
              <c:strCache>
                <c:ptCount val="1"/>
                <c:pt idx="0">
                  <c:v>CNY USD</c:v>
                </c:pt>
              </c:strCache>
            </c:strRef>
          </c:tx>
          <c:spPr>
            <a:ln w="28575" cap="rnd">
              <a:solidFill>
                <a:schemeClr val="accent5"/>
              </a:solidFill>
              <a:round/>
            </a:ln>
            <a:effectLst/>
          </c:spPr>
          <c:marker>
            <c:symbol val="none"/>
          </c:marker>
          <c:cat>
            <c:numRef>
              <c:f>'Tỷ giá trong khu vực'!$S$4:$S$434</c:f>
              <c:numCache>
                <c:formatCode>m/d/yyyy</c:formatCode>
                <c:ptCount val="431"/>
                <c:pt idx="0">
                  <c:v>44564</c:v>
                </c:pt>
                <c:pt idx="1">
                  <c:v>44565</c:v>
                </c:pt>
                <c:pt idx="2">
                  <c:v>44566</c:v>
                </c:pt>
                <c:pt idx="3">
                  <c:v>44567</c:v>
                </c:pt>
                <c:pt idx="4">
                  <c:v>44568</c:v>
                </c:pt>
                <c:pt idx="5">
                  <c:v>44569</c:v>
                </c:pt>
                <c:pt idx="6">
                  <c:v>44570</c:v>
                </c:pt>
                <c:pt idx="7">
                  <c:v>44571</c:v>
                </c:pt>
                <c:pt idx="8">
                  <c:v>44572</c:v>
                </c:pt>
                <c:pt idx="9">
                  <c:v>44573</c:v>
                </c:pt>
                <c:pt idx="10">
                  <c:v>44574</c:v>
                </c:pt>
                <c:pt idx="11">
                  <c:v>44575</c:v>
                </c:pt>
                <c:pt idx="12">
                  <c:v>44576</c:v>
                </c:pt>
                <c:pt idx="13">
                  <c:v>44577</c:v>
                </c:pt>
                <c:pt idx="14">
                  <c:v>44578</c:v>
                </c:pt>
                <c:pt idx="15">
                  <c:v>44579</c:v>
                </c:pt>
                <c:pt idx="16">
                  <c:v>44580</c:v>
                </c:pt>
                <c:pt idx="17">
                  <c:v>44581</c:v>
                </c:pt>
                <c:pt idx="18">
                  <c:v>44582</c:v>
                </c:pt>
                <c:pt idx="19">
                  <c:v>44583</c:v>
                </c:pt>
                <c:pt idx="20">
                  <c:v>44584</c:v>
                </c:pt>
                <c:pt idx="21">
                  <c:v>44585</c:v>
                </c:pt>
                <c:pt idx="22">
                  <c:v>44586</c:v>
                </c:pt>
                <c:pt idx="23">
                  <c:v>44587</c:v>
                </c:pt>
                <c:pt idx="24">
                  <c:v>44588</c:v>
                </c:pt>
                <c:pt idx="25">
                  <c:v>44589</c:v>
                </c:pt>
                <c:pt idx="26">
                  <c:v>44590</c:v>
                </c:pt>
                <c:pt idx="27">
                  <c:v>44591</c:v>
                </c:pt>
                <c:pt idx="28">
                  <c:v>44592</c:v>
                </c:pt>
                <c:pt idx="29">
                  <c:v>44593</c:v>
                </c:pt>
                <c:pt idx="30">
                  <c:v>44594</c:v>
                </c:pt>
                <c:pt idx="31">
                  <c:v>44595</c:v>
                </c:pt>
                <c:pt idx="32">
                  <c:v>44596</c:v>
                </c:pt>
                <c:pt idx="33">
                  <c:v>44597</c:v>
                </c:pt>
                <c:pt idx="34">
                  <c:v>44598</c:v>
                </c:pt>
                <c:pt idx="35">
                  <c:v>44599</c:v>
                </c:pt>
                <c:pt idx="36">
                  <c:v>44600</c:v>
                </c:pt>
                <c:pt idx="37">
                  <c:v>44601</c:v>
                </c:pt>
                <c:pt idx="38">
                  <c:v>44602</c:v>
                </c:pt>
                <c:pt idx="39">
                  <c:v>44603</c:v>
                </c:pt>
                <c:pt idx="40">
                  <c:v>44604</c:v>
                </c:pt>
                <c:pt idx="41">
                  <c:v>44605</c:v>
                </c:pt>
                <c:pt idx="42">
                  <c:v>44606</c:v>
                </c:pt>
                <c:pt idx="43">
                  <c:v>44607</c:v>
                </c:pt>
                <c:pt idx="44">
                  <c:v>44608</c:v>
                </c:pt>
                <c:pt idx="45">
                  <c:v>44609</c:v>
                </c:pt>
                <c:pt idx="46">
                  <c:v>44610</c:v>
                </c:pt>
                <c:pt idx="47">
                  <c:v>44611</c:v>
                </c:pt>
                <c:pt idx="48">
                  <c:v>44612</c:v>
                </c:pt>
                <c:pt idx="49">
                  <c:v>44613</c:v>
                </c:pt>
                <c:pt idx="50">
                  <c:v>44614</c:v>
                </c:pt>
                <c:pt idx="51">
                  <c:v>44615</c:v>
                </c:pt>
                <c:pt idx="52">
                  <c:v>44616</c:v>
                </c:pt>
                <c:pt idx="53">
                  <c:v>44617</c:v>
                </c:pt>
                <c:pt idx="54">
                  <c:v>44618</c:v>
                </c:pt>
                <c:pt idx="55">
                  <c:v>44619</c:v>
                </c:pt>
                <c:pt idx="56">
                  <c:v>44620</c:v>
                </c:pt>
                <c:pt idx="57">
                  <c:v>44621</c:v>
                </c:pt>
                <c:pt idx="58">
                  <c:v>44622</c:v>
                </c:pt>
                <c:pt idx="59">
                  <c:v>44623</c:v>
                </c:pt>
                <c:pt idx="60">
                  <c:v>44624</c:v>
                </c:pt>
                <c:pt idx="61">
                  <c:v>44625</c:v>
                </c:pt>
                <c:pt idx="62">
                  <c:v>44626</c:v>
                </c:pt>
                <c:pt idx="63">
                  <c:v>44627</c:v>
                </c:pt>
                <c:pt idx="64">
                  <c:v>44628</c:v>
                </c:pt>
                <c:pt idx="65">
                  <c:v>44629</c:v>
                </c:pt>
                <c:pt idx="66">
                  <c:v>44630</c:v>
                </c:pt>
                <c:pt idx="67">
                  <c:v>44631</c:v>
                </c:pt>
                <c:pt idx="68">
                  <c:v>44632</c:v>
                </c:pt>
                <c:pt idx="69">
                  <c:v>44633</c:v>
                </c:pt>
                <c:pt idx="70">
                  <c:v>44634</c:v>
                </c:pt>
                <c:pt idx="71">
                  <c:v>44635</c:v>
                </c:pt>
                <c:pt idx="72">
                  <c:v>44636</c:v>
                </c:pt>
                <c:pt idx="73">
                  <c:v>44637</c:v>
                </c:pt>
                <c:pt idx="74">
                  <c:v>44638</c:v>
                </c:pt>
                <c:pt idx="75">
                  <c:v>44639</c:v>
                </c:pt>
                <c:pt idx="76">
                  <c:v>44640</c:v>
                </c:pt>
                <c:pt idx="77">
                  <c:v>44641</c:v>
                </c:pt>
                <c:pt idx="78">
                  <c:v>44642</c:v>
                </c:pt>
                <c:pt idx="79">
                  <c:v>44643</c:v>
                </c:pt>
                <c:pt idx="80">
                  <c:v>44644</c:v>
                </c:pt>
                <c:pt idx="81">
                  <c:v>44645</c:v>
                </c:pt>
                <c:pt idx="82">
                  <c:v>44646</c:v>
                </c:pt>
                <c:pt idx="83">
                  <c:v>44647</c:v>
                </c:pt>
                <c:pt idx="84">
                  <c:v>44648</c:v>
                </c:pt>
                <c:pt idx="85">
                  <c:v>44649</c:v>
                </c:pt>
                <c:pt idx="86">
                  <c:v>44650</c:v>
                </c:pt>
                <c:pt idx="87">
                  <c:v>44651</c:v>
                </c:pt>
                <c:pt idx="88">
                  <c:v>44652</c:v>
                </c:pt>
                <c:pt idx="89">
                  <c:v>44653</c:v>
                </c:pt>
                <c:pt idx="90">
                  <c:v>44654</c:v>
                </c:pt>
                <c:pt idx="91">
                  <c:v>44655</c:v>
                </c:pt>
                <c:pt idx="92">
                  <c:v>44656</c:v>
                </c:pt>
                <c:pt idx="93">
                  <c:v>44657</c:v>
                </c:pt>
                <c:pt idx="94">
                  <c:v>44658</c:v>
                </c:pt>
                <c:pt idx="95">
                  <c:v>44659</c:v>
                </c:pt>
                <c:pt idx="96">
                  <c:v>44660</c:v>
                </c:pt>
                <c:pt idx="97">
                  <c:v>44661</c:v>
                </c:pt>
                <c:pt idx="98">
                  <c:v>44662</c:v>
                </c:pt>
                <c:pt idx="99">
                  <c:v>44663</c:v>
                </c:pt>
                <c:pt idx="100">
                  <c:v>44664</c:v>
                </c:pt>
                <c:pt idx="101">
                  <c:v>44665</c:v>
                </c:pt>
                <c:pt idx="102">
                  <c:v>44666</c:v>
                </c:pt>
                <c:pt idx="103">
                  <c:v>44667</c:v>
                </c:pt>
                <c:pt idx="104">
                  <c:v>44668</c:v>
                </c:pt>
                <c:pt idx="105">
                  <c:v>44669</c:v>
                </c:pt>
                <c:pt idx="106">
                  <c:v>44670</c:v>
                </c:pt>
                <c:pt idx="107">
                  <c:v>44671</c:v>
                </c:pt>
                <c:pt idx="108">
                  <c:v>44672</c:v>
                </c:pt>
                <c:pt idx="109">
                  <c:v>44673</c:v>
                </c:pt>
                <c:pt idx="110">
                  <c:v>44674</c:v>
                </c:pt>
                <c:pt idx="111">
                  <c:v>44675</c:v>
                </c:pt>
                <c:pt idx="112">
                  <c:v>44676</c:v>
                </c:pt>
                <c:pt idx="113">
                  <c:v>44677</c:v>
                </c:pt>
                <c:pt idx="114">
                  <c:v>44678</c:v>
                </c:pt>
                <c:pt idx="115">
                  <c:v>44679</c:v>
                </c:pt>
                <c:pt idx="116">
                  <c:v>44680</c:v>
                </c:pt>
                <c:pt idx="117">
                  <c:v>44681</c:v>
                </c:pt>
                <c:pt idx="118">
                  <c:v>44682</c:v>
                </c:pt>
                <c:pt idx="119">
                  <c:v>44683</c:v>
                </c:pt>
                <c:pt idx="120">
                  <c:v>44684</c:v>
                </c:pt>
                <c:pt idx="121">
                  <c:v>44685</c:v>
                </c:pt>
                <c:pt idx="122">
                  <c:v>44686</c:v>
                </c:pt>
                <c:pt idx="123">
                  <c:v>44687</c:v>
                </c:pt>
                <c:pt idx="124">
                  <c:v>44688</c:v>
                </c:pt>
                <c:pt idx="125">
                  <c:v>44689</c:v>
                </c:pt>
                <c:pt idx="126">
                  <c:v>44690</c:v>
                </c:pt>
                <c:pt idx="127">
                  <c:v>44691</c:v>
                </c:pt>
                <c:pt idx="128">
                  <c:v>44692</c:v>
                </c:pt>
                <c:pt idx="129">
                  <c:v>44693</c:v>
                </c:pt>
                <c:pt idx="130">
                  <c:v>44694</c:v>
                </c:pt>
                <c:pt idx="131">
                  <c:v>44695</c:v>
                </c:pt>
                <c:pt idx="132">
                  <c:v>44696</c:v>
                </c:pt>
                <c:pt idx="133">
                  <c:v>44697</c:v>
                </c:pt>
                <c:pt idx="134">
                  <c:v>44698</c:v>
                </c:pt>
                <c:pt idx="135">
                  <c:v>44699</c:v>
                </c:pt>
                <c:pt idx="136">
                  <c:v>44700</c:v>
                </c:pt>
                <c:pt idx="137">
                  <c:v>44701</c:v>
                </c:pt>
                <c:pt idx="138">
                  <c:v>44702</c:v>
                </c:pt>
                <c:pt idx="139">
                  <c:v>44703</c:v>
                </c:pt>
                <c:pt idx="140">
                  <c:v>44704</c:v>
                </c:pt>
                <c:pt idx="141">
                  <c:v>44705</c:v>
                </c:pt>
                <c:pt idx="142">
                  <c:v>44706</c:v>
                </c:pt>
                <c:pt idx="143">
                  <c:v>44707</c:v>
                </c:pt>
                <c:pt idx="144">
                  <c:v>44708</c:v>
                </c:pt>
                <c:pt idx="145">
                  <c:v>44709</c:v>
                </c:pt>
                <c:pt idx="146">
                  <c:v>44710</c:v>
                </c:pt>
                <c:pt idx="147">
                  <c:v>44711</c:v>
                </c:pt>
                <c:pt idx="148">
                  <c:v>44712</c:v>
                </c:pt>
                <c:pt idx="149">
                  <c:v>44713</c:v>
                </c:pt>
                <c:pt idx="150">
                  <c:v>44714</c:v>
                </c:pt>
                <c:pt idx="151">
                  <c:v>44715</c:v>
                </c:pt>
                <c:pt idx="152">
                  <c:v>44716</c:v>
                </c:pt>
                <c:pt idx="153">
                  <c:v>44717</c:v>
                </c:pt>
                <c:pt idx="154">
                  <c:v>44718</c:v>
                </c:pt>
                <c:pt idx="155">
                  <c:v>44719</c:v>
                </c:pt>
                <c:pt idx="156">
                  <c:v>44720</c:v>
                </c:pt>
                <c:pt idx="157">
                  <c:v>44721</c:v>
                </c:pt>
                <c:pt idx="158">
                  <c:v>44722</c:v>
                </c:pt>
                <c:pt idx="159">
                  <c:v>44723</c:v>
                </c:pt>
                <c:pt idx="160">
                  <c:v>44724</c:v>
                </c:pt>
                <c:pt idx="161">
                  <c:v>44725</c:v>
                </c:pt>
                <c:pt idx="162">
                  <c:v>44726</c:v>
                </c:pt>
                <c:pt idx="163">
                  <c:v>44727</c:v>
                </c:pt>
                <c:pt idx="164">
                  <c:v>44728</c:v>
                </c:pt>
                <c:pt idx="165">
                  <c:v>44729</c:v>
                </c:pt>
                <c:pt idx="166">
                  <c:v>44730</c:v>
                </c:pt>
                <c:pt idx="167">
                  <c:v>44731</c:v>
                </c:pt>
                <c:pt idx="168">
                  <c:v>44732</c:v>
                </c:pt>
                <c:pt idx="169">
                  <c:v>44733</c:v>
                </c:pt>
                <c:pt idx="170">
                  <c:v>44734</c:v>
                </c:pt>
                <c:pt idx="171">
                  <c:v>44735</c:v>
                </c:pt>
                <c:pt idx="172">
                  <c:v>44736</c:v>
                </c:pt>
                <c:pt idx="173">
                  <c:v>44737</c:v>
                </c:pt>
                <c:pt idx="174">
                  <c:v>44738</c:v>
                </c:pt>
                <c:pt idx="175">
                  <c:v>44739</c:v>
                </c:pt>
                <c:pt idx="176">
                  <c:v>44740</c:v>
                </c:pt>
                <c:pt idx="177">
                  <c:v>44741</c:v>
                </c:pt>
                <c:pt idx="178">
                  <c:v>44742</c:v>
                </c:pt>
                <c:pt idx="179">
                  <c:v>44743</c:v>
                </c:pt>
                <c:pt idx="180">
                  <c:v>44744</c:v>
                </c:pt>
                <c:pt idx="181">
                  <c:v>44745</c:v>
                </c:pt>
                <c:pt idx="182">
                  <c:v>44746</c:v>
                </c:pt>
                <c:pt idx="183">
                  <c:v>44747</c:v>
                </c:pt>
                <c:pt idx="184">
                  <c:v>44748</c:v>
                </c:pt>
                <c:pt idx="185">
                  <c:v>44749</c:v>
                </c:pt>
                <c:pt idx="186">
                  <c:v>44750</c:v>
                </c:pt>
                <c:pt idx="187">
                  <c:v>44751</c:v>
                </c:pt>
                <c:pt idx="188">
                  <c:v>44752</c:v>
                </c:pt>
                <c:pt idx="189">
                  <c:v>44753</c:v>
                </c:pt>
                <c:pt idx="190">
                  <c:v>44754</c:v>
                </c:pt>
                <c:pt idx="191">
                  <c:v>44755</c:v>
                </c:pt>
                <c:pt idx="192">
                  <c:v>44756</c:v>
                </c:pt>
                <c:pt idx="193">
                  <c:v>44757</c:v>
                </c:pt>
                <c:pt idx="194">
                  <c:v>44758</c:v>
                </c:pt>
                <c:pt idx="195">
                  <c:v>44759</c:v>
                </c:pt>
                <c:pt idx="196">
                  <c:v>44760</c:v>
                </c:pt>
                <c:pt idx="197">
                  <c:v>44761</c:v>
                </c:pt>
                <c:pt idx="198">
                  <c:v>44762</c:v>
                </c:pt>
                <c:pt idx="199">
                  <c:v>44763</c:v>
                </c:pt>
                <c:pt idx="200">
                  <c:v>44764</c:v>
                </c:pt>
                <c:pt idx="201">
                  <c:v>44765</c:v>
                </c:pt>
                <c:pt idx="202">
                  <c:v>44766</c:v>
                </c:pt>
                <c:pt idx="203">
                  <c:v>44767</c:v>
                </c:pt>
                <c:pt idx="204">
                  <c:v>44768</c:v>
                </c:pt>
                <c:pt idx="205">
                  <c:v>44769</c:v>
                </c:pt>
                <c:pt idx="206">
                  <c:v>44770</c:v>
                </c:pt>
                <c:pt idx="207">
                  <c:v>44771</c:v>
                </c:pt>
                <c:pt idx="208">
                  <c:v>44772</c:v>
                </c:pt>
                <c:pt idx="209">
                  <c:v>44773</c:v>
                </c:pt>
                <c:pt idx="210">
                  <c:v>44774</c:v>
                </c:pt>
                <c:pt idx="211">
                  <c:v>44775</c:v>
                </c:pt>
                <c:pt idx="212">
                  <c:v>44776</c:v>
                </c:pt>
                <c:pt idx="213">
                  <c:v>44777</c:v>
                </c:pt>
                <c:pt idx="214">
                  <c:v>44778</c:v>
                </c:pt>
                <c:pt idx="215">
                  <c:v>44779</c:v>
                </c:pt>
                <c:pt idx="216">
                  <c:v>44780</c:v>
                </c:pt>
                <c:pt idx="217">
                  <c:v>44781</c:v>
                </c:pt>
                <c:pt idx="218">
                  <c:v>44782</c:v>
                </c:pt>
                <c:pt idx="219">
                  <c:v>44783</c:v>
                </c:pt>
                <c:pt idx="220">
                  <c:v>44784</c:v>
                </c:pt>
                <c:pt idx="221">
                  <c:v>44785</c:v>
                </c:pt>
                <c:pt idx="222">
                  <c:v>44786</c:v>
                </c:pt>
                <c:pt idx="223">
                  <c:v>44787</c:v>
                </c:pt>
                <c:pt idx="224">
                  <c:v>44788</c:v>
                </c:pt>
                <c:pt idx="225">
                  <c:v>44789</c:v>
                </c:pt>
                <c:pt idx="226">
                  <c:v>44790</c:v>
                </c:pt>
                <c:pt idx="227">
                  <c:v>44791</c:v>
                </c:pt>
                <c:pt idx="228">
                  <c:v>44792</c:v>
                </c:pt>
                <c:pt idx="229">
                  <c:v>44793</c:v>
                </c:pt>
                <c:pt idx="230">
                  <c:v>44794</c:v>
                </c:pt>
                <c:pt idx="231">
                  <c:v>44795</c:v>
                </c:pt>
                <c:pt idx="232">
                  <c:v>44796</c:v>
                </c:pt>
                <c:pt idx="233">
                  <c:v>44797</c:v>
                </c:pt>
                <c:pt idx="234">
                  <c:v>44798</c:v>
                </c:pt>
                <c:pt idx="235">
                  <c:v>44799</c:v>
                </c:pt>
                <c:pt idx="236">
                  <c:v>44800</c:v>
                </c:pt>
                <c:pt idx="237">
                  <c:v>44801</c:v>
                </c:pt>
                <c:pt idx="238">
                  <c:v>44802</c:v>
                </c:pt>
                <c:pt idx="239">
                  <c:v>44803</c:v>
                </c:pt>
                <c:pt idx="240">
                  <c:v>44804</c:v>
                </c:pt>
                <c:pt idx="241">
                  <c:v>44805</c:v>
                </c:pt>
                <c:pt idx="242">
                  <c:v>44806</c:v>
                </c:pt>
                <c:pt idx="243">
                  <c:v>44807</c:v>
                </c:pt>
                <c:pt idx="244">
                  <c:v>44808</c:v>
                </c:pt>
                <c:pt idx="245">
                  <c:v>44809</c:v>
                </c:pt>
                <c:pt idx="246">
                  <c:v>44810</c:v>
                </c:pt>
                <c:pt idx="247">
                  <c:v>44811</c:v>
                </c:pt>
                <c:pt idx="248">
                  <c:v>44812</c:v>
                </c:pt>
                <c:pt idx="249">
                  <c:v>44813</c:v>
                </c:pt>
                <c:pt idx="250">
                  <c:v>44814</c:v>
                </c:pt>
                <c:pt idx="251">
                  <c:v>44815</c:v>
                </c:pt>
                <c:pt idx="252">
                  <c:v>44816</c:v>
                </c:pt>
                <c:pt idx="253">
                  <c:v>44817</c:v>
                </c:pt>
                <c:pt idx="254">
                  <c:v>44818</c:v>
                </c:pt>
                <c:pt idx="255">
                  <c:v>44819</c:v>
                </c:pt>
                <c:pt idx="256">
                  <c:v>44820</c:v>
                </c:pt>
                <c:pt idx="257">
                  <c:v>44821</c:v>
                </c:pt>
                <c:pt idx="258">
                  <c:v>44822</c:v>
                </c:pt>
                <c:pt idx="259">
                  <c:v>44823</c:v>
                </c:pt>
                <c:pt idx="260">
                  <c:v>44824</c:v>
                </c:pt>
                <c:pt idx="261">
                  <c:v>44825</c:v>
                </c:pt>
                <c:pt idx="262">
                  <c:v>44826</c:v>
                </c:pt>
                <c:pt idx="263">
                  <c:v>44827</c:v>
                </c:pt>
                <c:pt idx="264">
                  <c:v>44828</c:v>
                </c:pt>
                <c:pt idx="265">
                  <c:v>44829</c:v>
                </c:pt>
                <c:pt idx="266">
                  <c:v>44830</c:v>
                </c:pt>
                <c:pt idx="267">
                  <c:v>44831</c:v>
                </c:pt>
                <c:pt idx="268">
                  <c:v>44832</c:v>
                </c:pt>
                <c:pt idx="269">
                  <c:v>44833</c:v>
                </c:pt>
                <c:pt idx="270">
                  <c:v>44834</c:v>
                </c:pt>
                <c:pt idx="271">
                  <c:v>44835</c:v>
                </c:pt>
                <c:pt idx="272">
                  <c:v>44836</c:v>
                </c:pt>
                <c:pt idx="273">
                  <c:v>44837</c:v>
                </c:pt>
                <c:pt idx="274">
                  <c:v>44838</c:v>
                </c:pt>
                <c:pt idx="275">
                  <c:v>44839</c:v>
                </c:pt>
                <c:pt idx="276">
                  <c:v>44840</c:v>
                </c:pt>
                <c:pt idx="277">
                  <c:v>44841</c:v>
                </c:pt>
                <c:pt idx="278">
                  <c:v>44842</c:v>
                </c:pt>
                <c:pt idx="279">
                  <c:v>44843</c:v>
                </c:pt>
                <c:pt idx="280">
                  <c:v>44844</c:v>
                </c:pt>
                <c:pt idx="281">
                  <c:v>44845</c:v>
                </c:pt>
                <c:pt idx="282">
                  <c:v>44846</c:v>
                </c:pt>
                <c:pt idx="283">
                  <c:v>44847</c:v>
                </c:pt>
                <c:pt idx="284">
                  <c:v>44848</c:v>
                </c:pt>
                <c:pt idx="285">
                  <c:v>44849</c:v>
                </c:pt>
                <c:pt idx="286">
                  <c:v>44850</c:v>
                </c:pt>
                <c:pt idx="287">
                  <c:v>44851</c:v>
                </c:pt>
                <c:pt idx="288">
                  <c:v>44852</c:v>
                </c:pt>
                <c:pt idx="289">
                  <c:v>44853</c:v>
                </c:pt>
                <c:pt idx="290">
                  <c:v>44854</c:v>
                </c:pt>
                <c:pt idx="291">
                  <c:v>44855</c:v>
                </c:pt>
                <c:pt idx="292">
                  <c:v>44856</c:v>
                </c:pt>
                <c:pt idx="293">
                  <c:v>44857</c:v>
                </c:pt>
                <c:pt idx="294">
                  <c:v>44858</c:v>
                </c:pt>
                <c:pt idx="295">
                  <c:v>44859</c:v>
                </c:pt>
                <c:pt idx="296">
                  <c:v>44860</c:v>
                </c:pt>
                <c:pt idx="297">
                  <c:v>44861</c:v>
                </c:pt>
                <c:pt idx="298">
                  <c:v>44862</c:v>
                </c:pt>
                <c:pt idx="299">
                  <c:v>44863</c:v>
                </c:pt>
                <c:pt idx="300">
                  <c:v>44864</c:v>
                </c:pt>
                <c:pt idx="301">
                  <c:v>44865</c:v>
                </c:pt>
                <c:pt idx="302">
                  <c:v>44866</c:v>
                </c:pt>
                <c:pt idx="303">
                  <c:v>44867</c:v>
                </c:pt>
                <c:pt idx="304">
                  <c:v>44868</c:v>
                </c:pt>
                <c:pt idx="305">
                  <c:v>44869</c:v>
                </c:pt>
                <c:pt idx="306">
                  <c:v>44870</c:v>
                </c:pt>
                <c:pt idx="307">
                  <c:v>44871</c:v>
                </c:pt>
                <c:pt idx="308">
                  <c:v>44872</c:v>
                </c:pt>
                <c:pt idx="309">
                  <c:v>44873</c:v>
                </c:pt>
                <c:pt idx="310">
                  <c:v>44874</c:v>
                </c:pt>
                <c:pt idx="311">
                  <c:v>44875</c:v>
                </c:pt>
                <c:pt idx="312">
                  <c:v>44876</c:v>
                </c:pt>
                <c:pt idx="313">
                  <c:v>44877</c:v>
                </c:pt>
                <c:pt idx="314">
                  <c:v>44878</c:v>
                </c:pt>
                <c:pt idx="315">
                  <c:v>44879</c:v>
                </c:pt>
                <c:pt idx="316">
                  <c:v>44880</c:v>
                </c:pt>
                <c:pt idx="317">
                  <c:v>44881</c:v>
                </c:pt>
                <c:pt idx="318">
                  <c:v>44882</c:v>
                </c:pt>
                <c:pt idx="319">
                  <c:v>44883</c:v>
                </c:pt>
                <c:pt idx="320">
                  <c:v>44884</c:v>
                </c:pt>
                <c:pt idx="321">
                  <c:v>44885</c:v>
                </c:pt>
                <c:pt idx="322">
                  <c:v>44886</c:v>
                </c:pt>
                <c:pt idx="323">
                  <c:v>44887</c:v>
                </c:pt>
                <c:pt idx="324">
                  <c:v>44888</c:v>
                </c:pt>
                <c:pt idx="325">
                  <c:v>44889</c:v>
                </c:pt>
                <c:pt idx="326">
                  <c:v>44890</c:v>
                </c:pt>
                <c:pt idx="327">
                  <c:v>44891</c:v>
                </c:pt>
                <c:pt idx="328">
                  <c:v>44892</c:v>
                </c:pt>
                <c:pt idx="329">
                  <c:v>44893</c:v>
                </c:pt>
                <c:pt idx="330">
                  <c:v>44894</c:v>
                </c:pt>
                <c:pt idx="331">
                  <c:v>44895</c:v>
                </c:pt>
                <c:pt idx="332">
                  <c:v>44896</c:v>
                </c:pt>
                <c:pt idx="333">
                  <c:v>44897</c:v>
                </c:pt>
                <c:pt idx="334">
                  <c:v>44898</c:v>
                </c:pt>
                <c:pt idx="335">
                  <c:v>44899</c:v>
                </c:pt>
                <c:pt idx="336">
                  <c:v>44900</c:v>
                </c:pt>
                <c:pt idx="337">
                  <c:v>44901</c:v>
                </c:pt>
                <c:pt idx="338">
                  <c:v>44902</c:v>
                </c:pt>
                <c:pt idx="339">
                  <c:v>44903</c:v>
                </c:pt>
                <c:pt idx="340">
                  <c:v>44904</c:v>
                </c:pt>
                <c:pt idx="341">
                  <c:v>44905</c:v>
                </c:pt>
                <c:pt idx="342">
                  <c:v>44906</c:v>
                </c:pt>
                <c:pt idx="343">
                  <c:v>44907</c:v>
                </c:pt>
                <c:pt idx="344">
                  <c:v>44908</c:v>
                </c:pt>
                <c:pt idx="345">
                  <c:v>44909</c:v>
                </c:pt>
                <c:pt idx="346">
                  <c:v>44910</c:v>
                </c:pt>
                <c:pt idx="347">
                  <c:v>44911</c:v>
                </c:pt>
                <c:pt idx="348">
                  <c:v>44912</c:v>
                </c:pt>
                <c:pt idx="349">
                  <c:v>44913</c:v>
                </c:pt>
                <c:pt idx="350">
                  <c:v>44914</c:v>
                </c:pt>
                <c:pt idx="351">
                  <c:v>44915</c:v>
                </c:pt>
                <c:pt idx="352">
                  <c:v>44916</c:v>
                </c:pt>
                <c:pt idx="353">
                  <c:v>44917</c:v>
                </c:pt>
                <c:pt idx="354">
                  <c:v>44918</c:v>
                </c:pt>
                <c:pt idx="355">
                  <c:v>44919</c:v>
                </c:pt>
                <c:pt idx="356">
                  <c:v>44920</c:v>
                </c:pt>
                <c:pt idx="357">
                  <c:v>44921</c:v>
                </c:pt>
                <c:pt idx="358">
                  <c:v>44922</c:v>
                </c:pt>
                <c:pt idx="359">
                  <c:v>44923</c:v>
                </c:pt>
                <c:pt idx="360">
                  <c:v>44924</c:v>
                </c:pt>
                <c:pt idx="361">
                  <c:v>44925</c:v>
                </c:pt>
                <c:pt idx="362">
                  <c:v>44926</c:v>
                </c:pt>
                <c:pt idx="363">
                  <c:v>44927</c:v>
                </c:pt>
                <c:pt idx="364">
                  <c:v>44928</c:v>
                </c:pt>
                <c:pt idx="365">
                  <c:v>44929</c:v>
                </c:pt>
                <c:pt idx="366">
                  <c:v>44930</c:v>
                </c:pt>
                <c:pt idx="367">
                  <c:v>44931</c:v>
                </c:pt>
                <c:pt idx="368">
                  <c:v>44932</c:v>
                </c:pt>
                <c:pt idx="369">
                  <c:v>44933</c:v>
                </c:pt>
                <c:pt idx="370">
                  <c:v>44934</c:v>
                </c:pt>
                <c:pt idx="371">
                  <c:v>44935</c:v>
                </c:pt>
                <c:pt idx="372">
                  <c:v>44936</c:v>
                </c:pt>
                <c:pt idx="373">
                  <c:v>44937</c:v>
                </c:pt>
                <c:pt idx="374">
                  <c:v>44938</c:v>
                </c:pt>
                <c:pt idx="375">
                  <c:v>44939</c:v>
                </c:pt>
                <c:pt idx="376">
                  <c:v>44940</c:v>
                </c:pt>
                <c:pt idx="377">
                  <c:v>44941</c:v>
                </c:pt>
                <c:pt idx="378">
                  <c:v>44942</c:v>
                </c:pt>
                <c:pt idx="379">
                  <c:v>44943</c:v>
                </c:pt>
                <c:pt idx="380">
                  <c:v>44944</c:v>
                </c:pt>
                <c:pt idx="381">
                  <c:v>44945</c:v>
                </c:pt>
                <c:pt idx="382">
                  <c:v>44946</c:v>
                </c:pt>
                <c:pt idx="383">
                  <c:v>44947</c:v>
                </c:pt>
                <c:pt idx="384">
                  <c:v>44948</c:v>
                </c:pt>
                <c:pt idx="385">
                  <c:v>44949</c:v>
                </c:pt>
                <c:pt idx="386">
                  <c:v>44950</c:v>
                </c:pt>
                <c:pt idx="387">
                  <c:v>44951</c:v>
                </c:pt>
                <c:pt idx="388">
                  <c:v>44952</c:v>
                </c:pt>
                <c:pt idx="389">
                  <c:v>44953</c:v>
                </c:pt>
                <c:pt idx="390">
                  <c:v>44954</c:v>
                </c:pt>
                <c:pt idx="391">
                  <c:v>44955</c:v>
                </c:pt>
                <c:pt idx="392">
                  <c:v>44956</c:v>
                </c:pt>
                <c:pt idx="393">
                  <c:v>44957</c:v>
                </c:pt>
                <c:pt idx="394">
                  <c:v>44958</c:v>
                </c:pt>
                <c:pt idx="395">
                  <c:v>44959</c:v>
                </c:pt>
                <c:pt idx="396">
                  <c:v>44960</c:v>
                </c:pt>
                <c:pt idx="397">
                  <c:v>44961</c:v>
                </c:pt>
                <c:pt idx="398">
                  <c:v>44962</c:v>
                </c:pt>
                <c:pt idx="399">
                  <c:v>44963</c:v>
                </c:pt>
                <c:pt idx="400">
                  <c:v>44964</c:v>
                </c:pt>
                <c:pt idx="401">
                  <c:v>44965</c:v>
                </c:pt>
                <c:pt idx="402">
                  <c:v>44966</c:v>
                </c:pt>
                <c:pt idx="403">
                  <c:v>44967</c:v>
                </c:pt>
                <c:pt idx="404">
                  <c:v>44968</c:v>
                </c:pt>
                <c:pt idx="405">
                  <c:v>44969</c:v>
                </c:pt>
                <c:pt idx="406">
                  <c:v>44970</c:v>
                </c:pt>
                <c:pt idx="407">
                  <c:v>44971</c:v>
                </c:pt>
                <c:pt idx="408">
                  <c:v>44972</c:v>
                </c:pt>
                <c:pt idx="409">
                  <c:v>44973</c:v>
                </c:pt>
                <c:pt idx="410">
                  <c:v>44974</c:v>
                </c:pt>
                <c:pt idx="411">
                  <c:v>44975</c:v>
                </c:pt>
                <c:pt idx="412">
                  <c:v>44976</c:v>
                </c:pt>
                <c:pt idx="413">
                  <c:v>44977</c:v>
                </c:pt>
                <c:pt idx="414">
                  <c:v>44978</c:v>
                </c:pt>
                <c:pt idx="415">
                  <c:v>44979</c:v>
                </c:pt>
                <c:pt idx="416">
                  <c:v>44980</c:v>
                </c:pt>
                <c:pt idx="417">
                  <c:v>44981</c:v>
                </c:pt>
                <c:pt idx="418">
                  <c:v>44982</c:v>
                </c:pt>
                <c:pt idx="419">
                  <c:v>44983</c:v>
                </c:pt>
                <c:pt idx="420">
                  <c:v>44984</c:v>
                </c:pt>
                <c:pt idx="421">
                  <c:v>44985</c:v>
                </c:pt>
                <c:pt idx="422">
                  <c:v>44986</c:v>
                </c:pt>
                <c:pt idx="423">
                  <c:v>44987</c:v>
                </c:pt>
                <c:pt idx="424">
                  <c:v>44988</c:v>
                </c:pt>
                <c:pt idx="425">
                  <c:v>44989</c:v>
                </c:pt>
                <c:pt idx="426">
                  <c:v>44990</c:v>
                </c:pt>
                <c:pt idx="427">
                  <c:v>44991</c:v>
                </c:pt>
                <c:pt idx="428">
                  <c:v>44992</c:v>
                </c:pt>
                <c:pt idx="429">
                  <c:v>44993</c:v>
                </c:pt>
                <c:pt idx="430">
                  <c:v>44994</c:v>
                </c:pt>
              </c:numCache>
            </c:numRef>
          </c:cat>
          <c:val>
            <c:numRef>
              <c:f>'Tỷ giá trong khu vực'!$X$4:$X$434</c:f>
              <c:numCache>
                <c:formatCode>0.00%</c:formatCode>
                <c:ptCount val="431"/>
                <c:pt idx="0" formatCode="General">
                  <c:v>0</c:v>
                </c:pt>
                <c:pt idx="1">
                  <c:v>-2.5429116338206211E-3</c:v>
                </c:pt>
                <c:pt idx="2">
                  <c:v>-1.2714558169103988E-3</c:v>
                </c:pt>
                <c:pt idx="3">
                  <c:v>-4.4500953591863077E-3</c:v>
                </c:pt>
                <c:pt idx="4">
                  <c:v>-3.1786395422759087E-3</c:v>
                </c:pt>
                <c:pt idx="5">
                  <c:v>-3.1786395422759087E-3</c:v>
                </c:pt>
                <c:pt idx="6">
                  <c:v>-3.1786395422759087E-3</c:v>
                </c:pt>
                <c:pt idx="7">
                  <c:v>-3.1786395422759087E-3</c:v>
                </c:pt>
                <c:pt idx="8">
                  <c:v>-2.5429116338206211E-3</c:v>
                </c:pt>
                <c:pt idx="9">
                  <c:v>0</c:v>
                </c:pt>
                <c:pt idx="10">
                  <c:v>-6.3572790845511115E-4</c:v>
                </c:pt>
                <c:pt idx="11">
                  <c:v>6.3572790845528766E-4</c:v>
                </c:pt>
                <c:pt idx="12">
                  <c:v>6.3572790845528766E-4</c:v>
                </c:pt>
                <c:pt idx="13">
                  <c:v>6.3572790845528766E-4</c:v>
                </c:pt>
                <c:pt idx="14">
                  <c:v>1.2714558169103988E-3</c:v>
                </c:pt>
                <c:pt idx="15">
                  <c:v>6.3572790845528766E-4</c:v>
                </c:pt>
                <c:pt idx="16">
                  <c:v>1.9071837253655101E-3</c:v>
                </c:pt>
                <c:pt idx="17">
                  <c:v>2.5429116338207976E-3</c:v>
                </c:pt>
                <c:pt idx="18">
                  <c:v>2.5429116338207976E-3</c:v>
                </c:pt>
                <c:pt idx="19">
                  <c:v>2.5429116338207976E-3</c:v>
                </c:pt>
                <c:pt idx="20">
                  <c:v>2.5429116338207976E-3</c:v>
                </c:pt>
                <c:pt idx="21">
                  <c:v>3.8143674507311967E-3</c:v>
                </c:pt>
                <c:pt idx="22">
                  <c:v>5.0858232676414192E-3</c:v>
                </c:pt>
                <c:pt idx="23">
                  <c:v>5.7215511760967067E-3</c:v>
                </c:pt>
                <c:pt idx="24">
                  <c:v>-2.5429116338206211E-3</c:v>
                </c:pt>
                <c:pt idx="25">
                  <c:v>-6.3572790845511115E-4</c:v>
                </c:pt>
                <c:pt idx="26">
                  <c:v>-6.3572790845511115E-4</c:v>
                </c:pt>
                <c:pt idx="27">
                  <c:v>-6.3572790845511115E-4</c:v>
                </c:pt>
                <c:pt idx="28">
                  <c:v>-6.3572790845511115E-4</c:v>
                </c:pt>
                <c:pt idx="29">
                  <c:v>-6.3572790845511115E-4</c:v>
                </c:pt>
                <c:pt idx="30">
                  <c:v>-6.3572790845511115E-4</c:v>
                </c:pt>
                <c:pt idx="31">
                  <c:v>-6.3572790845511115E-4</c:v>
                </c:pt>
                <c:pt idx="32">
                  <c:v>-6.3572790845511115E-4</c:v>
                </c:pt>
                <c:pt idx="33">
                  <c:v>-6.3572790845511115E-4</c:v>
                </c:pt>
                <c:pt idx="34">
                  <c:v>-6.3572790845511115E-4</c:v>
                </c:pt>
                <c:pt idx="35">
                  <c:v>-1.2714558169103988E-3</c:v>
                </c:pt>
                <c:pt idx="36">
                  <c:v>-1.2714558169103988E-3</c:v>
                </c:pt>
                <c:pt idx="37">
                  <c:v>-1.2714558169103988E-3</c:v>
                </c:pt>
                <c:pt idx="38">
                  <c:v>0</c:v>
                </c:pt>
                <c:pt idx="39">
                  <c:v>6.3572790845528766E-4</c:v>
                </c:pt>
                <c:pt idx="40">
                  <c:v>6.3572790845528766E-4</c:v>
                </c:pt>
                <c:pt idx="41">
                  <c:v>6.3572790845528766E-4</c:v>
                </c:pt>
                <c:pt idx="42">
                  <c:v>0</c:v>
                </c:pt>
                <c:pt idx="43">
                  <c:v>2.5429116338207976E-3</c:v>
                </c:pt>
                <c:pt idx="44">
                  <c:v>2.5429116338207976E-3</c:v>
                </c:pt>
                <c:pt idx="45">
                  <c:v>3.1786395422759087E-3</c:v>
                </c:pt>
                <c:pt idx="46">
                  <c:v>5.0858232676414192E-3</c:v>
                </c:pt>
                <c:pt idx="47">
                  <c:v>5.0858232676414192E-3</c:v>
                </c:pt>
                <c:pt idx="48">
                  <c:v>5.0858232676414192E-3</c:v>
                </c:pt>
                <c:pt idx="49">
                  <c:v>3.1786395422759087E-3</c:v>
                </c:pt>
                <c:pt idx="50">
                  <c:v>5.0858232676414192E-3</c:v>
                </c:pt>
                <c:pt idx="51">
                  <c:v>6.3572790845518173E-3</c:v>
                </c:pt>
                <c:pt idx="52">
                  <c:v>4.4500953591863077E-3</c:v>
                </c:pt>
                <c:pt idx="53">
                  <c:v>6.3572790845518173E-3</c:v>
                </c:pt>
                <c:pt idx="54">
                  <c:v>6.3572790845518173E-3</c:v>
                </c:pt>
                <c:pt idx="55">
                  <c:v>6.3572790845518173E-3</c:v>
                </c:pt>
                <c:pt idx="56">
                  <c:v>7.6287349014622164E-3</c:v>
                </c:pt>
                <c:pt idx="57">
                  <c:v>6.9930069930071049E-3</c:v>
                </c:pt>
                <c:pt idx="58">
                  <c:v>5.7215511760967067E-3</c:v>
                </c:pt>
                <c:pt idx="59">
                  <c:v>5.7215511760967067E-3</c:v>
                </c:pt>
                <c:pt idx="60">
                  <c:v>5.7215511760967067E-3</c:v>
                </c:pt>
                <c:pt idx="61">
                  <c:v>5.7215511760967067E-3</c:v>
                </c:pt>
                <c:pt idx="62">
                  <c:v>5.7215511760967067E-3</c:v>
                </c:pt>
                <c:pt idx="63">
                  <c:v>5.7215511760967067E-3</c:v>
                </c:pt>
                <c:pt idx="64">
                  <c:v>5.7215511760967067E-3</c:v>
                </c:pt>
                <c:pt idx="65">
                  <c:v>6.3572790845518173E-3</c:v>
                </c:pt>
                <c:pt idx="66">
                  <c:v>5.7215511760967067E-3</c:v>
                </c:pt>
                <c:pt idx="67">
                  <c:v>2.5429116338207976E-3</c:v>
                </c:pt>
                <c:pt idx="68">
                  <c:v>2.5429116338207976E-3</c:v>
                </c:pt>
                <c:pt idx="69">
                  <c:v>2.5429116338207976E-3</c:v>
                </c:pt>
                <c:pt idx="70">
                  <c:v>-1.9071837253655101E-3</c:v>
                </c:pt>
                <c:pt idx="71">
                  <c:v>-2.5429116338206211E-3</c:v>
                </c:pt>
                <c:pt idx="72">
                  <c:v>6.3572790845528766E-4</c:v>
                </c:pt>
                <c:pt idx="73">
                  <c:v>1.2714558169103988E-3</c:v>
                </c:pt>
                <c:pt idx="74">
                  <c:v>-6.3572790845511115E-4</c:v>
                </c:pt>
                <c:pt idx="75">
                  <c:v>-6.3572790845511115E-4</c:v>
                </c:pt>
                <c:pt idx="76">
                  <c:v>-6.3572790845511115E-4</c:v>
                </c:pt>
                <c:pt idx="77">
                  <c:v>0</c:v>
                </c:pt>
                <c:pt idx="78">
                  <c:v>-1.2714558169103988E-3</c:v>
                </c:pt>
                <c:pt idx="79">
                  <c:v>-2.5429116338206211E-3</c:v>
                </c:pt>
                <c:pt idx="80">
                  <c:v>-1.9071837253655101E-3</c:v>
                </c:pt>
                <c:pt idx="81">
                  <c:v>-1.2714558169103988E-3</c:v>
                </c:pt>
                <c:pt idx="82">
                  <c:v>-1.2714558169103988E-3</c:v>
                </c:pt>
                <c:pt idx="83">
                  <c:v>-1.2714558169103988E-3</c:v>
                </c:pt>
                <c:pt idx="84">
                  <c:v>-2.5429116338206211E-3</c:v>
                </c:pt>
                <c:pt idx="85">
                  <c:v>-1.9071837253655101E-3</c:v>
                </c:pt>
                <c:pt idx="86">
                  <c:v>1.2714558169103988E-3</c:v>
                </c:pt>
                <c:pt idx="87">
                  <c:v>2.5429116338207976E-3</c:v>
                </c:pt>
                <c:pt idx="88">
                  <c:v>-1.2714558169103988E-3</c:v>
                </c:pt>
                <c:pt idx="89">
                  <c:v>-1.2714558169103988E-3</c:v>
                </c:pt>
                <c:pt idx="90">
                  <c:v>-1.2714558169103988E-3</c:v>
                </c:pt>
                <c:pt idx="91">
                  <c:v>-1.2714558169103988E-3</c:v>
                </c:pt>
                <c:pt idx="92">
                  <c:v>-1.2714558169103988E-3</c:v>
                </c:pt>
                <c:pt idx="93">
                  <c:v>-6.3572790845511115E-4</c:v>
                </c:pt>
                <c:pt idx="94">
                  <c:v>-1.2714558169103988E-3</c:v>
                </c:pt>
                <c:pt idx="95">
                  <c:v>-1.9071837253655101E-3</c:v>
                </c:pt>
                <c:pt idx="96">
                  <c:v>-1.9071837253655101E-3</c:v>
                </c:pt>
                <c:pt idx="97">
                  <c:v>-1.9071837253655101E-3</c:v>
                </c:pt>
                <c:pt idx="98">
                  <c:v>-2.5429116338206211E-3</c:v>
                </c:pt>
                <c:pt idx="99">
                  <c:v>-1.2714558169103988E-3</c:v>
                </c:pt>
                <c:pt idx="100">
                  <c:v>-1.9071837253655101E-3</c:v>
                </c:pt>
                <c:pt idx="101">
                  <c:v>-3.1786395422759087E-3</c:v>
                </c:pt>
                <c:pt idx="102">
                  <c:v>-2.5429116338206211E-3</c:v>
                </c:pt>
                <c:pt idx="103">
                  <c:v>-2.5429116338206211E-3</c:v>
                </c:pt>
                <c:pt idx="104">
                  <c:v>-2.5429116338206211E-3</c:v>
                </c:pt>
                <c:pt idx="105">
                  <c:v>-1.9071837253655101E-3</c:v>
                </c:pt>
                <c:pt idx="106">
                  <c:v>-5.7215511760965298E-3</c:v>
                </c:pt>
                <c:pt idx="107">
                  <c:v>-9.535918626827726E-3</c:v>
                </c:pt>
                <c:pt idx="108">
                  <c:v>-1.4621741894469145E-2</c:v>
                </c:pt>
                <c:pt idx="109">
                  <c:v>-2.2250476795931361E-2</c:v>
                </c:pt>
                <c:pt idx="110">
                  <c:v>-2.2250476795931361E-2</c:v>
                </c:pt>
                <c:pt idx="111">
                  <c:v>-2.2250476795931361E-2</c:v>
                </c:pt>
                <c:pt idx="112">
                  <c:v>-3.1150667514303801E-2</c:v>
                </c:pt>
                <c:pt idx="113">
                  <c:v>-3.0514939605848689E-2</c:v>
                </c:pt>
                <c:pt idx="114">
                  <c:v>-3.1150667514303801E-2</c:v>
                </c:pt>
                <c:pt idx="115">
                  <c:v>-4.0686586141131527E-2</c:v>
                </c:pt>
                <c:pt idx="116">
                  <c:v>-3.8143674507310904E-2</c:v>
                </c:pt>
                <c:pt idx="117">
                  <c:v>-3.8143674507310904E-2</c:v>
                </c:pt>
                <c:pt idx="118">
                  <c:v>-3.8143674507310904E-2</c:v>
                </c:pt>
                <c:pt idx="119">
                  <c:v>-3.8143674507310904E-2</c:v>
                </c:pt>
                <c:pt idx="120">
                  <c:v>-3.8143674507310904E-2</c:v>
                </c:pt>
                <c:pt idx="121">
                  <c:v>-3.8143674507310904E-2</c:v>
                </c:pt>
                <c:pt idx="122">
                  <c:v>-4.5136681500317834E-2</c:v>
                </c:pt>
                <c:pt idx="123">
                  <c:v>-4.6408137317228232E-2</c:v>
                </c:pt>
                <c:pt idx="124">
                  <c:v>-4.6408137317228232E-2</c:v>
                </c:pt>
                <c:pt idx="125">
                  <c:v>-4.6408137317228232E-2</c:v>
                </c:pt>
                <c:pt idx="126">
                  <c:v>-5.5944055944055958E-2</c:v>
                </c:pt>
                <c:pt idx="127">
                  <c:v>-5.5944055944055958E-2</c:v>
                </c:pt>
                <c:pt idx="128">
                  <c:v>-5.467260012714556E-2</c:v>
                </c:pt>
                <c:pt idx="129">
                  <c:v>-6.3572790845518173E-2</c:v>
                </c:pt>
                <c:pt idx="130">
                  <c:v>-6.3572790845518173E-2</c:v>
                </c:pt>
                <c:pt idx="131">
                  <c:v>-6.3572790845518173E-2</c:v>
                </c:pt>
                <c:pt idx="132">
                  <c:v>-6.3572790845518173E-2</c:v>
                </c:pt>
                <c:pt idx="133">
                  <c:v>-6.3572790845518173E-2</c:v>
                </c:pt>
                <c:pt idx="134">
                  <c:v>-5.7215511760966356E-2</c:v>
                </c:pt>
                <c:pt idx="135">
                  <c:v>-5.9122695486331867E-2</c:v>
                </c:pt>
                <c:pt idx="136">
                  <c:v>-5.3401144310235162E-2</c:v>
                </c:pt>
                <c:pt idx="137">
                  <c:v>-5.0222504767959253E-2</c:v>
                </c:pt>
                <c:pt idx="138">
                  <c:v>-5.0222504767959253E-2</c:v>
                </c:pt>
                <c:pt idx="139">
                  <c:v>-5.0222504767959253E-2</c:v>
                </c:pt>
                <c:pt idx="140">
                  <c:v>-4.4500953591862721E-2</c:v>
                </c:pt>
                <c:pt idx="141">
                  <c:v>-4.4500953591862721E-2</c:v>
                </c:pt>
                <c:pt idx="142">
                  <c:v>-5.0222504767959253E-2</c:v>
                </c:pt>
                <c:pt idx="143">
                  <c:v>-5.657978385251107E-2</c:v>
                </c:pt>
                <c:pt idx="144">
                  <c:v>-5.0858232676414539E-2</c:v>
                </c:pt>
                <c:pt idx="145">
                  <c:v>-5.0858232676414539E-2</c:v>
                </c:pt>
                <c:pt idx="146">
                  <c:v>-5.0858232676414539E-2</c:v>
                </c:pt>
                <c:pt idx="147">
                  <c:v>-4.5772409408772946E-2</c:v>
                </c:pt>
                <c:pt idx="148">
                  <c:v>-4.7043865225683344E-2</c:v>
                </c:pt>
                <c:pt idx="149">
                  <c:v>-4.9586776859504141E-2</c:v>
                </c:pt>
                <c:pt idx="150">
                  <c:v>-4.5772409408772946E-2</c:v>
                </c:pt>
                <c:pt idx="151">
                  <c:v>-4.5772409408772946E-2</c:v>
                </c:pt>
                <c:pt idx="152">
                  <c:v>-4.5772409408772946E-2</c:v>
                </c:pt>
                <c:pt idx="153">
                  <c:v>-4.5772409408772946E-2</c:v>
                </c:pt>
                <c:pt idx="154">
                  <c:v>-4.4500953591862721E-2</c:v>
                </c:pt>
                <c:pt idx="155">
                  <c:v>-4.7043865225683344E-2</c:v>
                </c:pt>
                <c:pt idx="156">
                  <c:v>-4.8951048951048855E-2</c:v>
                </c:pt>
                <c:pt idx="157">
                  <c:v>-5.0222504767959253E-2</c:v>
                </c:pt>
                <c:pt idx="158">
                  <c:v>-5.2765416401780049E-2</c:v>
                </c:pt>
                <c:pt idx="159">
                  <c:v>-5.2765416401780049E-2</c:v>
                </c:pt>
                <c:pt idx="160">
                  <c:v>-5.2765416401780049E-2</c:v>
                </c:pt>
                <c:pt idx="161">
                  <c:v>-5.9122695486331867E-2</c:v>
                </c:pt>
                <c:pt idx="162">
                  <c:v>-5.7215511760966356E-2</c:v>
                </c:pt>
                <c:pt idx="163">
                  <c:v>-5.3401144310235162E-2</c:v>
                </c:pt>
                <c:pt idx="164">
                  <c:v>-5.1493960584869651E-2</c:v>
                </c:pt>
                <c:pt idx="165">
                  <c:v>-5.3401144310235162E-2</c:v>
                </c:pt>
                <c:pt idx="166">
                  <c:v>-5.3401144310235162E-2</c:v>
                </c:pt>
                <c:pt idx="167">
                  <c:v>-5.3401144310235162E-2</c:v>
                </c:pt>
                <c:pt idx="168">
                  <c:v>-5.0222504767959253E-2</c:v>
                </c:pt>
                <c:pt idx="169">
                  <c:v>-4.9586776859504141E-2</c:v>
                </c:pt>
                <c:pt idx="170">
                  <c:v>-5.2129688493324763E-2</c:v>
                </c:pt>
                <c:pt idx="171">
                  <c:v>-5.0858232676414539E-2</c:v>
                </c:pt>
                <c:pt idx="172">
                  <c:v>-5.0222504767959253E-2</c:v>
                </c:pt>
                <c:pt idx="173">
                  <c:v>-5.0222504767959253E-2</c:v>
                </c:pt>
                <c:pt idx="174">
                  <c:v>-5.0222504767959253E-2</c:v>
                </c:pt>
                <c:pt idx="175">
                  <c:v>-5.0222504767959253E-2</c:v>
                </c:pt>
                <c:pt idx="176">
                  <c:v>-5.2129688493324763E-2</c:v>
                </c:pt>
                <c:pt idx="177">
                  <c:v>-5.1493960584869651E-2</c:v>
                </c:pt>
                <c:pt idx="178">
                  <c:v>-5.1493960584869651E-2</c:v>
                </c:pt>
                <c:pt idx="179">
                  <c:v>-5.1493960584869651E-2</c:v>
                </c:pt>
                <c:pt idx="180">
                  <c:v>-5.1493960584869651E-2</c:v>
                </c:pt>
                <c:pt idx="181">
                  <c:v>-5.1493960584869651E-2</c:v>
                </c:pt>
                <c:pt idx="182">
                  <c:v>-5.1493960584869651E-2</c:v>
                </c:pt>
                <c:pt idx="183">
                  <c:v>-5.4036872218690447E-2</c:v>
                </c:pt>
                <c:pt idx="184">
                  <c:v>-5.2129688493324763E-2</c:v>
                </c:pt>
                <c:pt idx="185">
                  <c:v>-5.1493960584869651E-2</c:v>
                </c:pt>
                <c:pt idx="186">
                  <c:v>-5.0858232676414539E-2</c:v>
                </c:pt>
                <c:pt idx="187">
                  <c:v>-5.0858232676414539E-2</c:v>
                </c:pt>
                <c:pt idx="188">
                  <c:v>-5.0858232676414539E-2</c:v>
                </c:pt>
                <c:pt idx="189">
                  <c:v>-5.4036872218690447E-2</c:v>
                </c:pt>
                <c:pt idx="190">
                  <c:v>-5.467260012714556E-2</c:v>
                </c:pt>
                <c:pt idx="191">
                  <c:v>-5.4036872218690447E-2</c:v>
                </c:pt>
                <c:pt idx="192">
                  <c:v>-5.9122695486331867E-2</c:v>
                </c:pt>
                <c:pt idx="193">
                  <c:v>-5.9122695486331867E-2</c:v>
                </c:pt>
                <c:pt idx="194">
                  <c:v>-5.9122695486331867E-2</c:v>
                </c:pt>
                <c:pt idx="195">
                  <c:v>-5.9122695486331867E-2</c:v>
                </c:pt>
                <c:pt idx="196">
                  <c:v>-5.7215511760966356E-2</c:v>
                </c:pt>
                <c:pt idx="197">
                  <c:v>-5.7851239669421468E-2</c:v>
                </c:pt>
                <c:pt idx="198">
                  <c:v>-5.9122695486331867E-2</c:v>
                </c:pt>
                <c:pt idx="199">
                  <c:v>-6.0394151303242265E-2</c:v>
                </c:pt>
                <c:pt idx="200">
                  <c:v>-5.8486967577876581E-2</c:v>
                </c:pt>
                <c:pt idx="201">
                  <c:v>-5.8486967577876581E-2</c:v>
                </c:pt>
                <c:pt idx="202">
                  <c:v>-5.8486967577876581E-2</c:v>
                </c:pt>
                <c:pt idx="203">
                  <c:v>-5.8486967577876581E-2</c:v>
                </c:pt>
                <c:pt idx="204">
                  <c:v>-6.0394151303242265E-2</c:v>
                </c:pt>
                <c:pt idx="205">
                  <c:v>-5.9758423394786979E-2</c:v>
                </c:pt>
                <c:pt idx="206">
                  <c:v>-5.7851239669421468E-2</c:v>
                </c:pt>
                <c:pt idx="207">
                  <c:v>-5.7215511760966356E-2</c:v>
                </c:pt>
                <c:pt idx="208">
                  <c:v>-5.7215511760966356E-2</c:v>
                </c:pt>
                <c:pt idx="209">
                  <c:v>-5.7215511760966356E-2</c:v>
                </c:pt>
                <c:pt idx="210">
                  <c:v>-6.1029879211697377E-2</c:v>
                </c:pt>
                <c:pt idx="211">
                  <c:v>-5.9122695486331867E-2</c:v>
                </c:pt>
                <c:pt idx="212">
                  <c:v>-5.9122695486331867E-2</c:v>
                </c:pt>
                <c:pt idx="213">
                  <c:v>-5.8486967577876581E-2</c:v>
                </c:pt>
                <c:pt idx="214">
                  <c:v>-5.9758423394786979E-2</c:v>
                </c:pt>
                <c:pt idx="215">
                  <c:v>-5.9758423394786979E-2</c:v>
                </c:pt>
                <c:pt idx="216">
                  <c:v>-5.9758423394786979E-2</c:v>
                </c:pt>
                <c:pt idx="217">
                  <c:v>-5.8486967577876581E-2</c:v>
                </c:pt>
                <c:pt idx="218">
                  <c:v>-5.8486967577876581E-2</c:v>
                </c:pt>
                <c:pt idx="219">
                  <c:v>-5.467260012714556E-2</c:v>
                </c:pt>
                <c:pt idx="220">
                  <c:v>-5.7215511760966356E-2</c:v>
                </c:pt>
                <c:pt idx="221">
                  <c:v>-5.7215511760966356E-2</c:v>
                </c:pt>
                <c:pt idx="222">
                  <c:v>-5.7215511760966356E-2</c:v>
                </c:pt>
                <c:pt idx="223">
                  <c:v>-5.7215511760966356E-2</c:v>
                </c:pt>
                <c:pt idx="224">
                  <c:v>-6.1665607120152489E-2</c:v>
                </c:pt>
                <c:pt idx="225">
                  <c:v>-6.3572790845518173E-2</c:v>
                </c:pt>
                <c:pt idx="226">
                  <c:v>-6.2301335028607775E-2</c:v>
                </c:pt>
                <c:pt idx="227">
                  <c:v>-6.3572790845518173E-2</c:v>
                </c:pt>
                <c:pt idx="228">
                  <c:v>-6.7387158296249194E-2</c:v>
                </c:pt>
                <c:pt idx="229">
                  <c:v>-6.7387158296249194E-2</c:v>
                </c:pt>
                <c:pt idx="230">
                  <c:v>-6.7387158296249194E-2</c:v>
                </c:pt>
                <c:pt idx="231">
                  <c:v>-7.1837253655435501E-2</c:v>
                </c:pt>
                <c:pt idx="232">
                  <c:v>-6.9930069930069824E-2</c:v>
                </c:pt>
                <c:pt idx="233">
                  <c:v>-7.3108709472345726E-2</c:v>
                </c:pt>
                <c:pt idx="234">
                  <c:v>-7.1837253655435501E-2</c:v>
                </c:pt>
                <c:pt idx="235">
                  <c:v>-7.5015893197711417E-2</c:v>
                </c:pt>
                <c:pt idx="236">
                  <c:v>-7.5015893197711417E-2</c:v>
                </c:pt>
                <c:pt idx="237">
                  <c:v>-7.5015893197711417E-2</c:v>
                </c:pt>
                <c:pt idx="238">
                  <c:v>-8.0101716465352829E-2</c:v>
                </c:pt>
                <c:pt idx="239">
                  <c:v>-8.0737444373807948E-2</c:v>
                </c:pt>
                <c:pt idx="240">
                  <c:v>-7.7558804831532033E-2</c:v>
                </c:pt>
                <c:pt idx="241">
                  <c:v>-7.9465988556897543E-2</c:v>
                </c:pt>
                <c:pt idx="242">
                  <c:v>-7.8830260648442438E-2</c:v>
                </c:pt>
                <c:pt idx="243">
                  <c:v>-7.8830260648442438E-2</c:v>
                </c:pt>
                <c:pt idx="244">
                  <c:v>-7.8830260648442438E-2</c:v>
                </c:pt>
                <c:pt idx="245">
                  <c:v>-8.3280356007628745E-2</c:v>
                </c:pt>
                <c:pt idx="246">
                  <c:v>-8.5823267641449361E-2</c:v>
                </c:pt>
                <c:pt idx="247">
                  <c:v>-8.7730451366815052E-2</c:v>
                </c:pt>
                <c:pt idx="248">
                  <c:v>-8.6458995549904646E-2</c:v>
                </c:pt>
                <c:pt idx="249">
                  <c:v>-8.2644628099173459E-2</c:v>
                </c:pt>
                <c:pt idx="250">
                  <c:v>-8.2644628099173459E-2</c:v>
                </c:pt>
                <c:pt idx="251">
                  <c:v>-8.2644628099173459E-2</c:v>
                </c:pt>
                <c:pt idx="252">
                  <c:v>-8.200890019071834E-2</c:v>
                </c:pt>
                <c:pt idx="253">
                  <c:v>-8.200890019071834E-2</c:v>
                </c:pt>
                <c:pt idx="254">
                  <c:v>-8.7094723458359766E-2</c:v>
                </c:pt>
                <c:pt idx="255">
                  <c:v>-9.1544818817546073E-2</c:v>
                </c:pt>
                <c:pt idx="256">
                  <c:v>-8.9001907183725276E-2</c:v>
                </c:pt>
                <c:pt idx="257">
                  <c:v>-8.9001907183725276E-2</c:v>
                </c:pt>
                <c:pt idx="258">
                  <c:v>-8.9001907183725276E-2</c:v>
                </c:pt>
                <c:pt idx="259">
                  <c:v>-9.2816274634456464E-2</c:v>
                </c:pt>
                <c:pt idx="260">
                  <c:v>-9.4087730451366869E-2</c:v>
                </c:pt>
                <c:pt idx="261">
                  <c:v>-9.8537825810552995E-2</c:v>
                </c:pt>
                <c:pt idx="262">
                  <c:v>-0.10171646535282891</c:v>
                </c:pt>
                <c:pt idx="263">
                  <c:v>-0.10870947234583601</c:v>
                </c:pt>
                <c:pt idx="264">
                  <c:v>-0.10870947234583601</c:v>
                </c:pt>
                <c:pt idx="265">
                  <c:v>-0.10870947234583601</c:v>
                </c:pt>
                <c:pt idx="266">
                  <c:v>-0.10934520025429112</c:v>
                </c:pt>
                <c:pt idx="267">
                  <c:v>-0.11443102352193255</c:v>
                </c:pt>
                <c:pt idx="268">
                  <c:v>-0.11697393515575334</c:v>
                </c:pt>
                <c:pt idx="269">
                  <c:v>-0.10870947234583601</c:v>
                </c:pt>
                <c:pt idx="270">
                  <c:v>-0.10680228862047032</c:v>
                </c:pt>
                <c:pt idx="271">
                  <c:v>-0.10680228862047032</c:v>
                </c:pt>
                <c:pt idx="272">
                  <c:v>-0.10680228862047032</c:v>
                </c:pt>
                <c:pt idx="273">
                  <c:v>-0.10680228862047032</c:v>
                </c:pt>
                <c:pt idx="274">
                  <c:v>-0.10680228862047032</c:v>
                </c:pt>
                <c:pt idx="275">
                  <c:v>-0.10680228862047032</c:v>
                </c:pt>
                <c:pt idx="276">
                  <c:v>-0.10680228862047032</c:v>
                </c:pt>
                <c:pt idx="277">
                  <c:v>-0.10680228862047032</c:v>
                </c:pt>
                <c:pt idx="278">
                  <c:v>-0.10680228862047032</c:v>
                </c:pt>
                <c:pt idx="279">
                  <c:v>-0.10680228862047032</c:v>
                </c:pt>
                <c:pt idx="280">
                  <c:v>-0.11188811188811192</c:v>
                </c:pt>
                <c:pt idx="281">
                  <c:v>-0.11315956770502214</c:v>
                </c:pt>
                <c:pt idx="282">
                  <c:v>-0.11443102352193255</c:v>
                </c:pt>
                <c:pt idx="283">
                  <c:v>-0.11379529561347743</c:v>
                </c:pt>
                <c:pt idx="284">
                  <c:v>-0.11633820724729806</c:v>
                </c:pt>
                <c:pt idx="285">
                  <c:v>-0.11633820724729806</c:v>
                </c:pt>
                <c:pt idx="286">
                  <c:v>-0.11633820724729806</c:v>
                </c:pt>
                <c:pt idx="287">
                  <c:v>-0.11697393515575334</c:v>
                </c:pt>
                <c:pt idx="288">
                  <c:v>-0.11760966306420845</c:v>
                </c:pt>
                <c:pt idx="289">
                  <c:v>-0.12078830260648436</c:v>
                </c:pt>
                <c:pt idx="290">
                  <c:v>-0.11951684678957396</c:v>
                </c:pt>
                <c:pt idx="291">
                  <c:v>-0.12269548633184987</c:v>
                </c:pt>
                <c:pt idx="292">
                  <c:v>-0.12269548633184987</c:v>
                </c:pt>
                <c:pt idx="293">
                  <c:v>-0.12269548633184987</c:v>
                </c:pt>
                <c:pt idx="294">
                  <c:v>-0.12460267005721555</c:v>
                </c:pt>
                <c:pt idx="295">
                  <c:v>-0.12523839796567066</c:v>
                </c:pt>
                <c:pt idx="296">
                  <c:v>-0.11379529561347743</c:v>
                </c:pt>
                <c:pt idx="297">
                  <c:v>-0.12142403051493965</c:v>
                </c:pt>
                <c:pt idx="298">
                  <c:v>-0.12396694214876026</c:v>
                </c:pt>
                <c:pt idx="299">
                  <c:v>-0.12396694214876026</c:v>
                </c:pt>
                <c:pt idx="300">
                  <c:v>-0.12396694214876026</c:v>
                </c:pt>
                <c:pt idx="301">
                  <c:v>-0.12968849332485696</c:v>
                </c:pt>
                <c:pt idx="302">
                  <c:v>-0.12714558169103618</c:v>
                </c:pt>
                <c:pt idx="303">
                  <c:v>-0.12778130959949147</c:v>
                </c:pt>
                <c:pt idx="304">
                  <c:v>-0.12968849332485696</c:v>
                </c:pt>
                <c:pt idx="305">
                  <c:v>-0.11570247933884294</c:v>
                </c:pt>
                <c:pt idx="306">
                  <c:v>-0.11570247933884294</c:v>
                </c:pt>
                <c:pt idx="307">
                  <c:v>-0.11570247933884294</c:v>
                </c:pt>
                <c:pt idx="308">
                  <c:v>-0.12078830260648436</c:v>
                </c:pt>
                <c:pt idx="309">
                  <c:v>-0.12333121424030516</c:v>
                </c:pt>
                <c:pt idx="310">
                  <c:v>-0.12205975842339475</c:v>
                </c:pt>
                <c:pt idx="311">
                  <c:v>-0.11570247933884294</c:v>
                </c:pt>
                <c:pt idx="312">
                  <c:v>-0.10616656071201522</c:v>
                </c:pt>
                <c:pt idx="313">
                  <c:v>-0.10616656071201522</c:v>
                </c:pt>
                <c:pt idx="314">
                  <c:v>-0.10616656071201522</c:v>
                </c:pt>
                <c:pt idx="315">
                  <c:v>-0.10171646535282891</c:v>
                </c:pt>
                <c:pt idx="316">
                  <c:v>-9.790209790209789E-2</c:v>
                </c:pt>
                <c:pt idx="317">
                  <c:v>-0.10362364907819459</c:v>
                </c:pt>
                <c:pt idx="318">
                  <c:v>-0.11188811188811192</c:v>
                </c:pt>
                <c:pt idx="319">
                  <c:v>-0.10743801652892561</c:v>
                </c:pt>
                <c:pt idx="320">
                  <c:v>-0.10743801652892561</c:v>
                </c:pt>
                <c:pt idx="321">
                  <c:v>-0.10743801652892561</c:v>
                </c:pt>
                <c:pt idx="322">
                  <c:v>-0.11315956770502214</c:v>
                </c:pt>
                <c:pt idx="323">
                  <c:v>-0.10998092816274624</c:v>
                </c:pt>
                <c:pt idx="324">
                  <c:v>-0.11252383979656704</c:v>
                </c:pt>
                <c:pt idx="325">
                  <c:v>-0.11125238397965663</c:v>
                </c:pt>
                <c:pt idx="326">
                  <c:v>-0.11315956770502214</c:v>
                </c:pt>
                <c:pt idx="327">
                  <c:v>-0.11315956770502214</c:v>
                </c:pt>
                <c:pt idx="328">
                  <c:v>-0.11315956770502214</c:v>
                </c:pt>
                <c:pt idx="329">
                  <c:v>-0.11824539097266373</c:v>
                </c:pt>
                <c:pt idx="330">
                  <c:v>-0.11252383979656704</c:v>
                </c:pt>
                <c:pt idx="331">
                  <c:v>-0.10425937698664971</c:v>
                </c:pt>
                <c:pt idx="332">
                  <c:v>-9.790209790209789E-2</c:v>
                </c:pt>
                <c:pt idx="333">
                  <c:v>-9.4087730451366869E-2</c:v>
                </c:pt>
                <c:pt idx="334">
                  <c:v>-9.4087730451366869E-2</c:v>
                </c:pt>
                <c:pt idx="335">
                  <c:v>-9.4087730451366869E-2</c:v>
                </c:pt>
                <c:pt idx="336">
                  <c:v>-8.7094723458359766E-2</c:v>
                </c:pt>
                <c:pt idx="337">
                  <c:v>-9.1544818817546073E-2</c:v>
                </c:pt>
                <c:pt idx="338">
                  <c:v>-8.8366179275270157E-2</c:v>
                </c:pt>
                <c:pt idx="339">
                  <c:v>-8.7730451366815052E-2</c:v>
                </c:pt>
                <c:pt idx="340">
                  <c:v>-8.6458995549904646E-2</c:v>
                </c:pt>
                <c:pt idx="341">
                  <c:v>-8.6458995549904646E-2</c:v>
                </c:pt>
                <c:pt idx="342">
                  <c:v>-8.6458995549904646E-2</c:v>
                </c:pt>
                <c:pt idx="343">
                  <c:v>-8.9001907183725276E-2</c:v>
                </c:pt>
                <c:pt idx="344">
                  <c:v>-8.4551811824539136E-2</c:v>
                </c:pt>
                <c:pt idx="345">
                  <c:v>-8.5823267641449361E-2</c:v>
                </c:pt>
                <c:pt idx="346">
                  <c:v>-8.9001907183725276E-2</c:v>
                </c:pt>
                <c:pt idx="347">
                  <c:v>-8.8366179275270157E-2</c:v>
                </c:pt>
                <c:pt idx="348">
                  <c:v>-8.8366179275270157E-2</c:v>
                </c:pt>
                <c:pt idx="349">
                  <c:v>-8.8366179275270157E-2</c:v>
                </c:pt>
                <c:pt idx="350">
                  <c:v>-8.9637635092180562E-2</c:v>
                </c:pt>
                <c:pt idx="351">
                  <c:v>-8.7094723458359766E-2</c:v>
                </c:pt>
                <c:pt idx="352">
                  <c:v>-8.9637635092180562E-2</c:v>
                </c:pt>
                <c:pt idx="353">
                  <c:v>-9.0273363000635667E-2</c:v>
                </c:pt>
                <c:pt idx="354">
                  <c:v>-9.0909090909090953E-2</c:v>
                </c:pt>
                <c:pt idx="355">
                  <c:v>-9.0909090909090953E-2</c:v>
                </c:pt>
                <c:pt idx="356">
                  <c:v>-9.0909090909090953E-2</c:v>
                </c:pt>
                <c:pt idx="357">
                  <c:v>-8.7094723458359766E-2</c:v>
                </c:pt>
                <c:pt idx="358">
                  <c:v>-8.6458995549904646E-2</c:v>
                </c:pt>
                <c:pt idx="359">
                  <c:v>-8.9001907183725276E-2</c:v>
                </c:pt>
                <c:pt idx="360">
                  <c:v>-8.7094723458359766E-2</c:v>
                </c:pt>
                <c:pt idx="361">
                  <c:v>-7.8830260648442438E-2</c:v>
                </c:pt>
                <c:pt idx="362">
                  <c:v>-7.8830260648442438E-2</c:v>
                </c:pt>
                <c:pt idx="363">
                  <c:v>-7.8830260648442438E-2</c:v>
                </c:pt>
                <c:pt idx="364">
                  <c:v>-7.8194532739987319E-2</c:v>
                </c:pt>
                <c:pt idx="365">
                  <c:v>-8.0737444373807948E-2</c:v>
                </c:pt>
                <c:pt idx="366">
                  <c:v>-7.7558804831532033E-2</c:v>
                </c:pt>
                <c:pt idx="367">
                  <c:v>-7.6287349014621642E-2</c:v>
                </c:pt>
                <c:pt idx="368">
                  <c:v>-7.056579783852511E-2</c:v>
                </c:pt>
                <c:pt idx="369">
                  <c:v>-7.056579783852511E-2</c:v>
                </c:pt>
                <c:pt idx="370">
                  <c:v>-7.056579783852511E-2</c:v>
                </c:pt>
                <c:pt idx="371">
                  <c:v>-6.1665607120152489E-2</c:v>
                </c:pt>
                <c:pt idx="372">
                  <c:v>-6.2301335028607775E-2</c:v>
                </c:pt>
                <c:pt idx="373">
                  <c:v>-6.1029879211697377E-2</c:v>
                </c:pt>
                <c:pt idx="374">
                  <c:v>-5.7215511760966356E-2</c:v>
                </c:pt>
                <c:pt idx="375">
                  <c:v>-5.2129688493324763E-2</c:v>
                </c:pt>
                <c:pt idx="376">
                  <c:v>-5.2129688493324763E-2</c:v>
                </c:pt>
                <c:pt idx="377">
                  <c:v>-5.2129688493324763E-2</c:v>
                </c:pt>
                <c:pt idx="378">
                  <c:v>-5.5944055944055958E-2</c:v>
                </c:pt>
                <c:pt idx="379">
                  <c:v>-6.1665607120152489E-2</c:v>
                </c:pt>
                <c:pt idx="380">
                  <c:v>-5.8486967577876581E-2</c:v>
                </c:pt>
                <c:pt idx="381">
                  <c:v>-6.2301335028607775E-2</c:v>
                </c:pt>
                <c:pt idx="382">
                  <c:v>-6.2937062937062888E-2</c:v>
                </c:pt>
                <c:pt idx="383">
                  <c:v>-6.2937062937062888E-2</c:v>
                </c:pt>
                <c:pt idx="384">
                  <c:v>-6.2937062937062888E-2</c:v>
                </c:pt>
                <c:pt idx="385">
                  <c:v>-6.2937062937062888E-2</c:v>
                </c:pt>
                <c:pt idx="386">
                  <c:v>-6.2937062937062888E-2</c:v>
                </c:pt>
                <c:pt idx="387">
                  <c:v>-6.2937062937062888E-2</c:v>
                </c:pt>
                <c:pt idx="388">
                  <c:v>-6.2937062937062888E-2</c:v>
                </c:pt>
                <c:pt idx="389">
                  <c:v>-6.2937062937062888E-2</c:v>
                </c:pt>
                <c:pt idx="390">
                  <c:v>-6.2937062937062888E-2</c:v>
                </c:pt>
                <c:pt idx="391">
                  <c:v>-6.2937062937062888E-2</c:v>
                </c:pt>
                <c:pt idx="392">
                  <c:v>-5.8486967577876581E-2</c:v>
                </c:pt>
                <c:pt idx="393">
                  <c:v>-5.9122695486331867E-2</c:v>
                </c:pt>
                <c:pt idx="394">
                  <c:v>-5.7215511760966356E-2</c:v>
                </c:pt>
                <c:pt idx="395">
                  <c:v>-5.5944055944055958E-2</c:v>
                </c:pt>
                <c:pt idx="396">
                  <c:v>-6.1665607120152489E-2</c:v>
                </c:pt>
                <c:pt idx="397">
                  <c:v>-6.1665607120152489E-2</c:v>
                </c:pt>
                <c:pt idx="398">
                  <c:v>-6.1665607120152489E-2</c:v>
                </c:pt>
                <c:pt idx="399">
                  <c:v>-6.4844246662428398E-2</c:v>
                </c:pt>
                <c:pt idx="400">
                  <c:v>-6.4208518753973293E-2</c:v>
                </c:pt>
                <c:pt idx="401">
                  <c:v>-6.3572790845518173E-2</c:v>
                </c:pt>
                <c:pt idx="402">
                  <c:v>-6.2937062937062888E-2</c:v>
                </c:pt>
                <c:pt idx="403">
                  <c:v>-6.6751430387793909E-2</c:v>
                </c:pt>
                <c:pt idx="404">
                  <c:v>-6.6751430387793909E-2</c:v>
                </c:pt>
                <c:pt idx="405">
                  <c:v>-6.6751430387793909E-2</c:v>
                </c:pt>
                <c:pt idx="406">
                  <c:v>-6.86586141131596E-2</c:v>
                </c:pt>
                <c:pt idx="407">
                  <c:v>-6.86586141131596E-2</c:v>
                </c:pt>
                <c:pt idx="408">
                  <c:v>-7.2472981563890621E-2</c:v>
                </c:pt>
                <c:pt idx="409">
                  <c:v>-7.3744437380801012E-2</c:v>
                </c:pt>
                <c:pt idx="410">
                  <c:v>-7.4380165289256131E-2</c:v>
                </c:pt>
                <c:pt idx="411">
                  <c:v>-7.4380165289256131E-2</c:v>
                </c:pt>
                <c:pt idx="412">
                  <c:v>-7.4380165289256131E-2</c:v>
                </c:pt>
                <c:pt idx="413">
                  <c:v>-7.2472981563890621E-2</c:v>
                </c:pt>
                <c:pt idx="414">
                  <c:v>-7.5651621106166522E-2</c:v>
                </c:pt>
                <c:pt idx="415">
                  <c:v>-7.7558804831532033E-2</c:v>
                </c:pt>
                <c:pt idx="416">
                  <c:v>-8.0101716465352829E-2</c:v>
                </c:pt>
                <c:pt idx="417">
                  <c:v>-8.6458995549904646E-2</c:v>
                </c:pt>
                <c:pt idx="418">
                  <c:v>-8.6458995549904646E-2</c:v>
                </c:pt>
                <c:pt idx="419">
                  <c:v>-8.6458995549904646E-2</c:v>
                </c:pt>
                <c:pt idx="420">
                  <c:v>-8.4551811824539136E-2</c:v>
                </c:pt>
                <c:pt idx="421">
                  <c:v>-8.3280356007628745E-2</c:v>
                </c:pt>
                <c:pt idx="422">
                  <c:v>-7.4380165289256131E-2</c:v>
                </c:pt>
                <c:pt idx="423">
                  <c:v>-8.1373172282263234E-2</c:v>
                </c:pt>
                <c:pt idx="424">
                  <c:v>-8.0101716465352829E-2</c:v>
                </c:pt>
                <c:pt idx="425">
                  <c:v>-8.0101716465352829E-2</c:v>
                </c:pt>
                <c:pt idx="426">
                  <c:v>-8.0101716465352829E-2</c:v>
                </c:pt>
                <c:pt idx="427">
                  <c:v>-8.2644628099173459E-2</c:v>
                </c:pt>
                <c:pt idx="428">
                  <c:v>-8.7094723458359766E-2</c:v>
                </c:pt>
                <c:pt idx="429">
                  <c:v>-8.5823267641449361E-2</c:v>
                </c:pt>
                <c:pt idx="430">
                  <c:v>-8.7730451366815052E-2</c:v>
                </c:pt>
              </c:numCache>
            </c:numRef>
          </c:val>
          <c:smooth val="0"/>
          <c:extLst>
            <c:ext xmlns:c16="http://schemas.microsoft.com/office/drawing/2014/chart" uri="{C3380CC4-5D6E-409C-BE32-E72D297353CC}">
              <c16:uniqueId val="{00000004-22C8-44BE-9F48-C0897EA8DBEA}"/>
            </c:ext>
          </c:extLst>
        </c:ser>
        <c:ser>
          <c:idx val="5"/>
          <c:order val="5"/>
          <c:tx>
            <c:strRef>
              <c:f>'Tỷ giá trong khu vực'!$Y$3</c:f>
              <c:strCache>
                <c:ptCount val="1"/>
                <c:pt idx="0">
                  <c:v>THB USD</c:v>
                </c:pt>
              </c:strCache>
            </c:strRef>
          </c:tx>
          <c:spPr>
            <a:ln w="28575" cap="rnd">
              <a:solidFill>
                <a:schemeClr val="accent6"/>
              </a:solidFill>
              <a:round/>
            </a:ln>
            <a:effectLst/>
          </c:spPr>
          <c:marker>
            <c:symbol val="none"/>
          </c:marker>
          <c:cat>
            <c:numRef>
              <c:f>'Tỷ giá trong khu vực'!$S$4:$S$434</c:f>
              <c:numCache>
                <c:formatCode>m/d/yyyy</c:formatCode>
                <c:ptCount val="431"/>
                <c:pt idx="0">
                  <c:v>44564</c:v>
                </c:pt>
                <c:pt idx="1">
                  <c:v>44565</c:v>
                </c:pt>
                <c:pt idx="2">
                  <c:v>44566</c:v>
                </c:pt>
                <c:pt idx="3">
                  <c:v>44567</c:v>
                </c:pt>
                <c:pt idx="4">
                  <c:v>44568</c:v>
                </c:pt>
                <c:pt idx="5">
                  <c:v>44569</c:v>
                </c:pt>
                <c:pt idx="6">
                  <c:v>44570</c:v>
                </c:pt>
                <c:pt idx="7">
                  <c:v>44571</c:v>
                </c:pt>
                <c:pt idx="8">
                  <c:v>44572</c:v>
                </c:pt>
                <c:pt idx="9">
                  <c:v>44573</c:v>
                </c:pt>
                <c:pt idx="10">
                  <c:v>44574</c:v>
                </c:pt>
                <c:pt idx="11">
                  <c:v>44575</c:v>
                </c:pt>
                <c:pt idx="12">
                  <c:v>44576</c:v>
                </c:pt>
                <c:pt idx="13">
                  <c:v>44577</c:v>
                </c:pt>
                <c:pt idx="14">
                  <c:v>44578</c:v>
                </c:pt>
                <c:pt idx="15">
                  <c:v>44579</c:v>
                </c:pt>
                <c:pt idx="16">
                  <c:v>44580</c:v>
                </c:pt>
                <c:pt idx="17">
                  <c:v>44581</c:v>
                </c:pt>
                <c:pt idx="18">
                  <c:v>44582</c:v>
                </c:pt>
                <c:pt idx="19">
                  <c:v>44583</c:v>
                </c:pt>
                <c:pt idx="20">
                  <c:v>44584</c:v>
                </c:pt>
                <c:pt idx="21">
                  <c:v>44585</c:v>
                </c:pt>
                <c:pt idx="22">
                  <c:v>44586</c:v>
                </c:pt>
                <c:pt idx="23">
                  <c:v>44587</c:v>
                </c:pt>
                <c:pt idx="24">
                  <c:v>44588</c:v>
                </c:pt>
                <c:pt idx="25">
                  <c:v>44589</c:v>
                </c:pt>
                <c:pt idx="26">
                  <c:v>44590</c:v>
                </c:pt>
                <c:pt idx="27">
                  <c:v>44591</c:v>
                </c:pt>
                <c:pt idx="28">
                  <c:v>44592</c:v>
                </c:pt>
                <c:pt idx="29">
                  <c:v>44593</c:v>
                </c:pt>
                <c:pt idx="30">
                  <c:v>44594</c:v>
                </c:pt>
                <c:pt idx="31">
                  <c:v>44595</c:v>
                </c:pt>
                <c:pt idx="32">
                  <c:v>44596</c:v>
                </c:pt>
                <c:pt idx="33">
                  <c:v>44597</c:v>
                </c:pt>
                <c:pt idx="34">
                  <c:v>44598</c:v>
                </c:pt>
                <c:pt idx="35">
                  <c:v>44599</c:v>
                </c:pt>
                <c:pt idx="36">
                  <c:v>44600</c:v>
                </c:pt>
                <c:pt idx="37">
                  <c:v>44601</c:v>
                </c:pt>
                <c:pt idx="38">
                  <c:v>44602</c:v>
                </c:pt>
                <c:pt idx="39">
                  <c:v>44603</c:v>
                </c:pt>
                <c:pt idx="40">
                  <c:v>44604</c:v>
                </c:pt>
                <c:pt idx="41">
                  <c:v>44605</c:v>
                </c:pt>
                <c:pt idx="42">
                  <c:v>44606</c:v>
                </c:pt>
                <c:pt idx="43">
                  <c:v>44607</c:v>
                </c:pt>
                <c:pt idx="44">
                  <c:v>44608</c:v>
                </c:pt>
                <c:pt idx="45">
                  <c:v>44609</c:v>
                </c:pt>
                <c:pt idx="46">
                  <c:v>44610</c:v>
                </c:pt>
                <c:pt idx="47">
                  <c:v>44611</c:v>
                </c:pt>
                <c:pt idx="48">
                  <c:v>44612</c:v>
                </c:pt>
                <c:pt idx="49">
                  <c:v>44613</c:v>
                </c:pt>
                <c:pt idx="50">
                  <c:v>44614</c:v>
                </c:pt>
                <c:pt idx="51">
                  <c:v>44615</c:v>
                </c:pt>
                <c:pt idx="52">
                  <c:v>44616</c:v>
                </c:pt>
                <c:pt idx="53">
                  <c:v>44617</c:v>
                </c:pt>
                <c:pt idx="54">
                  <c:v>44618</c:v>
                </c:pt>
                <c:pt idx="55">
                  <c:v>44619</c:v>
                </c:pt>
                <c:pt idx="56">
                  <c:v>44620</c:v>
                </c:pt>
                <c:pt idx="57">
                  <c:v>44621</c:v>
                </c:pt>
                <c:pt idx="58">
                  <c:v>44622</c:v>
                </c:pt>
                <c:pt idx="59">
                  <c:v>44623</c:v>
                </c:pt>
                <c:pt idx="60">
                  <c:v>44624</c:v>
                </c:pt>
                <c:pt idx="61">
                  <c:v>44625</c:v>
                </c:pt>
                <c:pt idx="62">
                  <c:v>44626</c:v>
                </c:pt>
                <c:pt idx="63">
                  <c:v>44627</c:v>
                </c:pt>
                <c:pt idx="64">
                  <c:v>44628</c:v>
                </c:pt>
                <c:pt idx="65">
                  <c:v>44629</c:v>
                </c:pt>
                <c:pt idx="66">
                  <c:v>44630</c:v>
                </c:pt>
                <c:pt idx="67">
                  <c:v>44631</c:v>
                </c:pt>
                <c:pt idx="68">
                  <c:v>44632</c:v>
                </c:pt>
                <c:pt idx="69">
                  <c:v>44633</c:v>
                </c:pt>
                <c:pt idx="70">
                  <c:v>44634</c:v>
                </c:pt>
                <c:pt idx="71">
                  <c:v>44635</c:v>
                </c:pt>
                <c:pt idx="72">
                  <c:v>44636</c:v>
                </c:pt>
                <c:pt idx="73">
                  <c:v>44637</c:v>
                </c:pt>
                <c:pt idx="74">
                  <c:v>44638</c:v>
                </c:pt>
                <c:pt idx="75">
                  <c:v>44639</c:v>
                </c:pt>
                <c:pt idx="76">
                  <c:v>44640</c:v>
                </c:pt>
                <c:pt idx="77">
                  <c:v>44641</c:v>
                </c:pt>
                <c:pt idx="78">
                  <c:v>44642</c:v>
                </c:pt>
                <c:pt idx="79">
                  <c:v>44643</c:v>
                </c:pt>
                <c:pt idx="80">
                  <c:v>44644</c:v>
                </c:pt>
                <c:pt idx="81">
                  <c:v>44645</c:v>
                </c:pt>
                <c:pt idx="82">
                  <c:v>44646</c:v>
                </c:pt>
                <c:pt idx="83">
                  <c:v>44647</c:v>
                </c:pt>
                <c:pt idx="84">
                  <c:v>44648</c:v>
                </c:pt>
                <c:pt idx="85">
                  <c:v>44649</c:v>
                </c:pt>
                <c:pt idx="86">
                  <c:v>44650</c:v>
                </c:pt>
                <c:pt idx="87">
                  <c:v>44651</c:v>
                </c:pt>
                <c:pt idx="88">
                  <c:v>44652</c:v>
                </c:pt>
                <c:pt idx="89">
                  <c:v>44653</c:v>
                </c:pt>
                <c:pt idx="90">
                  <c:v>44654</c:v>
                </c:pt>
                <c:pt idx="91">
                  <c:v>44655</c:v>
                </c:pt>
                <c:pt idx="92">
                  <c:v>44656</c:v>
                </c:pt>
                <c:pt idx="93">
                  <c:v>44657</c:v>
                </c:pt>
                <c:pt idx="94">
                  <c:v>44658</c:v>
                </c:pt>
                <c:pt idx="95">
                  <c:v>44659</c:v>
                </c:pt>
                <c:pt idx="96">
                  <c:v>44660</c:v>
                </c:pt>
                <c:pt idx="97">
                  <c:v>44661</c:v>
                </c:pt>
                <c:pt idx="98">
                  <c:v>44662</c:v>
                </c:pt>
                <c:pt idx="99">
                  <c:v>44663</c:v>
                </c:pt>
                <c:pt idx="100">
                  <c:v>44664</c:v>
                </c:pt>
                <c:pt idx="101">
                  <c:v>44665</c:v>
                </c:pt>
                <c:pt idx="102">
                  <c:v>44666</c:v>
                </c:pt>
                <c:pt idx="103">
                  <c:v>44667</c:v>
                </c:pt>
                <c:pt idx="104">
                  <c:v>44668</c:v>
                </c:pt>
                <c:pt idx="105">
                  <c:v>44669</c:v>
                </c:pt>
                <c:pt idx="106">
                  <c:v>44670</c:v>
                </c:pt>
                <c:pt idx="107">
                  <c:v>44671</c:v>
                </c:pt>
                <c:pt idx="108">
                  <c:v>44672</c:v>
                </c:pt>
                <c:pt idx="109">
                  <c:v>44673</c:v>
                </c:pt>
                <c:pt idx="110">
                  <c:v>44674</c:v>
                </c:pt>
                <c:pt idx="111">
                  <c:v>44675</c:v>
                </c:pt>
                <c:pt idx="112">
                  <c:v>44676</c:v>
                </c:pt>
                <c:pt idx="113">
                  <c:v>44677</c:v>
                </c:pt>
                <c:pt idx="114">
                  <c:v>44678</c:v>
                </c:pt>
                <c:pt idx="115">
                  <c:v>44679</c:v>
                </c:pt>
                <c:pt idx="116">
                  <c:v>44680</c:v>
                </c:pt>
                <c:pt idx="117">
                  <c:v>44681</c:v>
                </c:pt>
                <c:pt idx="118">
                  <c:v>44682</c:v>
                </c:pt>
                <c:pt idx="119">
                  <c:v>44683</c:v>
                </c:pt>
                <c:pt idx="120">
                  <c:v>44684</c:v>
                </c:pt>
                <c:pt idx="121">
                  <c:v>44685</c:v>
                </c:pt>
                <c:pt idx="122">
                  <c:v>44686</c:v>
                </c:pt>
                <c:pt idx="123">
                  <c:v>44687</c:v>
                </c:pt>
                <c:pt idx="124">
                  <c:v>44688</c:v>
                </c:pt>
                <c:pt idx="125">
                  <c:v>44689</c:v>
                </c:pt>
                <c:pt idx="126">
                  <c:v>44690</c:v>
                </c:pt>
                <c:pt idx="127">
                  <c:v>44691</c:v>
                </c:pt>
                <c:pt idx="128">
                  <c:v>44692</c:v>
                </c:pt>
                <c:pt idx="129">
                  <c:v>44693</c:v>
                </c:pt>
                <c:pt idx="130">
                  <c:v>44694</c:v>
                </c:pt>
                <c:pt idx="131">
                  <c:v>44695</c:v>
                </c:pt>
                <c:pt idx="132">
                  <c:v>44696</c:v>
                </c:pt>
                <c:pt idx="133">
                  <c:v>44697</c:v>
                </c:pt>
                <c:pt idx="134">
                  <c:v>44698</c:v>
                </c:pt>
                <c:pt idx="135">
                  <c:v>44699</c:v>
                </c:pt>
                <c:pt idx="136">
                  <c:v>44700</c:v>
                </c:pt>
                <c:pt idx="137">
                  <c:v>44701</c:v>
                </c:pt>
                <c:pt idx="138">
                  <c:v>44702</c:v>
                </c:pt>
                <c:pt idx="139">
                  <c:v>44703</c:v>
                </c:pt>
                <c:pt idx="140">
                  <c:v>44704</c:v>
                </c:pt>
                <c:pt idx="141">
                  <c:v>44705</c:v>
                </c:pt>
                <c:pt idx="142">
                  <c:v>44706</c:v>
                </c:pt>
                <c:pt idx="143">
                  <c:v>44707</c:v>
                </c:pt>
                <c:pt idx="144">
                  <c:v>44708</c:v>
                </c:pt>
                <c:pt idx="145">
                  <c:v>44709</c:v>
                </c:pt>
                <c:pt idx="146">
                  <c:v>44710</c:v>
                </c:pt>
                <c:pt idx="147">
                  <c:v>44711</c:v>
                </c:pt>
                <c:pt idx="148">
                  <c:v>44712</c:v>
                </c:pt>
                <c:pt idx="149">
                  <c:v>44713</c:v>
                </c:pt>
                <c:pt idx="150">
                  <c:v>44714</c:v>
                </c:pt>
                <c:pt idx="151">
                  <c:v>44715</c:v>
                </c:pt>
                <c:pt idx="152">
                  <c:v>44716</c:v>
                </c:pt>
                <c:pt idx="153">
                  <c:v>44717</c:v>
                </c:pt>
                <c:pt idx="154">
                  <c:v>44718</c:v>
                </c:pt>
                <c:pt idx="155">
                  <c:v>44719</c:v>
                </c:pt>
                <c:pt idx="156">
                  <c:v>44720</c:v>
                </c:pt>
                <c:pt idx="157">
                  <c:v>44721</c:v>
                </c:pt>
                <c:pt idx="158">
                  <c:v>44722</c:v>
                </c:pt>
                <c:pt idx="159">
                  <c:v>44723</c:v>
                </c:pt>
                <c:pt idx="160">
                  <c:v>44724</c:v>
                </c:pt>
                <c:pt idx="161">
                  <c:v>44725</c:v>
                </c:pt>
                <c:pt idx="162">
                  <c:v>44726</c:v>
                </c:pt>
                <c:pt idx="163">
                  <c:v>44727</c:v>
                </c:pt>
                <c:pt idx="164">
                  <c:v>44728</c:v>
                </c:pt>
                <c:pt idx="165">
                  <c:v>44729</c:v>
                </c:pt>
                <c:pt idx="166">
                  <c:v>44730</c:v>
                </c:pt>
                <c:pt idx="167">
                  <c:v>44731</c:v>
                </c:pt>
                <c:pt idx="168">
                  <c:v>44732</c:v>
                </c:pt>
                <c:pt idx="169">
                  <c:v>44733</c:v>
                </c:pt>
                <c:pt idx="170">
                  <c:v>44734</c:v>
                </c:pt>
                <c:pt idx="171">
                  <c:v>44735</c:v>
                </c:pt>
                <c:pt idx="172">
                  <c:v>44736</c:v>
                </c:pt>
                <c:pt idx="173">
                  <c:v>44737</c:v>
                </c:pt>
                <c:pt idx="174">
                  <c:v>44738</c:v>
                </c:pt>
                <c:pt idx="175">
                  <c:v>44739</c:v>
                </c:pt>
                <c:pt idx="176">
                  <c:v>44740</c:v>
                </c:pt>
                <c:pt idx="177">
                  <c:v>44741</c:v>
                </c:pt>
                <c:pt idx="178">
                  <c:v>44742</c:v>
                </c:pt>
                <c:pt idx="179">
                  <c:v>44743</c:v>
                </c:pt>
                <c:pt idx="180">
                  <c:v>44744</c:v>
                </c:pt>
                <c:pt idx="181">
                  <c:v>44745</c:v>
                </c:pt>
                <c:pt idx="182">
                  <c:v>44746</c:v>
                </c:pt>
                <c:pt idx="183">
                  <c:v>44747</c:v>
                </c:pt>
                <c:pt idx="184">
                  <c:v>44748</c:v>
                </c:pt>
                <c:pt idx="185">
                  <c:v>44749</c:v>
                </c:pt>
                <c:pt idx="186">
                  <c:v>44750</c:v>
                </c:pt>
                <c:pt idx="187">
                  <c:v>44751</c:v>
                </c:pt>
                <c:pt idx="188">
                  <c:v>44752</c:v>
                </c:pt>
                <c:pt idx="189">
                  <c:v>44753</c:v>
                </c:pt>
                <c:pt idx="190">
                  <c:v>44754</c:v>
                </c:pt>
                <c:pt idx="191">
                  <c:v>44755</c:v>
                </c:pt>
                <c:pt idx="192">
                  <c:v>44756</c:v>
                </c:pt>
                <c:pt idx="193">
                  <c:v>44757</c:v>
                </c:pt>
                <c:pt idx="194">
                  <c:v>44758</c:v>
                </c:pt>
                <c:pt idx="195">
                  <c:v>44759</c:v>
                </c:pt>
                <c:pt idx="196">
                  <c:v>44760</c:v>
                </c:pt>
                <c:pt idx="197">
                  <c:v>44761</c:v>
                </c:pt>
                <c:pt idx="198">
                  <c:v>44762</c:v>
                </c:pt>
                <c:pt idx="199">
                  <c:v>44763</c:v>
                </c:pt>
                <c:pt idx="200">
                  <c:v>44764</c:v>
                </c:pt>
                <c:pt idx="201">
                  <c:v>44765</c:v>
                </c:pt>
                <c:pt idx="202">
                  <c:v>44766</c:v>
                </c:pt>
                <c:pt idx="203">
                  <c:v>44767</c:v>
                </c:pt>
                <c:pt idx="204">
                  <c:v>44768</c:v>
                </c:pt>
                <c:pt idx="205">
                  <c:v>44769</c:v>
                </c:pt>
                <c:pt idx="206">
                  <c:v>44770</c:v>
                </c:pt>
                <c:pt idx="207">
                  <c:v>44771</c:v>
                </c:pt>
                <c:pt idx="208">
                  <c:v>44772</c:v>
                </c:pt>
                <c:pt idx="209">
                  <c:v>44773</c:v>
                </c:pt>
                <c:pt idx="210">
                  <c:v>44774</c:v>
                </c:pt>
                <c:pt idx="211">
                  <c:v>44775</c:v>
                </c:pt>
                <c:pt idx="212">
                  <c:v>44776</c:v>
                </c:pt>
                <c:pt idx="213">
                  <c:v>44777</c:v>
                </c:pt>
                <c:pt idx="214">
                  <c:v>44778</c:v>
                </c:pt>
                <c:pt idx="215">
                  <c:v>44779</c:v>
                </c:pt>
                <c:pt idx="216">
                  <c:v>44780</c:v>
                </c:pt>
                <c:pt idx="217">
                  <c:v>44781</c:v>
                </c:pt>
                <c:pt idx="218">
                  <c:v>44782</c:v>
                </c:pt>
                <c:pt idx="219">
                  <c:v>44783</c:v>
                </c:pt>
                <c:pt idx="220">
                  <c:v>44784</c:v>
                </c:pt>
                <c:pt idx="221">
                  <c:v>44785</c:v>
                </c:pt>
                <c:pt idx="222">
                  <c:v>44786</c:v>
                </c:pt>
                <c:pt idx="223">
                  <c:v>44787</c:v>
                </c:pt>
                <c:pt idx="224">
                  <c:v>44788</c:v>
                </c:pt>
                <c:pt idx="225">
                  <c:v>44789</c:v>
                </c:pt>
                <c:pt idx="226">
                  <c:v>44790</c:v>
                </c:pt>
                <c:pt idx="227">
                  <c:v>44791</c:v>
                </c:pt>
                <c:pt idx="228">
                  <c:v>44792</c:v>
                </c:pt>
                <c:pt idx="229">
                  <c:v>44793</c:v>
                </c:pt>
                <c:pt idx="230">
                  <c:v>44794</c:v>
                </c:pt>
                <c:pt idx="231">
                  <c:v>44795</c:v>
                </c:pt>
                <c:pt idx="232">
                  <c:v>44796</c:v>
                </c:pt>
                <c:pt idx="233">
                  <c:v>44797</c:v>
                </c:pt>
                <c:pt idx="234">
                  <c:v>44798</c:v>
                </c:pt>
                <c:pt idx="235">
                  <c:v>44799</c:v>
                </c:pt>
                <c:pt idx="236">
                  <c:v>44800</c:v>
                </c:pt>
                <c:pt idx="237">
                  <c:v>44801</c:v>
                </c:pt>
                <c:pt idx="238">
                  <c:v>44802</c:v>
                </c:pt>
                <c:pt idx="239">
                  <c:v>44803</c:v>
                </c:pt>
                <c:pt idx="240">
                  <c:v>44804</c:v>
                </c:pt>
                <c:pt idx="241">
                  <c:v>44805</c:v>
                </c:pt>
                <c:pt idx="242">
                  <c:v>44806</c:v>
                </c:pt>
                <c:pt idx="243">
                  <c:v>44807</c:v>
                </c:pt>
                <c:pt idx="244">
                  <c:v>44808</c:v>
                </c:pt>
                <c:pt idx="245">
                  <c:v>44809</c:v>
                </c:pt>
                <c:pt idx="246">
                  <c:v>44810</c:v>
                </c:pt>
                <c:pt idx="247">
                  <c:v>44811</c:v>
                </c:pt>
                <c:pt idx="248">
                  <c:v>44812</c:v>
                </c:pt>
                <c:pt idx="249">
                  <c:v>44813</c:v>
                </c:pt>
                <c:pt idx="250">
                  <c:v>44814</c:v>
                </c:pt>
                <c:pt idx="251">
                  <c:v>44815</c:v>
                </c:pt>
                <c:pt idx="252">
                  <c:v>44816</c:v>
                </c:pt>
                <c:pt idx="253">
                  <c:v>44817</c:v>
                </c:pt>
                <c:pt idx="254">
                  <c:v>44818</c:v>
                </c:pt>
                <c:pt idx="255">
                  <c:v>44819</c:v>
                </c:pt>
                <c:pt idx="256">
                  <c:v>44820</c:v>
                </c:pt>
                <c:pt idx="257">
                  <c:v>44821</c:v>
                </c:pt>
                <c:pt idx="258">
                  <c:v>44822</c:v>
                </c:pt>
                <c:pt idx="259">
                  <c:v>44823</c:v>
                </c:pt>
                <c:pt idx="260">
                  <c:v>44824</c:v>
                </c:pt>
                <c:pt idx="261">
                  <c:v>44825</c:v>
                </c:pt>
                <c:pt idx="262">
                  <c:v>44826</c:v>
                </c:pt>
                <c:pt idx="263">
                  <c:v>44827</c:v>
                </c:pt>
                <c:pt idx="264">
                  <c:v>44828</c:v>
                </c:pt>
                <c:pt idx="265">
                  <c:v>44829</c:v>
                </c:pt>
                <c:pt idx="266">
                  <c:v>44830</c:v>
                </c:pt>
                <c:pt idx="267">
                  <c:v>44831</c:v>
                </c:pt>
                <c:pt idx="268">
                  <c:v>44832</c:v>
                </c:pt>
                <c:pt idx="269">
                  <c:v>44833</c:v>
                </c:pt>
                <c:pt idx="270">
                  <c:v>44834</c:v>
                </c:pt>
                <c:pt idx="271">
                  <c:v>44835</c:v>
                </c:pt>
                <c:pt idx="272">
                  <c:v>44836</c:v>
                </c:pt>
                <c:pt idx="273">
                  <c:v>44837</c:v>
                </c:pt>
                <c:pt idx="274">
                  <c:v>44838</c:v>
                </c:pt>
                <c:pt idx="275">
                  <c:v>44839</c:v>
                </c:pt>
                <c:pt idx="276">
                  <c:v>44840</c:v>
                </c:pt>
                <c:pt idx="277">
                  <c:v>44841</c:v>
                </c:pt>
                <c:pt idx="278">
                  <c:v>44842</c:v>
                </c:pt>
                <c:pt idx="279">
                  <c:v>44843</c:v>
                </c:pt>
                <c:pt idx="280">
                  <c:v>44844</c:v>
                </c:pt>
                <c:pt idx="281">
                  <c:v>44845</c:v>
                </c:pt>
                <c:pt idx="282">
                  <c:v>44846</c:v>
                </c:pt>
                <c:pt idx="283">
                  <c:v>44847</c:v>
                </c:pt>
                <c:pt idx="284">
                  <c:v>44848</c:v>
                </c:pt>
                <c:pt idx="285">
                  <c:v>44849</c:v>
                </c:pt>
                <c:pt idx="286">
                  <c:v>44850</c:v>
                </c:pt>
                <c:pt idx="287">
                  <c:v>44851</c:v>
                </c:pt>
                <c:pt idx="288">
                  <c:v>44852</c:v>
                </c:pt>
                <c:pt idx="289">
                  <c:v>44853</c:v>
                </c:pt>
                <c:pt idx="290">
                  <c:v>44854</c:v>
                </c:pt>
                <c:pt idx="291">
                  <c:v>44855</c:v>
                </c:pt>
                <c:pt idx="292">
                  <c:v>44856</c:v>
                </c:pt>
                <c:pt idx="293">
                  <c:v>44857</c:v>
                </c:pt>
                <c:pt idx="294">
                  <c:v>44858</c:v>
                </c:pt>
                <c:pt idx="295">
                  <c:v>44859</c:v>
                </c:pt>
                <c:pt idx="296">
                  <c:v>44860</c:v>
                </c:pt>
                <c:pt idx="297">
                  <c:v>44861</c:v>
                </c:pt>
                <c:pt idx="298">
                  <c:v>44862</c:v>
                </c:pt>
                <c:pt idx="299">
                  <c:v>44863</c:v>
                </c:pt>
                <c:pt idx="300">
                  <c:v>44864</c:v>
                </c:pt>
                <c:pt idx="301">
                  <c:v>44865</c:v>
                </c:pt>
                <c:pt idx="302">
                  <c:v>44866</c:v>
                </c:pt>
                <c:pt idx="303">
                  <c:v>44867</c:v>
                </c:pt>
                <c:pt idx="304">
                  <c:v>44868</c:v>
                </c:pt>
                <c:pt idx="305">
                  <c:v>44869</c:v>
                </c:pt>
                <c:pt idx="306">
                  <c:v>44870</c:v>
                </c:pt>
                <c:pt idx="307">
                  <c:v>44871</c:v>
                </c:pt>
                <c:pt idx="308">
                  <c:v>44872</c:v>
                </c:pt>
                <c:pt idx="309">
                  <c:v>44873</c:v>
                </c:pt>
                <c:pt idx="310">
                  <c:v>44874</c:v>
                </c:pt>
                <c:pt idx="311">
                  <c:v>44875</c:v>
                </c:pt>
                <c:pt idx="312">
                  <c:v>44876</c:v>
                </c:pt>
                <c:pt idx="313">
                  <c:v>44877</c:v>
                </c:pt>
                <c:pt idx="314">
                  <c:v>44878</c:v>
                </c:pt>
                <c:pt idx="315">
                  <c:v>44879</c:v>
                </c:pt>
                <c:pt idx="316">
                  <c:v>44880</c:v>
                </c:pt>
                <c:pt idx="317">
                  <c:v>44881</c:v>
                </c:pt>
                <c:pt idx="318">
                  <c:v>44882</c:v>
                </c:pt>
                <c:pt idx="319">
                  <c:v>44883</c:v>
                </c:pt>
                <c:pt idx="320">
                  <c:v>44884</c:v>
                </c:pt>
                <c:pt idx="321">
                  <c:v>44885</c:v>
                </c:pt>
                <c:pt idx="322">
                  <c:v>44886</c:v>
                </c:pt>
                <c:pt idx="323">
                  <c:v>44887</c:v>
                </c:pt>
                <c:pt idx="324">
                  <c:v>44888</c:v>
                </c:pt>
                <c:pt idx="325">
                  <c:v>44889</c:v>
                </c:pt>
                <c:pt idx="326">
                  <c:v>44890</c:v>
                </c:pt>
                <c:pt idx="327">
                  <c:v>44891</c:v>
                </c:pt>
                <c:pt idx="328">
                  <c:v>44892</c:v>
                </c:pt>
                <c:pt idx="329">
                  <c:v>44893</c:v>
                </c:pt>
                <c:pt idx="330">
                  <c:v>44894</c:v>
                </c:pt>
                <c:pt idx="331">
                  <c:v>44895</c:v>
                </c:pt>
                <c:pt idx="332">
                  <c:v>44896</c:v>
                </c:pt>
                <c:pt idx="333">
                  <c:v>44897</c:v>
                </c:pt>
                <c:pt idx="334">
                  <c:v>44898</c:v>
                </c:pt>
                <c:pt idx="335">
                  <c:v>44899</c:v>
                </c:pt>
                <c:pt idx="336">
                  <c:v>44900</c:v>
                </c:pt>
                <c:pt idx="337">
                  <c:v>44901</c:v>
                </c:pt>
                <c:pt idx="338">
                  <c:v>44902</c:v>
                </c:pt>
                <c:pt idx="339">
                  <c:v>44903</c:v>
                </c:pt>
                <c:pt idx="340">
                  <c:v>44904</c:v>
                </c:pt>
                <c:pt idx="341">
                  <c:v>44905</c:v>
                </c:pt>
                <c:pt idx="342">
                  <c:v>44906</c:v>
                </c:pt>
                <c:pt idx="343">
                  <c:v>44907</c:v>
                </c:pt>
                <c:pt idx="344">
                  <c:v>44908</c:v>
                </c:pt>
                <c:pt idx="345">
                  <c:v>44909</c:v>
                </c:pt>
                <c:pt idx="346">
                  <c:v>44910</c:v>
                </c:pt>
                <c:pt idx="347">
                  <c:v>44911</c:v>
                </c:pt>
                <c:pt idx="348">
                  <c:v>44912</c:v>
                </c:pt>
                <c:pt idx="349">
                  <c:v>44913</c:v>
                </c:pt>
                <c:pt idx="350">
                  <c:v>44914</c:v>
                </c:pt>
                <c:pt idx="351">
                  <c:v>44915</c:v>
                </c:pt>
                <c:pt idx="352">
                  <c:v>44916</c:v>
                </c:pt>
                <c:pt idx="353">
                  <c:v>44917</c:v>
                </c:pt>
                <c:pt idx="354">
                  <c:v>44918</c:v>
                </c:pt>
                <c:pt idx="355">
                  <c:v>44919</c:v>
                </c:pt>
                <c:pt idx="356">
                  <c:v>44920</c:v>
                </c:pt>
                <c:pt idx="357">
                  <c:v>44921</c:v>
                </c:pt>
                <c:pt idx="358">
                  <c:v>44922</c:v>
                </c:pt>
                <c:pt idx="359">
                  <c:v>44923</c:v>
                </c:pt>
                <c:pt idx="360">
                  <c:v>44924</c:v>
                </c:pt>
                <c:pt idx="361">
                  <c:v>44925</c:v>
                </c:pt>
                <c:pt idx="362">
                  <c:v>44926</c:v>
                </c:pt>
                <c:pt idx="363">
                  <c:v>44927</c:v>
                </c:pt>
                <c:pt idx="364">
                  <c:v>44928</c:v>
                </c:pt>
                <c:pt idx="365">
                  <c:v>44929</c:v>
                </c:pt>
                <c:pt idx="366">
                  <c:v>44930</c:v>
                </c:pt>
                <c:pt idx="367">
                  <c:v>44931</c:v>
                </c:pt>
                <c:pt idx="368">
                  <c:v>44932</c:v>
                </c:pt>
                <c:pt idx="369">
                  <c:v>44933</c:v>
                </c:pt>
                <c:pt idx="370">
                  <c:v>44934</c:v>
                </c:pt>
                <c:pt idx="371">
                  <c:v>44935</c:v>
                </c:pt>
                <c:pt idx="372">
                  <c:v>44936</c:v>
                </c:pt>
                <c:pt idx="373">
                  <c:v>44937</c:v>
                </c:pt>
                <c:pt idx="374">
                  <c:v>44938</c:v>
                </c:pt>
                <c:pt idx="375">
                  <c:v>44939</c:v>
                </c:pt>
                <c:pt idx="376">
                  <c:v>44940</c:v>
                </c:pt>
                <c:pt idx="377">
                  <c:v>44941</c:v>
                </c:pt>
                <c:pt idx="378">
                  <c:v>44942</c:v>
                </c:pt>
                <c:pt idx="379">
                  <c:v>44943</c:v>
                </c:pt>
                <c:pt idx="380">
                  <c:v>44944</c:v>
                </c:pt>
                <c:pt idx="381">
                  <c:v>44945</c:v>
                </c:pt>
                <c:pt idx="382">
                  <c:v>44946</c:v>
                </c:pt>
                <c:pt idx="383">
                  <c:v>44947</c:v>
                </c:pt>
                <c:pt idx="384">
                  <c:v>44948</c:v>
                </c:pt>
                <c:pt idx="385">
                  <c:v>44949</c:v>
                </c:pt>
                <c:pt idx="386">
                  <c:v>44950</c:v>
                </c:pt>
                <c:pt idx="387">
                  <c:v>44951</c:v>
                </c:pt>
                <c:pt idx="388">
                  <c:v>44952</c:v>
                </c:pt>
                <c:pt idx="389">
                  <c:v>44953</c:v>
                </c:pt>
                <c:pt idx="390">
                  <c:v>44954</c:v>
                </c:pt>
                <c:pt idx="391">
                  <c:v>44955</c:v>
                </c:pt>
                <c:pt idx="392">
                  <c:v>44956</c:v>
                </c:pt>
                <c:pt idx="393">
                  <c:v>44957</c:v>
                </c:pt>
                <c:pt idx="394">
                  <c:v>44958</c:v>
                </c:pt>
                <c:pt idx="395">
                  <c:v>44959</c:v>
                </c:pt>
                <c:pt idx="396">
                  <c:v>44960</c:v>
                </c:pt>
                <c:pt idx="397">
                  <c:v>44961</c:v>
                </c:pt>
                <c:pt idx="398">
                  <c:v>44962</c:v>
                </c:pt>
                <c:pt idx="399">
                  <c:v>44963</c:v>
                </c:pt>
                <c:pt idx="400">
                  <c:v>44964</c:v>
                </c:pt>
                <c:pt idx="401">
                  <c:v>44965</c:v>
                </c:pt>
                <c:pt idx="402">
                  <c:v>44966</c:v>
                </c:pt>
                <c:pt idx="403">
                  <c:v>44967</c:v>
                </c:pt>
                <c:pt idx="404">
                  <c:v>44968</c:v>
                </c:pt>
                <c:pt idx="405">
                  <c:v>44969</c:v>
                </c:pt>
                <c:pt idx="406">
                  <c:v>44970</c:v>
                </c:pt>
                <c:pt idx="407">
                  <c:v>44971</c:v>
                </c:pt>
                <c:pt idx="408">
                  <c:v>44972</c:v>
                </c:pt>
                <c:pt idx="409">
                  <c:v>44973</c:v>
                </c:pt>
                <c:pt idx="410">
                  <c:v>44974</c:v>
                </c:pt>
                <c:pt idx="411">
                  <c:v>44975</c:v>
                </c:pt>
                <c:pt idx="412">
                  <c:v>44976</c:v>
                </c:pt>
                <c:pt idx="413">
                  <c:v>44977</c:v>
                </c:pt>
                <c:pt idx="414">
                  <c:v>44978</c:v>
                </c:pt>
                <c:pt idx="415">
                  <c:v>44979</c:v>
                </c:pt>
                <c:pt idx="416">
                  <c:v>44980</c:v>
                </c:pt>
                <c:pt idx="417">
                  <c:v>44981</c:v>
                </c:pt>
                <c:pt idx="418">
                  <c:v>44982</c:v>
                </c:pt>
                <c:pt idx="419">
                  <c:v>44983</c:v>
                </c:pt>
                <c:pt idx="420">
                  <c:v>44984</c:v>
                </c:pt>
                <c:pt idx="421">
                  <c:v>44985</c:v>
                </c:pt>
                <c:pt idx="422">
                  <c:v>44986</c:v>
                </c:pt>
                <c:pt idx="423">
                  <c:v>44987</c:v>
                </c:pt>
                <c:pt idx="424">
                  <c:v>44988</c:v>
                </c:pt>
                <c:pt idx="425">
                  <c:v>44989</c:v>
                </c:pt>
                <c:pt idx="426">
                  <c:v>44990</c:v>
                </c:pt>
                <c:pt idx="427">
                  <c:v>44991</c:v>
                </c:pt>
                <c:pt idx="428">
                  <c:v>44992</c:v>
                </c:pt>
                <c:pt idx="429">
                  <c:v>44993</c:v>
                </c:pt>
                <c:pt idx="430">
                  <c:v>44994</c:v>
                </c:pt>
              </c:numCache>
            </c:numRef>
          </c:cat>
          <c:val>
            <c:numRef>
              <c:f>'Tỷ giá trong khu vực'!$Y$4:$Y$434</c:f>
              <c:numCache>
                <c:formatCode>0.00%</c:formatCode>
                <c:ptCount val="431"/>
                <c:pt idx="0" formatCode="General">
                  <c:v>0</c:v>
                </c:pt>
                <c:pt idx="1">
                  <c:v>0</c:v>
                </c:pt>
                <c:pt idx="2">
                  <c:v>0</c:v>
                </c:pt>
                <c:pt idx="3">
                  <c:v>-9.9667774086378141E-3</c:v>
                </c:pt>
                <c:pt idx="4">
                  <c:v>-1.3289036544850419E-2</c:v>
                </c:pt>
                <c:pt idx="5">
                  <c:v>-1.3289036544850419E-2</c:v>
                </c:pt>
                <c:pt idx="6">
                  <c:v>-1.3289036544850419E-2</c:v>
                </c:pt>
                <c:pt idx="7">
                  <c:v>-1.3289036544850419E-2</c:v>
                </c:pt>
                <c:pt idx="8">
                  <c:v>-3.3222591362126047E-3</c:v>
                </c:pt>
                <c:pt idx="9">
                  <c:v>-3.3222591362126047E-3</c:v>
                </c:pt>
                <c:pt idx="10">
                  <c:v>0</c:v>
                </c:pt>
                <c:pt idx="11">
                  <c:v>0</c:v>
                </c:pt>
                <c:pt idx="12">
                  <c:v>0</c:v>
                </c:pt>
                <c:pt idx="13">
                  <c:v>0</c:v>
                </c:pt>
                <c:pt idx="14">
                  <c:v>3.3222591362127201E-3</c:v>
                </c:pt>
                <c:pt idx="15">
                  <c:v>3.3222591362127201E-3</c:v>
                </c:pt>
                <c:pt idx="16">
                  <c:v>9.9667774086379286E-3</c:v>
                </c:pt>
                <c:pt idx="17">
                  <c:v>9.9667774086379286E-3</c:v>
                </c:pt>
                <c:pt idx="18">
                  <c:v>9.9667774086379286E-3</c:v>
                </c:pt>
                <c:pt idx="19">
                  <c:v>9.9667774086379286E-3</c:v>
                </c:pt>
                <c:pt idx="20">
                  <c:v>9.9667774086379286E-3</c:v>
                </c:pt>
                <c:pt idx="21">
                  <c:v>6.6445182724253248E-3</c:v>
                </c:pt>
                <c:pt idx="22">
                  <c:v>6.6445182724253248E-3</c:v>
                </c:pt>
                <c:pt idx="23">
                  <c:v>3.3222591362127201E-3</c:v>
                </c:pt>
                <c:pt idx="24">
                  <c:v>-3.3222591362126047E-3</c:v>
                </c:pt>
                <c:pt idx="25">
                  <c:v>-6.6445182724252094E-3</c:v>
                </c:pt>
                <c:pt idx="26">
                  <c:v>-6.6445182724252094E-3</c:v>
                </c:pt>
                <c:pt idx="27">
                  <c:v>-6.6445182724252094E-3</c:v>
                </c:pt>
                <c:pt idx="28">
                  <c:v>0</c:v>
                </c:pt>
                <c:pt idx="29">
                  <c:v>0</c:v>
                </c:pt>
                <c:pt idx="30">
                  <c:v>3.3222591362127201E-3</c:v>
                </c:pt>
                <c:pt idx="31">
                  <c:v>3.3222591362127201E-3</c:v>
                </c:pt>
                <c:pt idx="32">
                  <c:v>6.6445182724253248E-3</c:v>
                </c:pt>
                <c:pt idx="33">
                  <c:v>6.6445182724253248E-3</c:v>
                </c:pt>
                <c:pt idx="34">
                  <c:v>6.6445182724253248E-3</c:v>
                </c:pt>
                <c:pt idx="35">
                  <c:v>6.6445182724253248E-3</c:v>
                </c:pt>
                <c:pt idx="36">
                  <c:v>9.9667774086379286E-3</c:v>
                </c:pt>
                <c:pt idx="37">
                  <c:v>1.6611295681063138E-2</c:v>
                </c:pt>
                <c:pt idx="38">
                  <c:v>1.3289036544850533E-2</c:v>
                </c:pt>
                <c:pt idx="39">
                  <c:v>1.3289036544850533E-2</c:v>
                </c:pt>
                <c:pt idx="40">
                  <c:v>1.3289036544850533E-2</c:v>
                </c:pt>
                <c:pt idx="41">
                  <c:v>1.3289036544850533E-2</c:v>
                </c:pt>
                <c:pt idx="42">
                  <c:v>2.3255813953488462E-2</c:v>
                </c:pt>
                <c:pt idx="43">
                  <c:v>2.6578073089701067E-2</c:v>
                </c:pt>
                <c:pt idx="44">
                  <c:v>2.9900332225913671E-2</c:v>
                </c:pt>
                <c:pt idx="45">
                  <c:v>3.3222591362126276E-2</c:v>
                </c:pt>
                <c:pt idx="46">
                  <c:v>3.3222591362126276E-2</c:v>
                </c:pt>
                <c:pt idx="47">
                  <c:v>3.3222591362126276E-2</c:v>
                </c:pt>
                <c:pt idx="48">
                  <c:v>3.3222591362126276E-2</c:v>
                </c:pt>
                <c:pt idx="49">
                  <c:v>2.9900332225913671E-2</c:v>
                </c:pt>
                <c:pt idx="50">
                  <c:v>2.3255813953488462E-2</c:v>
                </c:pt>
                <c:pt idx="51">
                  <c:v>2.9900332225913671E-2</c:v>
                </c:pt>
                <c:pt idx="52">
                  <c:v>1.6611295681063138E-2</c:v>
                </c:pt>
                <c:pt idx="53">
                  <c:v>2.3255813953488462E-2</c:v>
                </c:pt>
                <c:pt idx="54">
                  <c:v>2.3255813953488462E-2</c:v>
                </c:pt>
                <c:pt idx="55">
                  <c:v>2.3255813953488462E-2</c:v>
                </c:pt>
                <c:pt idx="56">
                  <c:v>1.6611295681063138E-2</c:v>
                </c:pt>
                <c:pt idx="57">
                  <c:v>1.6611295681063138E-2</c:v>
                </c:pt>
                <c:pt idx="58">
                  <c:v>1.9933554817275857E-2</c:v>
                </c:pt>
                <c:pt idx="59">
                  <c:v>1.9933554817275857E-2</c:v>
                </c:pt>
                <c:pt idx="60">
                  <c:v>1.6611295681063138E-2</c:v>
                </c:pt>
                <c:pt idx="61">
                  <c:v>1.6611295681063138E-2</c:v>
                </c:pt>
                <c:pt idx="62">
                  <c:v>1.6611295681063138E-2</c:v>
                </c:pt>
                <c:pt idx="63">
                  <c:v>6.6445182724253248E-3</c:v>
                </c:pt>
                <c:pt idx="64">
                  <c:v>0</c:v>
                </c:pt>
                <c:pt idx="65">
                  <c:v>6.6445182724253248E-3</c:v>
                </c:pt>
                <c:pt idx="66">
                  <c:v>3.3222591362127201E-3</c:v>
                </c:pt>
                <c:pt idx="67">
                  <c:v>-3.3222591362126047E-3</c:v>
                </c:pt>
                <c:pt idx="68">
                  <c:v>-3.3222591362126047E-3</c:v>
                </c:pt>
                <c:pt idx="69">
                  <c:v>-3.3222591362126047E-3</c:v>
                </c:pt>
                <c:pt idx="70">
                  <c:v>-6.6445182724252094E-3</c:v>
                </c:pt>
                <c:pt idx="71">
                  <c:v>-9.9667774086378141E-3</c:v>
                </c:pt>
                <c:pt idx="72">
                  <c:v>-6.6445182724252094E-3</c:v>
                </c:pt>
                <c:pt idx="73">
                  <c:v>0</c:v>
                </c:pt>
                <c:pt idx="74">
                  <c:v>-3.3222591362126047E-3</c:v>
                </c:pt>
                <c:pt idx="75">
                  <c:v>-3.3222591362126047E-3</c:v>
                </c:pt>
                <c:pt idx="76">
                  <c:v>-3.3222591362126047E-3</c:v>
                </c:pt>
                <c:pt idx="77">
                  <c:v>-9.9667774086378141E-3</c:v>
                </c:pt>
                <c:pt idx="78">
                  <c:v>-9.9667774086378141E-3</c:v>
                </c:pt>
                <c:pt idx="79">
                  <c:v>-1.3289036544850419E-2</c:v>
                </c:pt>
                <c:pt idx="80">
                  <c:v>-9.9667774086378141E-3</c:v>
                </c:pt>
                <c:pt idx="81">
                  <c:v>-9.9667774086378141E-3</c:v>
                </c:pt>
                <c:pt idx="82">
                  <c:v>-9.9667774086378141E-3</c:v>
                </c:pt>
                <c:pt idx="83">
                  <c:v>-9.9667774086378141E-3</c:v>
                </c:pt>
                <c:pt idx="84">
                  <c:v>-1.6611295681063024E-2</c:v>
                </c:pt>
                <c:pt idx="85">
                  <c:v>-9.9667774086378141E-3</c:v>
                </c:pt>
                <c:pt idx="86">
                  <c:v>-3.3222591362126047E-3</c:v>
                </c:pt>
                <c:pt idx="87">
                  <c:v>-3.3222591362126047E-3</c:v>
                </c:pt>
                <c:pt idx="88">
                  <c:v>-9.9667774086378141E-3</c:v>
                </c:pt>
                <c:pt idx="89">
                  <c:v>-9.9667774086378141E-3</c:v>
                </c:pt>
                <c:pt idx="90">
                  <c:v>-9.9667774086378141E-3</c:v>
                </c:pt>
                <c:pt idx="91">
                  <c:v>-6.6445182724252094E-3</c:v>
                </c:pt>
                <c:pt idx="92">
                  <c:v>-9.9667774086378141E-3</c:v>
                </c:pt>
                <c:pt idx="93">
                  <c:v>-9.9667774086378141E-3</c:v>
                </c:pt>
                <c:pt idx="94">
                  <c:v>-6.6445182724252094E-3</c:v>
                </c:pt>
                <c:pt idx="95">
                  <c:v>-9.9667774086378141E-3</c:v>
                </c:pt>
                <c:pt idx="96">
                  <c:v>-9.9667774086378141E-3</c:v>
                </c:pt>
                <c:pt idx="97">
                  <c:v>-9.9667774086378141E-3</c:v>
                </c:pt>
                <c:pt idx="98">
                  <c:v>-1.3289036544850419E-2</c:v>
                </c:pt>
                <c:pt idx="99">
                  <c:v>-9.9667774086378141E-3</c:v>
                </c:pt>
                <c:pt idx="100">
                  <c:v>-9.9667774086378141E-3</c:v>
                </c:pt>
                <c:pt idx="101">
                  <c:v>-1.3289036544850419E-2</c:v>
                </c:pt>
                <c:pt idx="102">
                  <c:v>-1.3289036544850419E-2</c:v>
                </c:pt>
                <c:pt idx="103">
                  <c:v>-1.3289036544850419E-2</c:v>
                </c:pt>
                <c:pt idx="104">
                  <c:v>-1.3289036544850419E-2</c:v>
                </c:pt>
                <c:pt idx="105">
                  <c:v>-1.3289036544850419E-2</c:v>
                </c:pt>
                <c:pt idx="106">
                  <c:v>-1.6611295681063024E-2</c:v>
                </c:pt>
                <c:pt idx="107">
                  <c:v>-1.6611295681063024E-2</c:v>
                </c:pt>
                <c:pt idx="108">
                  <c:v>-1.9933554817275743E-2</c:v>
                </c:pt>
                <c:pt idx="109">
                  <c:v>-2.3255813953488347E-2</c:v>
                </c:pt>
                <c:pt idx="110">
                  <c:v>-2.3255813953488347E-2</c:v>
                </c:pt>
                <c:pt idx="111">
                  <c:v>-2.3255813953488347E-2</c:v>
                </c:pt>
                <c:pt idx="112">
                  <c:v>-2.6578073089700952E-2</c:v>
                </c:pt>
                <c:pt idx="113">
                  <c:v>-3.3222591362126165E-2</c:v>
                </c:pt>
                <c:pt idx="114">
                  <c:v>-3.3222591362126165E-2</c:v>
                </c:pt>
                <c:pt idx="115">
                  <c:v>-3.654485049833877E-2</c:v>
                </c:pt>
                <c:pt idx="116">
                  <c:v>-2.9900332225913557E-2</c:v>
                </c:pt>
                <c:pt idx="117">
                  <c:v>-2.9900332225913557E-2</c:v>
                </c:pt>
                <c:pt idx="118">
                  <c:v>-2.9900332225913557E-2</c:v>
                </c:pt>
                <c:pt idx="119">
                  <c:v>-3.654485049833877E-2</c:v>
                </c:pt>
                <c:pt idx="120">
                  <c:v>-3.3222591362126165E-2</c:v>
                </c:pt>
                <c:pt idx="121">
                  <c:v>-2.3255813953488347E-2</c:v>
                </c:pt>
                <c:pt idx="122">
                  <c:v>-3.3222591362126165E-2</c:v>
                </c:pt>
                <c:pt idx="123">
                  <c:v>-3.3222591362126165E-2</c:v>
                </c:pt>
                <c:pt idx="124">
                  <c:v>-3.3222591362126165E-2</c:v>
                </c:pt>
                <c:pt idx="125">
                  <c:v>-3.3222591362126165E-2</c:v>
                </c:pt>
                <c:pt idx="126">
                  <c:v>-3.9867109634551486E-2</c:v>
                </c:pt>
                <c:pt idx="127">
                  <c:v>-3.9867109634551486E-2</c:v>
                </c:pt>
                <c:pt idx="128">
                  <c:v>-3.9867109634551486E-2</c:v>
                </c:pt>
                <c:pt idx="129">
                  <c:v>-4.318936877076409E-2</c:v>
                </c:pt>
                <c:pt idx="130">
                  <c:v>-4.318936877076409E-2</c:v>
                </c:pt>
                <c:pt idx="131">
                  <c:v>-4.318936877076409E-2</c:v>
                </c:pt>
                <c:pt idx="132">
                  <c:v>-4.318936877076409E-2</c:v>
                </c:pt>
                <c:pt idx="133">
                  <c:v>-4.318936877076409E-2</c:v>
                </c:pt>
                <c:pt idx="134">
                  <c:v>-3.654485049833877E-2</c:v>
                </c:pt>
                <c:pt idx="135">
                  <c:v>-4.318936877076409E-2</c:v>
                </c:pt>
                <c:pt idx="136">
                  <c:v>-3.654485049833877E-2</c:v>
                </c:pt>
                <c:pt idx="137">
                  <c:v>-3.654485049833877E-2</c:v>
                </c:pt>
                <c:pt idx="138">
                  <c:v>-3.654485049833877E-2</c:v>
                </c:pt>
                <c:pt idx="139">
                  <c:v>-3.654485049833877E-2</c:v>
                </c:pt>
                <c:pt idx="140">
                  <c:v>-2.6578073089700952E-2</c:v>
                </c:pt>
                <c:pt idx="141">
                  <c:v>-2.6578073089700952E-2</c:v>
                </c:pt>
                <c:pt idx="142">
                  <c:v>-2.9900332225913557E-2</c:v>
                </c:pt>
                <c:pt idx="143">
                  <c:v>-2.9900332225913557E-2</c:v>
                </c:pt>
                <c:pt idx="144">
                  <c:v>-2.6578073089700952E-2</c:v>
                </c:pt>
                <c:pt idx="145">
                  <c:v>-2.6578073089700952E-2</c:v>
                </c:pt>
                <c:pt idx="146">
                  <c:v>-2.6578073089700952E-2</c:v>
                </c:pt>
                <c:pt idx="147">
                  <c:v>-2.6578073089700952E-2</c:v>
                </c:pt>
                <c:pt idx="148">
                  <c:v>-3.3222591362126165E-2</c:v>
                </c:pt>
                <c:pt idx="149">
                  <c:v>-3.3222591362126165E-2</c:v>
                </c:pt>
                <c:pt idx="150">
                  <c:v>-2.9900332225913557E-2</c:v>
                </c:pt>
                <c:pt idx="151">
                  <c:v>-3.3222591362126165E-2</c:v>
                </c:pt>
                <c:pt idx="152">
                  <c:v>-3.3222591362126165E-2</c:v>
                </c:pt>
                <c:pt idx="153">
                  <c:v>-3.3222591362126165E-2</c:v>
                </c:pt>
                <c:pt idx="154">
                  <c:v>-3.3222591362126165E-2</c:v>
                </c:pt>
                <c:pt idx="155">
                  <c:v>-3.654485049833877E-2</c:v>
                </c:pt>
                <c:pt idx="156">
                  <c:v>-3.9867109634551486E-2</c:v>
                </c:pt>
                <c:pt idx="157">
                  <c:v>-3.9867109634551486E-2</c:v>
                </c:pt>
                <c:pt idx="158">
                  <c:v>-4.318936877076409E-2</c:v>
                </c:pt>
                <c:pt idx="159">
                  <c:v>-4.318936877076409E-2</c:v>
                </c:pt>
                <c:pt idx="160">
                  <c:v>-4.318936877076409E-2</c:v>
                </c:pt>
                <c:pt idx="161">
                  <c:v>-4.6511627906976695E-2</c:v>
                </c:pt>
                <c:pt idx="162">
                  <c:v>-5.3156146179401904E-2</c:v>
                </c:pt>
                <c:pt idx="163">
                  <c:v>-4.6511627906976695E-2</c:v>
                </c:pt>
                <c:pt idx="164">
                  <c:v>-5.3156146179401904E-2</c:v>
                </c:pt>
                <c:pt idx="165">
                  <c:v>-5.6478405315614509E-2</c:v>
                </c:pt>
                <c:pt idx="166">
                  <c:v>-5.6478405315614509E-2</c:v>
                </c:pt>
                <c:pt idx="167">
                  <c:v>-5.6478405315614509E-2</c:v>
                </c:pt>
                <c:pt idx="168">
                  <c:v>-5.9800664451827232E-2</c:v>
                </c:pt>
                <c:pt idx="169">
                  <c:v>-5.9800664451827232E-2</c:v>
                </c:pt>
                <c:pt idx="170">
                  <c:v>-6.3122923588039836E-2</c:v>
                </c:pt>
                <c:pt idx="171">
                  <c:v>-6.3122923588039836E-2</c:v>
                </c:pt>
                <c:pt idx="172">
                  <c:v>-6.3122923588039836E-2</c:v>
                </c:pt>
                <c:pt idx="173">
                  <c:v>-6.3122923588039836E-2</c:v>
                </c:pt>
                <c:pt idx="174">
                  <c:v>-6.3122923588039836E-2</c:v>
                </c:pt>
                <c:pt idx="175">
                  <c:v>-5.9800664451827232E-2</c:v>
                </c:pt>
                <c:pt idx="176">
                  <c:v>-5.6478405315614509E-2</c:v>
                </c:pt>
                <c:pt idx="177">
                  <c:v>-5.6478405315614509E-2</c:v>
                </c:pt>
                <c:pt idx="178">
                  <c:v>-5.9800664451827232E-2</c:v>
                </c:pt>
                <c:pt idx="179">
                  <c:v>-6.6445182724252441E-2</c:v>
                </c:pt>
                <c:pt idx="180">
                  <c:v>-6.6445182724252441E-2</c:v>
                </c:pt>
                <c:pt idx="181">
                  <c:v>-6.6445182724252441E-2</c:v>
                </c:pt>
                <c:pt idx="182">
                  <c:v>-6.9767441860465046E-2</c:v>
                </c:pt>
                <c:pt idx="183">
                  <c:v>-7.6411960132890366E-2</c:v>
                </c:pt>
                <c:pt idx="184">
                  <c:v>-8.3056478405315576E-2</c:v>
                </c:pt>
                <c:pt idx="185">
                  <c:v>-7.9734219269102971E-2</c:v>
                </c:pt>
                <c:pt idx="186">
                  <c:v>-7.3089700996677651E-2</c:v>
                </c:pt>
                <c:pt idx="187">
                  <c:v>-7.3089700996677651E-2</c:v>
                </c:pt>
                <c:pt idx="188">
                  <c:v>-7.3089700996677651E-2</c:v>
                </c:pt>
                <c:pt idx="189">
                  <c:v>-8.3056478405315576E-2</c:v>
                </c:pt>
                <c:pt idx="190">
                  <c:v>-8.3056478405315576E-2</c:v>
                </c:pt>
                <c:pt idx="191">
                  <c:v>-8.3056478405315576E-2</c:v>
                </c:pt>
                <c:pt idx="192">
                  <c:v>-9.302325581395339E-2</c:v>
                </c:pt>
                <c:pt idx="193">
                  <c:v>-9.302325581395339E-2</c:v>
                </c:pt>
                <c:pt idx="194">
                  <c:v>-9.302325581395339E-2</c:v>
                </c:pt>
                <c:pt idx="195">
                  <c:v>-9.302325581395339E-2</c:v>
                </c:pt>
                <c:pt idx="196">
                  <c:v>-9.302325581395339E-2</c:v>
                </c:pt>
                <c:pt idx="197">
                  <c:v>-9.302325581395339E-2</c:v>
                </c:pt>
                <c:pt idx="198">
                  <c:v>-9.6345514950166106E-2</c:v>
                </c:pt>
                <c:pt idx="199">
                  <c:v>-9.6345514950166106E-2</c:v>
                </c:pt>
                <c:pt idx="200">
                  <c:v>-9.302325581395339E-2</c:v>
                </c:pt>
                <c:pt idx="201">
                  <c:v>-9.302325581395339E-2</c:v>
                </c:pt>
                <c:pt idx="202">
                  <c:v>-9.302325581395339E-2</c:v>
                </c:pt>
                <c:pt idx="203">
                  <c:v>-9.6345514950166106E-2</c:v>
                </c:pt>
                <c:pt idx="204">
                  <c:v>-9.6345514950166106E-2</c:v>
                </c:pt>
                <c:pt idx="205">
                  <c:v>-9.6345514950166106E-2</c:v>
                </c:pt>
                <c:pt idx="206">
                  <c:v>-8.9700996677740785E-2</c:v>
                </c:pt>
                <c:pt idx="207">
                  <c:v>-8.6378737541528181E-2</c:v>
                </c:pt>
                <c:pt idx="208">
                  <c:v>-8.6378737541528181E-2</c:v>
                </c:pt>
                <c:pt idx="209">
                  <c:v>-8.6378737541528181E-2</c:v>
                </c:pt>
                <c:pt idx="210">
                  <c:v>-7.9734219269102971E-2</c:v>
                </c:pt>
                <c:pt idx="211">
                  <c:v>-8.3056478405315576E-2</c:v>
                </c:pt>
                <c:pt idx="212">
                  <c:v>-8.3056478405315576E-2</c:v>
                </c:pt>
                <c:pt idx="213">
                  <c:v>-7.6411960132890366E-2</c:v>
                </c:pt>
                <c:pt idx="214">
                  <c:v>-7.3089700996677651E-2</c:v>
                </c:pt>
                <c:pt idx="215">
                  <c:v>-7.3089700996677651E-2</c:v>
                </c:pt>
                <c:pt idx="216">
                  <c:v>-7.3089700996677651E-2</c:v>
                </c:pt>
                <c:pt idx="217">
                  <c:v>-6.9767441860465046E-2</c:v>
                </c:pt>
                <c:pt idx="218">
                  <c:v>-6.3122923588039836E-2</c:v>
                </c:pt>
                <c:pt idx="219">
                  <c:v>-5.9800664451827232E-2</c:v>
                </c:pt>
                <c:pt idx="220">
                  <c:v>-5.6478405315614509E-2</c:v>
                </c:pt>
                <c:pt idx="221">
                  <c:v>-5.9800664451827232E-2</c:v>
                </c:pt>
                <c:pt idx="222">
                  <c:v>-5.9800664451827232E-2</c:v>
                </c:pt>
                <c:pt idx="223">
                  <c:v>-5.9800664451827232E-2</c:v>
                </c:pt>
                <c:pt idx="224">
                  <c:v>-6.6445182724252441E-2</c:v>
                </c:pt>
                <c:pt idx="225">
                  <c:v>-6.3122923588039836E-2</c:v>
                </c:pt>
                <c:pt idx="226">
                  <c:v>-6.3122923588039836E-2</c:v>
                </c:pt>
                <c:pt idx="227">
                  <c:v>-6.9767441860465046E-2</c:v>
                </c:pt>
                <c:pt idx="228">
                  <c:v>-7.3089700996677651E-2</c:v>
                </c:pt>
                <c:pt idx="229">
                  <c:v>-7.3089700996677651E-2</c:v>
                </c:pt>
                <c:pt idx="230">
                  <c:v>-7.3089700996677651E-2</c:v>
                </c:pt>
                <c:pt idx="231">
                  <c:v>-7.9734219269102971E-2</c:v>
                </c:pt>
                <c:pt idx="232">
                  <c:v>-7.9734219269102971E-2</c:v>
                </c:pt>
                <c:pt idx="233">
                  <c:v>-7.9734219269102971E-2</c:v>
                </c:pt>
                <c:pt idx="234">
                  <c:v>-7.3089700996677651E-2</c:v>
                </c:pt>
                <c:pt idx="235">
                  <c:v>-8.3056478405315576E-2</c:v>
                </c:pt>
                <c:pt idx="236">
                  <c:v>-8.3056478405315576E-2</c:v>
                </c:pt>
                <c:pt idx="237">
                  <c:v>-8.3056478405315576E-2</c:v>
                </c:pt>
                <c:pt idx="238">
                  <c:v>-8.6378737541528181E-2</c:v>
                </c:pt>
                <c:pt idx="239">
                  <c:v>-8.9700996677740785E-2</c:v>
                </c:pt>
                <c:pt idx="240">
                  <c:v>-9.302325581395339E-2</c:v>
                </c:pt>
                <c:pt idx="241">
                  <c:v>-9.6345514950166106E-2</c:v>
                </c:pt>
                <c:pt idx="242">
                  <c:v>-9.302325581395339E-2</c:v>
                </c:pt>
                <c:pt idx="243">
                  <c:v>-9.302325581395339E-2</c:v>
                </c:pt>
                <c:pt idx="244">
                  <c:v>-9.302325581395339E-2</c:v>
                </c:pt>
                <c:pt idx="245">
                  <c:v>-9.302325581395339E-2</c:v>
                </c:pt>
                <c:pt idx="246">
                  <c:v>-9.302325581395339E-2</c:v>
                </c:pt>
                <c:pt idx="247">
                  <c:v>-8.9700996677740785E-2</c:v>
                </c:pt>
                <c:pt idx="248">
                  <c:v>-8.9700996677740785E-2</c:v>
                </c:pt>
                <c:pt idx="249">
                  <c:v>-8.6378737541528181E-2</c:v>
                </c:pt>
                <c:pt idx="250">
                  <c:v>-8.6378737541528181E-2</c:v>
                </c:pt>
                <c:pt idx="251">
                  <c:v>-8.6378737541528181E-2</c:v>
                </c:pt>
                <c:pt idx="252">
                  <c:v>-8.6378737541528181E-2</c:v>
                </c:pt>
                <c:pt idx="253">
                  <c:v>-9.302325581395339E-2</c:v>
                </c:pt>
                <c:pt idx="254">
                  <c:v>-9.302325581395339E-2</c:v>
                </c:pt>
                <c:pt idx="255">
                  <c:v>-9.966777408637871E-2</c:v>
                </c:pt>
                <c:pt idx="256">
                  <c:v>-9.6345514950166106E-2</c:v>
                </c:pt>
                <c:pt idx="257">
                  <c:v>-9.6345514950166106E-2</c:v>
                </c:pt>
                <c:pt idx="258">
                  <c:v>-9.6345514950166106E-2</c:v>
                </c:pt>
                <c:pt idx="259">
                  <c:v>-9.966777408637871E-2</c:v>
                </c:pt>
                <c:pt idx="260">
                  <c:v>-0.10299003322259132</c:v>
                </c:pt>
                <c:pt idx="261">
                  <c:v>-0.10631229235880392</c:v>
                </c:pt>
                <c:pt idx="262">
                  <c:v>-0.10963455149501652</c:v>
                </c:pt>
                <c:pt idx="263">
                  <c:v>-0.11627906976744186</c:v>
                </c:pt>
                <c:pt idx="264">
                  <c:v>-0.11627906976744186</c:v>
                </c:pt>
                <c:pt idx="265">
                  <c:v>-0.11627906976744186</c:v>
                </c:pt>
                <c:pt idx="266">
                  <c:v>-0.12624584717607967</c:v>
                </c:pt>
                <c:pt idx="267">
                  <c:v>-0.12624584717607967</c:v>
                </c:pt>
                <c:pt idx="268">
                  <c:v>-0.11960132890365446</c:v>
                </c:pt>
                <c:pt idx="269">
                  <c:v>-0.12292358803986707</c:v>
                </c:pt>
                <c:pt idx="270">
                  <c:v>-0.12292358803986707</c:v>
                </c:pt>
                <c:pt idx="271">
                  <c:v>-0.12292358803986707</c:v>
                </c:pt>
                <c:pt idx="272">
                  <c:v>-0.12292358803986707</c:v>
                </c:pt>
                <c:pt idx="273">
                  <c:v>-0.12292358803986707</c:v>
                </c:pt>
                <c:pt idx="274">
                  <c:v>-0.11295681063122913</c:v>
                </c:pt>
                <c:pt idx="275">
                  <c:v>-0.11295681063122913</c:v>
                </c:pt>
                <c:pt idx="276">
                  <c:v>-0.11295681063122913</c:v>
                </c:pt>
                <c:pt idx="277">
                  <c:v>-0.11627906976744186</c:v>
                </c:pt>
                <c:pt idx="278">
                  <c:v>-0.11627906976744186</c:v>
                </c:pt>
                <c:pt idx="279">
                  <c:v>-0.11627906976744186</c:v>
                </c:pt>
                <c:pt idx="280">
                  <c:v>-0.12624584717607967</c:v>
                </c:pt>
                <c:pt idx="281">
                  <c:v>-0.12956810631229226</c:v>
                </c:pt>
                <c:pt idx="282">
                  <c:v>-0.12292358803986707</c:v>
                </c:pt>
                <c:pt idx="283">
                  <c:v>-0.12624584717607967</c:v>
                </c:pt>
                <c:pt idx="284">
                  <c:v>-0.13289036544850488</c:v>
                </c:pt>
                <c:pt idx="285">
                  <c:v>-0.13289036544850488</c:v>
                </c:pt>
                <c:pt idx="286">
                  <c:v>-0.13289036544850488</c:v>
                </c:pt>
                <c:pt idx="287">
                  <c:v>-0.12956810631229226</c:v>
                </c:pt>
                <c:pt idx="288">
                  <c:v>-0.12956810631229226</c:v>
                </c:pt>
                <c:pt idx="289">
                  <c:v>-0.13289036544850488</c:v>
                </c:pt>
                <c:pt idx="290">
                  <c:v>-0.13289036544850488</c:v>
                </c:pt>
                <c:pt idx="291">
                  <c:v>-0.12624584717607967</c:v>
                </c:pt>
                <c:pt idx="292">
                  <c:v>-0.12624584717607967</c:v>
                </c:pt>
                <c:pt idx="293">
                  <c:v>-0.12624584717607967</c:v>
                </c:pt>
                <c:pt idx="294">
                  <c:v>-0.12956810631229226</c:v>
                </c:pt>
                <c:pt idx="295">
                  <c:v>-0.12624584717607967</c:v>
                </c:pt>
                <c:pt idx="296">
                  <c:v>-0.12292358803986707</c:v>
                </c:pt>
                <c:pt idx="297">
                  <c:v>-0.12292358803986707</c:v>
                </c:pt>
                <c:pt idx="298">
                  <c:v>-0.12624584717607967</c:v>
                </c:pt>
                <c:pt idx="299">
                  <c:v>-0.12624584717607967</c:v>
                </c:pt>
                <c:pt idx="300">
                  <c:v>-0.12624584717607967</c:v>
                </c:pt>
                <c:pt idx="301">
                  <c:v>-0.12624584717607967</c:v>
                </c:pt>
                <c:pt idx="302">
                  <c:v>-0.11960132890365446</c:v>
                </c:pt>
                <c:pt idx="303">
                  <c:v>-0.12292358803986707</c:v>
                </c:pt>
                <c:pt idx="304">
                  <c:v>-0.12624584717607967</c:v>
                </c:pt>
                <c:pt idx="305">
                  <c:v>-0.10963455149501652</c:v>
                </c:pt>
                <c:pt idx="306">
                  <c:v>-0.10963455149501652</c:v>
                </c:pt>
                <c:pt idx="307">
                  <c:v>-0.10963455149501652</c:v>
                </c:pt>
                <c:pt idx="308">
                  <c:v>-0.11295681063122913</c:v>
                </c:pt>
                <c:pt idx="309">
                  <c:v>-0.10299003322259132</c:v>
                </c:pt>
                <c:pt idx="310">
                  <c:v>-9.966777408637871E-2</c:v>
                </c:pt>
                <c:pt idx="311">
                  <c:v>-8.3056478405315576E-2</c:v>
                </c:pt>
                <c:pt idx="312">
                  <c:v>-7.6411960132890366E-2</c:v>
                </c:pt>
                <c:pt idx="313">
                  <c:v>-7.6411960132890366E-2</c:v>
                </c:pt>
                <c:pt idx="314">
                  <c:v>-7.6411960132890366E-2</c:v>
                </c:pt>
                <c:pt idx="315">
                  <c:v>-6.9767441860465046E-2</c:v>
                </c:pt>
                <c:pt idx="316">
                  <c:v>-6.6445182724252441E-2</c:v>
                </c:pt>
                <c:pt idx="317">
                  <c:v>-7.3089700996677651E-2</c:v>
                </c:pt>
                <c:pt idx="318">
                  <c:v>-7.3089700996677651E-2</c:v>
                </c:pt>
                <c:pt idx="319">
                  <c:v>-7.3089700996677651E-2</c:v>
                </c:pt>
                <c:pt idx="320">
                  <c:v>-7.3089700996677651E-2</c:v>
                </c:pt>
                <c:pt idx="321">
                  <c:v>-7.3089700996677651E-2</c:v>
                </c:pt>
                <c:pt idx="322">
                  <c:v>-8.3056478405315576E-2</c:v>
                </c:pt>
                <c:pt idx="323">
                  <c:v>-7.9734219269102971E-2</c:v>
                </c:pt>
                <c:pt idx="324">
                  <c:v>-7.6411960132890366E-2</c:v>
                </c:pt>
                <c:pt idx="325">
                  <c:v>-6.9767441860465046E-2</c:v>
                </c:pt>
                <c:pt idx="326">
                  <c:v>-7.3089700996677651E-2</c:v>
                </c:pt>
                <c:pt idx="327">
                  <c:v>-7.3089700996677651E-2</c:v>
                </c:pt>
                <c:pt idx="328">
                  <c:v>-7.3089700996677651E-2</c:v>
                </c:pt>
                <c:pt idx="329">
                  <c:v>-6.9767441860465046E-2</c:v>
                </c:pt>
                <c:pt idx="330">
                  <c:v>-6.3122923588039836E-2</c:v>
                </c:pt>
                <c:pt idx="331">
                  <c:v>-5.3156146179401904E-2</c:v>
                </c:pt>
                <c:pt idx="332">
                  <c:v>-4.6511627906976695E-2</c:v>
                </c:pt>
                <c:pt idx="333">
                  <c:v>-4.318936877076409E-2</c:v>
                </c:pt>
                <c:pt idx="334">
                  <c:v>-4.318936877076409E-2</c:v>
                </c:pt>
                <c:pt idx="335">
                  <c:v>-4.318936877076409E-2</c:v>
                </c:pt>
                <c:pt idx="336">
                  <c:v>-4.98338870431893E-2</c:v>
                </c:pt>
                <c:pt idx="337">
                  <c:v>-5.3156146179401904E-2</c:v>
                </c:pt>
                <c:pt idx="338">
                  <c:v>-4.98338870431893E-2</c:v>
                </c:pt>
                <c:pt idx="339">
                  <c:v>-4.318936877076409E-2</c:v>
                </c:pt>
                <c:pt idx="340">
                  <c:v>-4.318936877076409E-2</c:v>
                </c:pt>
                <c:pt idx="341">
                  <c:v>-4.318936877076409E-2</c:v>
                </c:pt>
                <c:pt idx="342">
                  <c:v>-4.318936877076409E-2</c:v>
                </c:pt>
                <c:pt idx="343">
                  <c:v>-4.6511627906976695E-2</c:v>
                </c:pt>
                <c:pt idx="344">
                  <c:v>-3.9867109634551486E-2</c:v>
                </c:pt>
                <c:pt idx="345">
                  <c:v>-3.654485049833877E-2</c:v>
                </c:pt>
                <c:pt idx="346">
                  <c:v>-5.3156146179401904E-2</c:v>
                </c:pt>
                <c:pt idx="347">
                  <c:v>-4.6511627906976695E-2</c:v>
                </c:pt>
                <c:pt idx="348">
                  <c:v>-4.6511627906976695E-2</c:v>
                </c:pt>
                <c:pt idx="349">
                  <c:v>-4.6511627906976695E-2</c:v>
                </c:pt>
                <c:pt idx="350">
                  <c:v>-4.6511627906976695E-2</c:v>
                </c:pt>
                <c:pt idx="351">
                  <c:v>-4.318936877076409E-2</c:v>
                </c:pt>
                <c:pt idx="352">
                  <c:v>-4.318936877076409E-2</c:v>
                </c:pt>
                <c:pt idx="353">
                  <c:v>-4.6511627906976695E-2</c:v>
                </c:pt>
                <c:pt idx="354">
                  <c:v>-4.6511627906976695E-2</c:v>
                </c:pt>
                <c:pt idx="355">
                  <c:v>-4.6511627906976695E-2</c:v>
                </c:pt>
                <c:pt idx="356">
                  <c:v>-4.6511627906976695E-2</c:v>
                </c:pt>
                <c:pt idx="357">
                  <c:v>-4.318936877076409E-2</c:v>
                </c:pt>
                <c:pt idx="358">
                  <c:v>-3.9867109634551486E-2</c:v>
                </c:pt>
                <c:pt idx="359">
                  <c:v>-4.6511627906976695E-2</c:v>
                </c:pt>
                <c:pt idx="360">
                  <c:v>-3.9867109634551486E-2</c:v>
                </c:pt>
                <c:pt idx="361">
                  <c:v>-3.9867109634551486E-2</c:v>
                </c:pt>
                <c:pt idx="362">
                  <c:v>-3.9867109634551486E-2</c:v>
                </c:pt>
                <c:pt idx="363">
                  <c:v>-3.9867109634551486E-2</c:v>
                </c:pt>
                <c:pt idx="364">
                  <c:v>-3.9867109634551486E-2</c:v>
                </c:pt>
                <c:pt idx="365">
                  <c:v>-3.3222591362126165E-2</c:v>
                </c:pt>
                <c:pt idx="366">
                  <c:v>-1.9933554817275743E-2</c:v>
                </c:pt>
                <c:pt idx="367">
                  <c:v>-2.3255813953488347E-2</c:v>
                </c:pt>
                <c:pt idx="368">
                  <c:v>-1.6611295681063024E-2</c:v>
                </c:pt>
                <c:pt idx="369">
                  <c:v>-1.6611295681063024E-2</c:v>
                </c:pt>
                <c:pt idx="370">
                  <c:v>-1.6611295681063024E-2</c:v>
                </c:pt>
                <c:pt idx="371">
                  <c:v>-6.6445182724252094E-3</c:v>
                </c:pt>
                <c:pt idx="372">
                  <c:v>-6.6445182724252094E-3</c:v>
                </c:pt>
                <c:pt idx="373">
                  <c:v>-6.6445182724252094E-3</c:v>
                </c:pt>
                <c:pt idx="374">
                  <c:v>0</c:v>
                </c:pt>
                <c:pt idx="375">
                  <c:v>9.9667774086379286E-3</c:v>
                </c:pt>
                <c:pt idx="376">
                  <c:v>9.9667774086379286E-3</c:v>
                </c:pt>
                <c:pt idx="377">
                  <c:v>9.9667774086379286E-3</c:v>
                </c:pt>
                <c:pt idx="378">
                  <c:v>3.3222591362127201E-3</c:v>
                </c:pt>
                <c:pt idx="379">
                  <c:v>6.6445182724253248E-3</c:v>
                </c:pt>
                <c:pt idx="380">
                  <c:v>6.6445182724253248E-3</c:v>
                </c:pt>
                <c:pt idx="381">
                  <c:v>9.9667774086379286E-3</c:v>
                </c:pt>
                <c:pt idx="382">
                  <c:v>1.3289036544850533E-2</c:v>
                </c:pt>
                <c:pt idx="383">
                  <c:v>1.3289036544850533E-2</c:v>
                </c:pt>
                <c:pt idx="384">
                  <c:v>1.3289036544850533E-2</c:v>
                </c:pt>
                <c:pt idx="385">
                  <c:v>1.6611295681063138E-2</c:v>
                </c:pt>
                <c:pt idx="386">
                  <c:v>1.3289036544850533E-2</c:v>
                </c:pt>
                <c:pt idx="387">
                  <c:v>1.3289036544850533E-2</c:v>
                </c:pt>
                <c:pt idx="388">
                  <c:v>1.3289036544850533E-2</c:v>
                </c:pt>
                <c:pt idx="389">
                  <c:v>1.3289036544850533E-2</c:v>
                </c:pt>
                <c:pt idx="390">
                  <c:v>1.3289036544850533E-2</c:v>
                </c:pt>
                <c:pt idx="391">
                  <c:v>1.3289036544850533E-2</c:v>
                </c:pt>
                <c:pt idx="392">
                  <c:v>1.3289036544850533E-2</c:v>
                </c:pt>
                <c:pt idx="393">
                  <c:v>9.9667774086379286E-3</c:v>
                </c:pt>
                <c:pt idx="394">
                  <c:v>1.3289036544850533E-2</c:v>
                </c:pt>
                <c:pt idx="395">
                  <c:v>6.6445182724253248E-3</c:v>
                </c:pt>
                <c:pt idx="396">
                  <c:v>-6.6445182724252094E-3</c:v>
                </c:pt>
                <c:pt idx="397">
                  <c:v>-6.6445182724252094E-3</c:v>
                </c:pt>
                <c:pt idx="398">
                  <c:v>-6.6445182724252094E-3</c:v>
                </c:pt>
                <c:pt idx="399">
                  <c:v>-1.6611295681063024E-2</c:v>
                </c:pt>
                <c:pt idx="400">
                  <c:v>-9.9667774086378141E-3</c:v>
                </c:pt>
                <c:pt idx="401">
                  <c:v>-9.9667774086378141E-3</c:v>
                </c:pt>
                <c:pt idx="402">
                  <c:v>-9.9667774086378141E-3</c:v>
                </c:pt>
                <c:pt idx="403">
                  <c:v>-1.3289036544850419E-2</c:v>
                </c:pt>
                <c:pt idx="404">
                  <c:v>-1.3289036544850419E-2</c:v>
                </c:pt>
                <c:pt idx="405">
                  <c:v>-1.3289036544850419E-2</c:v>
                </c:pt>
                <c:pt idx="406">
                  <c:v>-1.6611295681063024E-2</c:v>
                </c:pt>
                <c:pt idx="407">
                  <c:v>-1.9933554817275743E-2</c:v>
                </c:pt>
                <c:pt idx="408">
                  <c:v>-2.9900332225913557E-2</c:v>
                </c:pt>
                <c:pt idx="409">
                  <c:v>-3.3222591362126165E-2</c:v>
                </c:pt>
                <c:pt idx="410">
                  <c:v>-3.654485049833877E-2</c:v>
                </c:pt>
                <c:pt idx="411">
                  <c:v>-3.654485049833877E-2</c:v>
                </c:pt>
                <c:pt idx="412">
                  <c:v>-3.654485049833877E-2</c:v>
                </c:pt>
                <c:pt idx="413">
                  <c:v>-3.3222591362126165E-2</c:v>
                </c:pt>
                <c:pt idx="414">
                  <c:v>-3.9867109634551486E-2</c:v>
                </c:pt>
                <c:pt idx="415">
                  <c:v>-3.9867109634551486E-2</c:v>
                </c:pt>
                <c:pt idx="416">
                  <c:v>-4.318936877076409E-2</c:v>
                </c:pt>
                <c:pt idx="417">
                  <c:v>-4.98338870431893E-2</c:v>
                </c:pt>
                <c:pt idx="418">
                  <c:v>-4.98338870431893E-2</c:v>
                </c:pt>
                <c:pt idx="419">
                  <c:v>-4.98338870431893E-2</c:v>
                </c:pt>
                <c:pt idx="420">
                  <c:v>-4.98338870431893E-2</c:v>
                </c:pt>
                <c:pt idx="421">
                  <c:v>-5.6478405315614509E-2</c:v>
                </c:pt>
                <c:pt idx="422">
                  <c:v>-3.9867109634551486E-2</c:v>
                </c:pt>
                <c:pt idx="423">
                  <c:v>-4.6511627906976695E-2</c:v>
                </c:pt>
                <c:pt idx="424">
                  <c:v>-3.654485049833877E-2</c:v>
                </c:pt>
                <c:pt idx="425">
                  <c:v>-3.654485049833877E-2</c:v>
                </c:pt>
                <c:pt idx="426">
                  <c:v>-3.654485049833877E-2</c:v>
                </c:pt>
                <c:pt idx="427">
                  <c:v>-3.654485049833877E-2</c:v>
                </c:pt>
                <c:pt idx="428">
                  <c:v>-5.3156146179401904E-2</c:v>
                </c:pt>
                <c:pt idx="429">
                  <c:v>-5.3156146179401904E-2</c:v>
                </c:pt>
                <c:pt idx="430">
                  <c:v>-5.3156146179401904E-2</c:v>
                </c:pt>
              </c:numCache>
            </c:numRef>
          </c:val>
          <c:smooth val="0"/>
          <c:extLst>
            <c:ext xmlns:c16="http://schemas.microsoft.com/office/drawing/2014/chart" uri="{C3380CC4-5D6E-409C-BE32-E72D297353CC}">
              <c16:uniqueId val="{00000005-22C8-44BE-9F48-C0897EA8DBEA}"/>
            </c:ext>
          </c:extLst>
        </c:ser>
        <c:dLbls>
          <c:showLegendKey val="0"/>
          <c:showVal val="0"/>
          <c:showCatName val="0"/>
          <c:showSerName val="0"/>
          <c:showPercent val="0"/>
          <c:showBubbleSize val="0"/>
        </c:dLbls>
        <c:smooth val="0"/>
        <c:axId val="391484032"/>
        <c:axId val="391261664"/>
      </c:lineChart>
      <c:dateAx>
        <c:axId val="391484032"/>
        <c:scaling>
          <c:orientation val="minMax"/>
          <c:min val="44563"/>
        </c:scaling>
        <c:delete val="0"/>
        <c:axPos val="b"/>
        <c:numFmt formatCode="dd/mm/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crossAx val="391261664"/>
        <c:crosses val="autoZero"/>
        <c:auto val="1"/>
        <c:lblOffset val="100"/>
        <c:baseTimeUnit val="days"/>
        <c:majorUnit val="1"/>
        <c:majorTimeUnit val="months"/>
      </c:dateAx>
      <c:valAx>
        <c:axId val="391261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crossAx val="391484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r>
              <a:rPr lang="zh-CN" altLang="en-US" sz="1600" b="1" dirty="0">
                <a:solidFill>
                  <a:srgbClr val="1B6B93"/>
                </a:solidFill>
              </a:rPr>
              <a:t>整个证券市场的平均成交量</a:t>
            </a:r>
            <a:endParaRPr lang="en-US" sz="1600" b="1" dirty="0">
              <a:solidFill>
                <a:srgbClr val="1B6B93"/>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6.3856619735602596E-2"/>
          <c:y val="0.10805711257597601"/>
          <c:w val="0.89141505660220177"/>
          <c:h val="0.77323945812969685"/>
        </c:manualLayout>
      </c:layout>
      <c:barChart>
        <c:barDir val="col"/>
        <c:grouping val="clustered"/>
        <c:varyColors val="0"/>
        <c:ser>
          <c:idx val="1"/>
          <c:order val="1"/>
          <c:tx>
            <c:strRef>
              <c:f>'[(Tổng hợp) Tổng quan TTCK.xlsx]Thanh khoản thị trường'!$T$2</c:f>
              <c:strCache>
                <c:ptCount val="1"/>
                <c:pt idx="0">
                  <c:v> KLGD(Triệu CP) </c:v>
                </c:pt>
              </c:strCache>
            </c:strRef>
          </c:tx>
          <c:spPr>
            <a:solidFill>
              <a:schemeClr val="accent5">
                <a:shade val="76000"/>
              </a:schemeClr>
            </a:solidFill>
            <a:ln>
              <a:noFill/>
            </a:ln>
            <a:effectLst/>
          </c:spPr>
          <c:invertIfNegative val="0"/>
          <c:cat>
            <c:numRef>
              <c:f>'[(Tổng hợp) Tổng quan TTCK.xlsx]Thanh khoản thị trường'!$R$3:$R$101</c:f>
              <c:numCache>
                <c:formatCode>mmm\-yy</c:formatCode>
                <c:ptCount val="99"/>
                <c:pt idx="0">
                  <c:v>44986</c:v>
                </c:pt>
                <c:pt idx="1">
                  <c:v>44958</c:v>
                </c:pt>
                <c:pt idx="2">
                  <c:v>44927</c:v>
                </c:pt>
                <c:pt idx="3">
                  <c:v>44896</c:v>
                </c:pt>
                <c:pt idx="4">
                  <c:v>44866</c:v>
                </c:pt>
                <c:pt idx="5">
                  <c:v>44835</c:v>
                </c:pt>
                <c:pt idx="6">
                  <c:v>44805</c:v>
                </c:pt>
                <c:pt idx="7">
                  <c:v>44774</c:v>
                </c:pt>
                <c:pt idx="8">
                  <c:v>44743</c:v>
                </c:pt>
                <c:pt idx="9">
                  <c:v>44713</c:v>
                </c:pt>
                <c:pt idx="10">
                  <c:v>44682</c:v>
                </c:pt>
                <c:pt idx="11">
                  <c:v>44652</c:v>
                </c:pt>
                <c:pt idx="12">
                  <c:v>44621</c:v>
                </c:pt>
                <c:pt idx="13">
                  <c:v>44593</c:v>
                </c:pt>
                <c:pt idx="14">
                  <c:v>44562</c:v>
                </c:pt>
                <c:pt idx="15">
                  <c:v>44531</c:v>
                </c:pt>
                <c:pt idx="16">
                  <c:v>44501</c:v>
                </c:pt>
                <c:pt idx="17">
                  <c:v>44470</c:v>
                </c:pt>
                <c:pt idx="18">
                  <c:v>44440</c:v>
                </c:pt>
                <c:pt idx="19">
                  <c:v>44409</c:v>
                </c:pt>
                <c:pt idx="20">
                  <c:v>44378</c:v>
                </c:pt>
                <c:pt idx="21">
                  <c:v>44348</c:v>
                </c:pt>
                <c:pt idx="22">
                  <c:v>44317</c:v>
                </c:pt>
                <c:pt idx="23">
                  <c:v>44287</c:v>
                </c:pt>
                <c:pt idx="24">
                  <c:v>44256</c:v>
                </c:pt>
                <c:pt idx="25">
                  <c:v>44228</c:v>
                </c:pt>
                <c:pt idx="26">
                  <c:v>44197</c:v>
                </c:pt>
                <c:pt idx="27">
                  <c:v>44166</c:v>
                </c:pt>
                <c:pt idx="28">
                  <c:v>44136</c:v>
                </c:pt>
                <c:pt idx="29">
                  <c:v>44105</c:v>
                </c:pt>
                <c:pt idx="30">
                  <c:v>44075</c:v>
                </c:pt>
                <c:pt idx="31">
                  <c:v>44044</c:v>
                </c:pt>
                <c:pt idx="32">
                  <c:v>44013</c:v>
                </c:pt>
                <c:pt idx="33">
                  <c:v>43983</c:v>
                </c:pt>
                <c:pt idx="34">
                  <c:v>43952</c:v>
                </c:pt>
                <c:pt idx="35">
                  <c:v>43922</c:v>
                </c:pt>
                <c:pt idx="36">
                  <c:v>43891</c:v>
                </c:pt>
                <c:pt idx="37">
                  <c:v>43862</c:v>
                </c:pt>
                <c:pt idx="38">
                  <c:v>43831</c:v>
                </c:pt>
                <c:pt idx="39">
                  <c:v>43800</c:v>
                </c:pt>
                <c:pt idx="40">
                  <c:v>43770</c:v>
                </c:pt>
                <c:pt idx="41">
                  <c:v>43739</c:v>
                </c:pt>
                <c:pt idx="42">
                  <c:v>43709</c:v>
                </c:pt>
                <c:pt idx="43">
                  <c:v>43678</c:v>
                </c:pt>
                <c:pt idx="44">
                  <c:v>43647</c:v>
                </c:pt>
                <c:pt idx="45">
                  <c:v>43617</c:v>
                </c:pt>
                <c:pt idx="46">
                  <c:v>43586</c:v>
                </c:pt>
                <c:pt idx="47">
                  <c:v>43556</c:v>
                </c:pt>
                <c:pt idx="48">
                  <c:v>43525</c:v>
                </c:pt>
                <c:pt idx="49">
                  <c:v>43497</c:v>
                </c:pt>
                <c:pt idx="50">
                  <c:v>43466</c:v>
                </c:pt>
                <c:pt idx="51">
                  <c:v>43435</c:v>
                </c:pt>
                <c:pt idx="52">
                  <c:v>43405</c:v>
                </c:pt>
                <c:pt idx="53">
                  <c:v>43374</c:v>
                </c:pt>
                <c:pt idx="54">
                  <c:v>43344</c:v>
                </c:pt>
                <c:pt idx="55">
                  <c:v>43313</c:v>
                </c:pt>
                <c:pt idx="56">
                  <c:v>43282</c:v>
                </c:pt>
                <c:pt idx="57">
                  <c:v>43252</c:v>
                </c:pt>
                <c:pt idx="58">
                  <c:v>43221</c:v>
                </c:pt>
                <c:pt idx="59">
                  <c:v>43191</c:v>
                </c:pt>
                <c:pt idx="60">
                  <c:v>43160</c:v>
                </c:pt>
                <c:pt idx="61">
                  <c:v>43132</c:v>
                </c:pt>
                <c:pt idx="62">
                  <c:v>43101</c:v>
                </c:pt>
                <c:pt idx="63">
                  <c:v>43070</c:v>
                </c:pt>
                <c:pt idx="64">
                  <c:v>43040</c:v>
                </c:pt>
                <c:pt idx="65">
                  <c:v>43009</c:v>
                </c:pt>
                <c:pt idx="66">
                  <c:v>42979</c:v>
                </c:pt>
                <c:pt idx="67">
                  <c:v>42948</c:v>
                </c:pt>
                <c:pt idx="68">
                  <c:v>42917</c:v>
                </c:pt>
                <c:pt idx="69">
                  <c:v>42887</c:v>
                </c:pt>
                <c:pt idx="70">
                  <c:v>42856</c:v>
                </c:pt>
                <c:pt idx="71">
                  <c:v>42826</c:v>
                </c:pt>
                <c:pt idx="72">
                  <c:v>42795</c:v>
                </c:pt>
                <c:pt idx="73">
                  <c:v>42767</c:v>
                </c:pt>
                <c:pt idx="74">
                  <c:v>42736</c:v>
                </c:pt>
                <c:pt idx="75">
                  <c:v>42705</c:v>
                </c:pt>
                <c:pt idx="76">
                  <c:v>42675</c:v>
                </c:pt>
                <c:pt idx="77">
                  <c:v>42644</c:v>
                </c:pt>
                <c:pt idx="78">
                  <c:v>42614</c:v>
                </c:pt>
                <c:pt idx="79">
                  <c:v>42583</c:v>
                </c:pt>
                <c:pt idx="80">
                  <c:v>42552</c:v>
                </c:pt>
                <c:pt idx="81">
                  <c:v>42522</c:v>
                </c:pt>
                <c:pt idx="82">
                  <c:v>42491</c:v>
                </c:pt>
                <c:pt idx="83">
                  <c:v>42461</c:v>
                </c:pt>
                <c:pt idx="84">
                  <c:v>42430</c:v>
                </c:pt>
                <c:pt idx="85">
                  <c:v>42401</c:v>
                </c:pt>
                <c:pt idx="86">
                  <c:v>42370</c:v>
                </c:pt>
                <c:pt idx="87">
                  <c:v>42339</c:v>
                </c:pt>
                <c:pt idx="88">
                  <c:v>42309</c:v>
                </c:pt>
                <c:pt idx="89">
                  <c:v>42278</c:v>
                </c:pt>
                <c:pt idx="90">
                  <c:v>42248</c:v>
                </c:pt>
                <c:pt idx="91">
                  <c:v>42217</c:v>
                </c:pt>
                <c:pt idx="92">
                  <c:v>42186</c:v>
                </c:pt>
                <c:pt idx="93">
                  <c:v>42156</c:v>
                </c:pt>
                <c:pt idx="94">
                  <c:v>42125</c:v>
                </c:pt>
                <c:pt idx="95">
                  <c:v>42095</c:v>
                </c:pt>
                <c:pt idx="96">
                  <c:v>42064</c:v>
                </c:pt>
                <c:pt idx="97">
                  <c:v>42036</c:v>
                </c:pt>
                <c:pt idx="98">
                  <c:v>42005</c:v>
                </c:pt>
              </c:numCache>
            </c:numRef>
          </c:cat>
          <c:val>
            <c:numRef>
              <c:f>'[(Tổng hợp) Tổng quan TTCK.xlsx]Thanh khoản thị trường'!$T$3:$T$101</c:f>
              <c:numCache>
                <c:formatCode>_-* #,##0_-;\-* #,##0_-;_-* "-"??_-;_-@_-</c:formatCode>
                <c:ptCount val="99"/>
                <c:pt idx="0">
                  <c:v>594.09992899999997</c:v>
                </c:pt>
                <c:pt idx="1">
                  <c:v>680.74413019999997</c:v>
                </c:pt>
                <c:pt idx="2">
                  <c:v>692.82193631250004</c:v>
                </c:pt>
                <c:pt idx="3">
                  <c:v>964.21111686363633</c:v>
                </c:pt>
                <c:pt idx="4">
                  <c:v>819.64865750000001</c:v>
                </c:pt>
                <c:pt idx="5">
                  <c:v>649.48922447619043</c:v>
                </c:pt>
                <c:pt idx="6">
                  <c:v>690.54279555000005</c:v>
                </c:pt>
                <c:pt idx="7">
                  <c:v>779.52329669565222</c:v>
                </c:pt>
                <c:pt idx="8">
                  <c:v>616.69719180952382</c:v>
                </c:pt>
                <c:pt idx="9">
                  <c:v>698.24221545454543</c:v>
                </c:pt>
                <c:pt idx="10">
                  <c:v>678.68705194999995</c:v>
                </c:pt>
                <c:pt idx="11">
                  <c:v>879.04671559999997</c:v>
                </c:pt>
                <c:pt idx="12">
                  <c:v>1089.2240559565219</c:v>
                </c:pt>
                <c:pt idx="13">
                  <c:v>901.89039893749998</c:v>
                </c:pt>
                <c:pt idx="14">
                  <c:v>1092.9140030526316</c:v>
                </c:pt>
                <c:pt idx="15">
                  <c:v>1133.2506807391305</c:v>
                </c:pt>
                <c:pt idx="16">
                  <c:v>1385.9872119545455</c:v>
                </c:pt>
                <c:pt idx="17">
                  <c:v>980.41095938095236</c:v>
                </c:pt>
                <c:pt idx="18">
                  <c:v>1002.64112585</c:v>
                </c:pt>
                <c:pt idx="19">
                  <c:v>965.06529986363637</c:v>
                </c:pt>
                <c:pt idx="20">
                  <c:v>806.73329263636367</c:v>
                </c:pt>
                <c:pt idx="21">
                  <c:v>1012.546882590909</c:v>
                </c:pt>
                <c:pt idx="22">
                  <c:v>924.14026330000002</c:v>
                </c:pt>
                <c:pt idx="23">
                  <c:v>983.2151523</c:v>
                </c:pt>
                <c:pt idx="24">
                  <c:v>887.68867130434785</c:v>
                </c:pt>
                <c:pt idx="25">
                  <c:v>732.61559653333336</c:v>
                </c:pt>
                <c:pt idx="26">
                  <c:v>988.05975745000001</c:v>
                </c:pt>
                <c:pt idx="27">
                  <c:v>763.87722573913038</c:v>
                </c:pt>
                <c:pt idx="28">
                  <c:v>493.95257766666668</c:v>
                </c:pt>
                <c:pt idx="29">
                  <c:v>513.20108200000004</c:v>
                </c:pt>
                <c:pt idx="30">
                  <c:v>449.39984838095239</c:v>
                </c:pt>
                <c:pt idx="31">
                  <c:v>376.33546147619046</c:v>
                </c:pt>
                <c:pt idx="32">
                  <c:v>338.23620204347827</c:v>
                </c:pt>
                <c:pt idx="33">
                  <c:v>555.41881009090912</c:v>
                </c:pt>
                <c:pt idx="34">
                  <c:v>392.50826265000001</c:v>
                </c:pt>
                <c:pt idx="35">
                  <c:v>352.58590915000002</c:v>
                </c:pt>
                <c:pt idx="36">
                  <c:v>361.43752849999998</c:v>
                </c:pt>
                <c:pt idx="37">
                  <c:v>258.07551669999998</c:v>
                </c:pt>
                <c:pt idx="38">
                  <c:v>223.27715352941178</c:v>
                </c:pt>
                <c:pt idx="39">
                  <c:v>277.14348390909089</c:v>
                </c:pt>
                <c:pt idx="40">
                  <c:v>245.97135476190476</c:v>
                </c:pt>
                <c:pt idx="41">
                  <c:v>230.26334126086957</c:v>
                </c:pt>
                <c:pt idx="42">
                  <c:v>215.2194805</c:v>
                </c:pt>
                <c:pt idx="43">
                  <c:v>227.56836995454546</c:v>
                </c:pt>
                <c:pt idx="44">
                  <c:v>203.62719860869566</c:v>
                </c:pt>
                <c:pt idx="45">
                  <c:v>203.40089595000001</c:v>
                </c:pt>
                <c:pt idx="46">
                  <c:v>207.50855077272726</c:v>
                </c:pt>
                <c:pt idx="47">
                  <c:v>210.67137778947369</c:v>
                </c:pt>
                <c:pt idx="48">
                  <c:v>285.11533009523811</c:v>
                </c:pt>
                <c:pt idx="49">
                  <c:v>249.4120886</c:v>
                </c:pt>
                <c:pt idx="50">
                  <c:v>174.30492849999999</c:v>
                </c:pt>
                <c:pt idx="51">
                  <c:v>252.33912475</c:v>
                </c:pt>
                <c:pt idx="52">
                  <c:v>196.51992409090909</c:v>
                </c:pt>
                <c:pt idx="53">
                  <c:v>263.35607808695653</c:v>
                </c:pt>
                <c:pt idx="54">
                  <c:v>279.07032573684211</c:v>
                </c:pt>
                <c:pt idx="55">
                  <c:v>244.72818939130434</c:v>
                </c:pt>
                <c:pt idx="56">
                  <c:v>226.38833113636363</c:v>
                </c:pt>
                <c:pt idx="57">
                  <c:v>224.25062242857143</c:v>
                </c:pt>
                <c:pt idx="58">
                  <c:v>241.65113790909092</c:v>
                </c:pt>
                <c:pt idx="59">
                  <c:v>300.66766089473685</c:v>
                </c:pt>
                <c:pt idx="60">
                  <c:v>329.80880940909088</c:v>
                </c:pt>
                <c:pt idx="61">
                  <c:v>312.9254646</c:v>
                </c:pt>
                <c:pt idx="62">
                  <c:v>385.79839004545454</c:v>
                </c:pt>
                <c:pt idx="63">
                  <c:v>295.6524882857143</c:v>
                </c:pt>
                <c:pt idx="64">
                  <c:v>302.90392090909091</c:v>
                </c:pt>
                <c:pt idx="65">
                  <c:v>231.1892140909091</c:v>
                </c:pt>
                <c:pt idx="66">
                  <c:v>226.66268224999999</c:v>
                </c:pt>
                <c:pt idx="67">
                  <c:v>277.07012221739132</c:v>
                </c:pt>
                <c:pt idx="68">
                  <c:v>294.39158500000002</c:v>
                </c:pt>
                <c:pt idx="69">
                  <c:v>281.58533777272726</c:v>
                </c:pt>
                <c:pt idx="70">
                  <c:v>302.95926190476189</c:v>
                </c:pt>
                <c:pt idx="71">
                  <c:v>251.45157315789473</c:v>
                </c:pt>
                <c:pt idx="72">
                  <c:v>258.04249852173911</c:v>
                </c:pt>
                <c:pt idx="73">
                  <c:v>228.58777315789473</c:v>
                </c:pt>
                <c:pt idx="74">
                  <c:v>131.63651405882354</c:v>
                </c:pt>
                <c:pt idx="75">
                  <c:v>182.86157722727273</c:v>
                </c:pt>
                <c:pt idx="76">
                  <c:v>165.68843072727273</c:v>
                </c:pt>
                <c:pt idx="77">
                  <c:v>176.44004523809525</c:v>
                </c:pt>
                <c:pt idx="78">
                  <c:v>172.778831</c:v>
                </c:pt>
                <c:pt idx="79">
                  <c:v>161.31497091304348</c:v>
                </c:pt>
                <c:pt idx="80">
                  <c:v>198.41161585714286</c:v>
                </c:pt>
                <c:pt idx="81">
                  <c:v>194.65345272727274</c:v>
                </c:pt>
                <c:pt idx="82">
                  <c:v>179.66023924999999</c:v>
                </c:pt>
                <c:pt idx="83">
                  <c:v>191.56518109999999</c:v>
                </c:pt>
                <c:pt idx="84">
                  <c:v>222.62175191304348</c:v>
                </c:pt>
                <c:pt idx="85">
                  <c:v>163.9074555</c:v>
                </c:pt>
                <c:pt idx="86">
                  <c:v>184.43074765</c:v>
                </c:pt>
                <c:pt idx="87">
                  <c:v>163.33260191304348</c:v>
                </c:pt>
                <c:pt idx="88">
                  <c:v>186.571214</c:v>
                </c:pt>
                <c:pt idx="89">
                  <c:v>167.21786931818181</c:v>
                </c:pt>
                <c:pt idx="90">
                  <c:v>131.4344620952381</c:v>
                </c:pt>
                <c:pt idx="91">
                  <c:v>171.90808699999999</c:v>
                </c:pt>
                <c:pt idx="92">
                  <c:v>195.38592534782609</c:v>
                </c:pt>
                <c:pt idx="93">
                  <c:v>208.367514</c:v>
                </c:pt>
                <c:pt idx="94">
                  <c:v>153.75354730000001</c:v>
                </c:pt>
                <c:pt idx="95">
                  <c:v>131.46769221052631</c:v>
                </c:pt>
                <c:pt idx="96">
                  <c:v>146.46565454545456</c:v>
                </c:pt>
                <c:pt idx="97">
                  <c:v>120.03014814285714</c:v>
                </c:pt>
                <c:pt idx="98">
                  <c:v>167.65707764999999</c:v>
                </c:pt>
              </c:numCache>
            </c:numRef>
          </c:val>
          <c:extLst>
            <c:ext xmlns:c16="http://schemas.microsoft.com/office/drawing/2014/chart" uri="{C3380CC4-5D6E-409C-BE32-E72D297353CC}">
              <c16:uniqueId val="{00000000-3ED6-405C-A110-4470B4C13083}"/>
            </c:ext>
          </c:extLst>
        </c:ser>
        <c:dLbls>
          <c:showLegendKey val="0"/>
          <c:showVal val="0"/>
          <c:showCatName val="0"/>
          <c:showSerName val="0"/>
          <c:showPercent val="0"/>
          <c:showBubbleSize val="0"/>
        </c:dLbls>
        <c:gapWidth val="80"/>
        <c:axId val="396771488"/>
        <c:axId val="396770928"/>
      </c:barChart>
      <c:lineChart>
        <c:grouping val="standard"/>
        <c:varyColors val="0"/>
        <c:ser>
          <c:idx val="0"/>
          <c:order val="0"/>
          <c:tx>
            <c:strRef>
              <c:f>'[(Tổng hợp) Tổng quan TTCK.xlsx]Thanh khoản thị trường'!$S$2</c:f>
              <c:strCache>
                <c:ptCount val="1"/>
                <c:pt idx="0">
                  <c:v> GTGD(tỷ VNĐ) </c:v>
                </c:pt>
              </c:strCache>
            </c:strRef>
          </c:tx>
          <c:spPr>
            <a:ln w="28575" cap="rnd">
              <a:solidFill>
                <a:schemeClr val="accent5">
                  <a:tint val="77000"/>
                </a:schemeClr>
              </a:solidFill>
              <a:round/>
            </a:ln>
            <a:effectLst/>
          </c:spPr>
          <c:marker>
            <c:symbol val="none"/>
          </c:marker>
          <c:dLbls>
            <c:dLbl>
              <c:idx val="82"/>
              <c:layout>
                <c:manualLayout>
                  <c:x val="-3.014730746995024E-2"/>
                  <c:y val="-2.5751072961373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ED6-405C-A110-4470B4C13083}"/>
                </c:ext>
              </c:extLst>
            </c:dLbl>
            <c:dLbl>
              <c:idx val="98"/>
              <c:layout>
                <c:manualLayout>
                  <c:x val="-7.6385935117758957E-2"/>
                  <c:y val="-0.1598800613426720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2E3-4375-B85C-D96FE21C502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'[(Tổng hợp) Tổng quan TTCK.xlsx]Thanh khoản thị trường'!$R$3:$R$101</c:f>
              <c:numCache>
                <c:formatCode>mmm\-yy</c:formatCode>
                <c:ptCount val="99"/>
                <c:pt idx="0">
                  <c:v>44986</c:v>
                </c:pt>
                <c:pt idx="1">
                  <c:v>44958</c:v>
                </c:pt>
                <c:pt idx="2">
                  <c:v>44927</c:v>
                </c:pt>
                <c:pt idx="3">
                  <c:v>44896</c:v>
                </c:pt>
                <c:pt idx="4">
                  <c:v>44866</c:v>
                </c:pt>
                <c:pt idx="5">
                  <c:v>44835</c:v>
                </c:pt>
                <c:pt idx="6">
                  <c:v>44805</c:v>
                </c:pt>
                <c:pt idx="7">
                  <c:v>44774</c:v>
                </c:pt>
                <c:pt idx="8">
                  <c:v>44743</c:v>
                </c:pt>
                <c:pt idx="9">
                  <c:v>44713</c:v>
                </c:pt>
                <c:pt idx="10">
                  <c:v>44682</c:v>
                </c:pt>
                <c:pt idx="11">
                  <c:v>44652</c:v>
                </c:pt>
                <c:pt idx="12">
                  <c:v>44621</c:v>
                </c:pt>
                <c:pt idx="13">
                  <c:v>44593</c:v>
                </c:pt>
                <c:pt idx="14">
                  <c:v>44562</c:v>
                </c:pt>
                <c:pt idx="15">
                  <c:v>44531</c:v>
                </c:pt>
                <c:pt idx="16">
                  <c:v>44501</c:v>
                </c:pt>
                <c:pt idx="17">
                  <c:v>44470</c:v>
                </c:pt>
                <c:pt idx="18">
                  <c:v>44440</c:v>
                </c:pt>
                <c:pt idx="19">
                  <c:v>44409</c:v>
                </c:pt>
                <c:pt idx="20">
                  <c:v>44378</c:v>
                </c:pt>
                <c:pt idx="21">
                  <c:v>44348</c:v>
                </c:pt>
                <c:pt idx="22">
                  <c:v>44317</c:v>
                </c:pt>
                <c:pt idx="23">
                  <c:v>44287</c:v>
                </c:pt>
                <c:pt idx="24">
                  <c:v>44256</c:v>
                </c:pt>
                <c:pt idx="25">
                  <c:v>44228</c:v>
                </c:pt>
                <c:pt idx="26">
                  <c:v>44197</c:v>
                </c:pt>
                <c:pt idx="27">
                  <c:v>44166</c:v>
                </c:pt>
                <c:pt idx="28">
                  <c:v>44136</c:v>
                </c:pt>
                <c:pt idx="29">
                  <c:v>44105</c:v>
                </c:pt>
                <c:pt idx="30">
                  <c:v>44075</c:v>
                </c:pt>
                <c:pt idx="31">
                  <c:v>44044</c:v>
                </c:pt>
                <c:pt idx="32">
                  <c:v>44013</c:v>
                </c:pt>
                <c:pt idx="33">
                  <c:v>43983</c:v>
                </c:pt>
                <c:pt idx="34">
                  <c:v>43952</c:v>
                </c:pt>
                <c:pt idx="35">
                  <c:v>43922</c:v>
                </c:pt>
                <c:pt idx="36">
                  <c:v>43891</c:v>
                </c:pt>
                <c:pt idx="37">
                  <c:v>43862</c:v>
                </c:pt>
                <c:pt idx="38">
                  <c:v>43831</c:v>
                </c:pt>
                <c:pt idx="39">
                  <c:v>43800</c:v>
                </c:pt>
                <c:pt idx="40">
                  <c:v>43770</c:v>
                </c:pt>
                <c:pt idx="41">
                  <c:v>43739</c:v>
                </c:pt>
                <c:pt idx="42">
                  <c:v>43709</c:v>
                </c:pt>
                <c:pt idx="43">
                  <c:v>43678</c:v>
                </c:pt>
                <c:pt idx="44">
                  <c:v>43647</c:v>
                </c:pt>
                <c:pt idx="45">
                  <c:v>43617</c:v>
                </c:pt>
                <c:pt idx="46">
                  <c:v>43586</c:v>
                </c:pt>
                <c:pt idx="47">
                  <c:v>43556</c:v>
                </c:pt>
                <c:pt idx="48">
                  <c:v>43525</c:v>
                </c:pt>
                <c:pt idx="49">
                  <c:v>43497</c:v>
                </c:pt>
                <c:pt idx="50">
                  <c:v>43466</c:v>
                </c:pt>
                <c:pt idx="51">
                  <c:v>43435</c:v>
                </c:pt>
                <c:pt idx="52">
                  <c:v>43405</c:v>
                </c:pt>
                <c:pt idx="53">
                  <c:v>43374</c:v>
                </c:pt>
                <c:pt idx="54">
                  <c:v>43344</c:v>
                </c:pt>
                <c:pt idx="55">
                  <c:v>43313</c:v>
                </c:pt>
                <c:pt idx="56">
                  <c:v>43282</c:v>
                </c:pt>
                <c:pt idx="57">
                  <c:v>43252</c:v>
                </c:pt>
                <c:pt idx="58">
                  <c:v>43221</c:v>
                </c:pt>
                <c:pt idx="59">
                  <c:v>43191</c:v>
                </c:pt>
                <c:pt idx="60">
                  <c:v>43160</c:v>
                </c:pt>
                <c:pt idx="61">
                  <c:v>43132</c:v>
                </c:pt>
                <c:pt idx="62">
                  <c:v>43101</c:v>
                </c:pt>
                <c:pt idx="63">
                  <c:v>43070</c:v>
                </c:pt>
                <c:pt idx="64">
                  <c:v>43040</c:v>
                </c:pt>
                <c:pt idx="65">
                  <c:v>43009</c:v>
                </c:pt>
                <c:pt idx="66">
                  <c:v>42979</c:v>
                </c:pt>
                <c:pt idx="67">
                  <c:v>42948</c:v>
                </c:pt>
                <c:pt idx="68">
                  <c:v>42917</c:v>
                </c:pt>
                <c:pt idx="69">
                  <c:v>42887</c:v>
                </c:pt>
                <c:pt idx="70">
                  <c:v>42856</c:v>
                </c:pt>
                <c:pt idx="71">
                  <c:v>42826</c:v>
                </c:pt>
                <c:pt idx="72">
                  <c:v>42795</c:v>
                </c:pt>
                <c:pt idx="73">
                  <c:v>42767</c:v>
                </c:pt>
                <c:pt idx="74">
                  <c:v>42736</c:v>
                </c:pt>
                <c:pt idx="75">
                  <c:v>42705</c:v>
                </c:pt>
                <c:pt idx="76">
                  <c:v>42675</c:v>
                </c:pt>
                <c:pt idx="77">
                  <c:v>42644</c:v>
                </c:pt>
                <c:pt idx="78">
                  <c:v>42614</c:v>
                </c:pt>
                <c:pt idx="79">
                  <c:v>42583</c:v>
                </c:pt>
                <c:pt idx="80">
                  <c:v>42552</c:v>
                </c:pt>
                <c:pt idx="81">
                  <c:v>42522</c:v>
                </c:pt>
                <c:pt idx="82">
                  <c:v>42491</c:v>
                </c:pt>
                <c:pt idx="83">
                  <c:v>42461</c:v>
                </c:pt>
                <c:pt idx="84">
                  <c:v>42430</c:v>
                </c:pt>
                <c:pt idx="85">
                  <c:v>42401</c:v>
                </c:pt>
                <c:pt idx="86">
                  <c:v>42370</c:v>
                </c:pt>
                <c:pt idx="87">
                  <c:v>42339</c:v>
                </c:pt>
                <c:pt idx="88">
                  <c:v>42309</c:v>
                </c:pt>
                <c:pt idx="89">
                  <c:v>42278</c:v>
                </c:pt>
                <c:pt idx="90">
                  <c:v>42248</c:v>
                </c:pt>
                <c:pt idx="91">
                  <c:v>42217</c:v>
                </c:pt>
                <c:pt idx="92">
                  <c:v>42186</c:v>
                </c:pt>
                <c:pt idx="93">
                  <c:v>42156</c:v>
                </c:pt>
                <c:pt idx="94">
                  <c:v>42125</c:v>
                </c:pt>
                <c:pt idx="95">
                  <c:v>42095</c:v>
                </c:pt>
                <c:pt idx="96">
                  <c:v>42064</c:v>
                </c:pt>
                <c:pt idx="97">
                  <c:v>42036</c:v>
                </c:pt>
                <c:pt idx="98">
                  <c:v>42005</c:v>
                </c:pt>
              </c:numCache>
            </c:numRef>
          </c:cat>
          <c:val>
            <c:numRef>
              <c:f>'[(Tổng hợp) Tổng quan TTCK.xlsx]Thanh khoản thị trường'!$S$3:$S$101</c:f>
              <c:numCache>
                <c:formatCode>_-* #,##0_-;\-* #,##0_-;_-* "-"??_-;_-@_-</c:formatCode>
                <c:ptCount val="99"/>
                <c:pt idx="0">
                  <c:v>10234.13125</c:v>
                </c:pt>
                <c:pt idx="1">
                  <c:v>11646.504000000003</c:v>
                </c:pt>
                <c:pt idx="2">
                  <c:v>12117.412499999999</c:v>
                </c:pt>
                <c:pt idx="3">
                  <c:v>16241.471363636367</c:v>
                </c:pt>
                <c:pt idx="4">
                  <c:v>12998.470000000001</c:v>
                </c:pt>
                <c:pt idx="5">
                  <c:v>13033.176190476188</c:v>
                </c:pt>
                <c:pt idx="6">
                  <c:v>15631.867499999998</c:v>
                </c:pt>
                <c:pt idx="7">
                  <c:v>18521.42130434783</c:v>
                </c:pt>
                <c:pt idx="8">
                  <c:v>13782.474285714286</c:v>
                </c:pt>
                <c:pt idx="9">
                  <c:v>17777.298636363634</c:v>
                </c:pt>
                <c:pt idx="10">
                  <c:v>17773.394500000002</c:v>
                </c:pt>
                <c:pt idx="11">
                  <c:v>26736.377499999995</c:v>
                </c:pt>
                <c:pt idx="12">
                  <c:v>33449.86260869565</c:v>
                </c:pt>
                <c:pt idx="13">
                  <c:v>28031.351249999996</c:v>
                </c:pt>
                <c:pt idx="14">
                  <c:v>32794.857368421057</c:v>
                </c:pt>
                <c:pt idx="15">
                  <c:v>32951.209999999992</c:v>
                </c:pt>
                <c:pt idx="16">
                  <c:v>40116.688181818186</c:v>
                </c:pt>
                <c:pt idx="17">
                  <c:v>27371.225238095238</c:v>
                </c:pt>
                <c:pt idx="18">
                  <c:v>26520.785499999998</c:v>
                </c:pt>
                <c:pt idx="19">
                  <c:v>28807.253181818174</c:v>
                </c:pt>
                <c:pt idx="20">
                  <c:v>24412.914090909089</c:v>
                </c:pt>
                <c:pt idx="21">
                  <c:v>29689.895454545462</c:v>
                </c:pt>
                <c:pt idx="22">
                  <c:v>26177.943500000001</c:v>
                </c:pt>
                <c:pt idx="23">
                  <c:v>22540.132000000001</c:v>
                </c:pt>
                <c:pt idx="24">
                  <c:v>19335.488260869566</c:v>
                </c:pt>
                <c:pt idx="25">
                  <c:v>16685.536666666667</c:v>
                </c:pt>
                <c:pt idx="26">
                  <c:v>20413.637999999999</c:v>
                </c:pt>
                <c:pt idx="27">
                  <c:v>14878.998695652173</c:v>
                </c:pt>
                <c:pt idx="28">
                  <c:v>10026.277142857145</c:v>
                </c:pt>
                <c:pt idx="29">
                  <c:v>9639.807272727272</c:v>
                </c:pt>
                <c:pt idx="30">
                  <c:v>7860.9290476190481</c:v>
                </c:pt>
                <c:pt idx="31">
                  <c:v>6373.0100000000011</c:v>
                </c:pt>
                <c:pt idx="32">
                  <c:v>5286.9256521739126</c:v>
                </c:pt>
                <c:pt idx="33">
                  <c:v>7898.9859090909067</c:v>
                </c:pt>
                <c:pt idx="34">
                  <c:v>6595.5595000000003</c:v>
                </c:pt>
                <c:pt idx="35">
                  <c:v>4995.3949999999995</c:v>
                </c:pt>
                <c:pt idx="36">
                  <c:v>5236.6749999999993</c:v>
                </c:pt>
                <c:pt idx="37">
                  <c:v>4436.8969999999999</c:v>
                </c:pt>
                <c:pt idx="38">
                  <c:v>4035.8782352941171</c:v>
                </c:pt>
                <c:pt idx="39">
                  <c:v>5062.5581818181827</c:v>
                </c:pt>
                <c:pt idx="40">
                  <c:v>5044.9485714285711</c:v>
                </c:pt>
                <c:pt idx="41">
                  <c:v>4500.4778260869562</c:v>
                </c:pt>
                <c:pt idx="42">
                  <c:v>4570.4774999999991</c:v>
                </c:pt>
                <c:pt idx="43">
                  <c:v>5195.8586363636359</c:v>
                </c:pt>
                <c:pt idx="44">
                  <c:v>4476.4839130434784</c:v>
                </c:pt>
                <c:pt idx="45">
                  <c:v>4253.1499999999996</c:v>
                </c:pt>
                <c:pt idx="46">
                  <c:v>4591.4272727272728</c:v>
                </c:pt>
                <c:pt idx="47">
                  <c:v>4108.6010526315786</c:v>
                </c:pt>
                <c:pt idx="48">
                  <c:v>5663.8033333333324</c:v>
                </c:pt>
                <c:pt idx="49">
                  <c:v>5179.4140000000007</c:v>
                </c:pt>
                <c:pt idx="50">
                  <c:v>3322.9204545454554</c:v>
                </c:pt>
                <c:pt idx="51">
                  <c:v>5135.7124999999996</c:v>
                </c:pt>
                <c:pt idx="52">
                  <c:v>4051.6986363636356</c:v>
                </c:pt>
                <c:pt idx="53">
                  <c:v>6080.6665217391301</c:v>
                </c:pt>
                <c:pt idx="54">
                  <c:v>5692.1047368421059</c:v>
                </c:pt>
                <c:pt idx="55">
                  <c:v>5217.7852173913052</c:v>
                </c:pt>
                <c:pt idx="56">
                  <c:v>4490.9845454545466</c:v>
                </c:pt>
                <c:pt idx="57">
                  <c:v>5764.8590476190484</c:v>
                </c:pt>
                <c:pt idx="58">
                  <c:v>7304.5359090909096</c:v>
                </c:pt>
                <c:pt idx="59">
                  <c:v>8818.3342105263164</c:v>
                </c:pt>
                <c:pt idx="60">
                  <c:v>8930.7759090909094</c:v>
                </c:pt>
                <c:pt idx="61">
                  <c:v>8269.3566666666666</c:v>
                </c:pt>
                <c:pt idx="62">
                  <c:v>9458.0713636363653</c:v>
                </c:pt>
                <c:pt idx="63">
                  <c:v>6803.6771428571446</c:v>
                </c:pt>
                <c:pt idx="64">
                  <c:v>8004.2895454545451</c:v>
                </c:pt>
                <c:pt idx="65">
                  <c:v>4855.4000000000005</c:v>
                </c:pt>
                <c:pt idx="66">
                  <c:v>4437.9070000000011</c:v>
                </c:pt>
                <c:pt idx="67">
                  <c:v>4546.6434782608694</c:v>
                </c:pt>
                <c:pt idx="68">
                  <c:v>4752.7623809523811</c:v>
                </c:pt>
                <c:pt idx="69">
                  <c:v>5065.6122727272732</c:v>
                </c:pt>
                <c:pt idx="70">
                  <c:v>5777.6761904761916</c:v>
                </c:pt>
                <c:pt idx="71">
                  <c:v>4775.4231578947365</c:v>
                </c:pt>
                <c:pt idx="72">
                  <c:v>4632.5130434782604</c:v>
                </c:pt>
                <c:pt idx="73">
                  <c:v>3811.4836842105265</c:v>
                </c:pt>
                <c:pt idx="74">
                  <c:v>2543.4641176470586</c:v>
                </c:pt>
                <c:pt idx="75">
                  <c:v>3119.1254545454535</c:v>
                </c:pt>
                <c:pt idx="76">
                  <c:v>2788.9018181818183</c:v>
                </c:pt>
                <c:pt idx="77">
                  <c:v>2956.5023809523809</c:v>
                </c:pt>
                <c:pt idx="78">
                  <c:v>3538.62380952381</c:v>
                </c:pt>
                <c:pt idx="79">
                  <c:v>2982.0965217391304</c:v>
                </c:pt>
                <c:pt idx="80">
                  <c:v>3588.8033333333333</c:v>
                </c:pt>
                <c:pt idx="81">
                  <c:v>3160.2990909090904</c:v>
                </c:pt>
                <c:pt idx="82">
                  <c:v>2918.5290000000005</c:v>
                </c:pt>
                <c:pt idx="83">
                  <c:v>2990.7729999999997</c:v>
                </c:pt>
                <c:pt idx="84">
                  <c:v>3363.2443478260861</c:v>
                </c:pt>
                <c:pt idx="85">
                  <c:v>2490.5643750000004</c:v>
                </c:pt>
                <c:pt idx="86">
                  <c:v>2440.0815000000007</c:v>
                </c:pt>
                <c:pt idx="87">
                  <c:v>2484.1095652173913</c:v>
                </c:pt>
                <c:pt idx="88">
                  <c:v>2828.0319047619041</c:v>
                </c:pt>
                <c:pt idx="89">
                  <c:v>2756.9368181818186</c:v>
                </c:pt>
                <c:pt idx="90">
                  <c:v>2017.6971428571426</c:v>
                </c:pt>
                <c:pt idx="91">
                  <c:v>2703.4657142857141</c:v>
                </c:pt>
                <c:pt idx="92">
                  <c:v>3186.0030434782607</c:v>
                </c:pt>
                <c:pt idx="93">
                  <c:v>3082.4554545454539</c:v>
                </c:pt>
                <c:pt idx="94">
                  <c:v>2135.2979999999998</c:v>
                </c:pt>
                <c:pt idx="95">
                  <c:v>2087.99947368421</c:v>
                </c:pt>
                <c:pt idx="96">
                  <c:v>2404.8172727272731</c:v>
                </c:pt>
                <c:pt idx="97">
                  <c:v>1867.4785714285717</c:v>
                </c:pt>
                <c:pt idx="98">
                  <c:v>2626.6235000000001</c:v>
                </c:pt>
              </c:numCache>
            </c:numRef>
          </c:val>
          <c:smooth val="0"/>
          <c:extLst>
            <c:ext xmlns:c16="http://schemas.microsoft.com/office/drawing/2014/chart" uri="{C3380CC4-5D6E-409C-BE32-E72D297353CC}">
              <c16:uniqueId val="{00000002-3ED6-405C-A110-4470B4C13083}"/>
            </c:ext>
          </c:extLst>
        </c:ser>
        <c:dLbls>
          <c:showLegendKey val="0"/>
          <c:showVal val="0"/>
          <c:showCatName val="0"/>
          <c:showSerName val="0"/>
          <c:showPercent val="0"/>
          <c:showBubbleSize val="0"/>
        </c:dLbls>
        <c:marker val="1"/>
        <c:smooth val="0"/>
        <c:axId val="396769808"/>
        <c:axId val="396770368"/>
      </c:lineChart>
      <c:dateAx>
        <c:axId val="396769808"/>
        <c:scaling>
          <c:orientation val="minMax"/>
          <c:min val="42064"/>
        </c:scaling>
        <c:delete val="0"/>
        <c:axPos val="b"/>
        <c:numFmt formatCode="mm/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6770368"/>
        <c:crosses val="autoZero"/>
        <c:auto val="1"/>
        <c:lblOffset val="100"/>
        <c:baseTimeUnit val="months"/>
        <c:majorUnit val="6"/>
        <c:majorTimeUnit val="months"/>
      </c:dateAx>
      <c:valAx>
        <c:axId val="396770368"/>
        <c:scaling>
          <c:orientation val="minMax"/>
        </c:scaling>
        <c:delete val="0"/>
        <c:axPos val="l"/>
        <c:majorGridlines>
          <c:spPr>
            <a:ln w="9525" cap="flat" cmpd="sng" algn="ctr">
              <a:noFill/>
              <a:round/>
            </a:ln>
            <a:effectLst/>
          </c:spPr>
        </c:majorGridlines>
        <c:numFmt formatCode="_-* #,##0_-;\-* #,##0_-;_-* &quot;-&quot;??_-;_-@_-" sourceLinked="1"/>
        <c:majorTickMark val="out"/>
        <c:minorTickMark val="in"/>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6769808"/>
        <c:crosses val="autoZero"/>
        <c:crossBetween val="between"/>
      </c:valAx>
      <c:valAx>
        <c:axId val="396770928"/>
        <c:scaling>
          <c:orientation val="minMax"/>
          <c:max val="3000"/>
        </c:scaling>
        <c:delete val="0"/>
        <c:axPos val="r"/>
        <c:numFmt formatCode="_-* #,##0_-;\-* #,##0_-;_-* &quot;-&quot;??_-;_-@_-" sourceLinked="1"/>
        <c:majorTickMark val="out"/>
        <c:minorTickMark val="in"/>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6771488"/>
        <c:crosses val="max"/>
        <c:crossBetween val="between"/>
      </c:valAx>
      <c:dateAx>
        <c:axId val="396771488"/>
        <c:scaling>
          <c:orientation val="minMax"/>
        </c:scaling>
        <c:delete val="1"/>
        <c:axPos val="b"/>
        <c:numFmt formatCode="mmm\-yy" sourceLinked="1"/>
        <c:majorTickMark val="out"/>
        <c:minorTickMark val="none"/>
        <c:tickLblPos val="nextTo"/>
        <c:crossAx val="396770928"/>
        <c:crosses val="autoZero"/>
        <c:auto val="1"/>
        <c:lblOffset val="100"/>
        <c:baseTimeUnit val="months"/>
      </c:dateAx>
      <c:spPr>
        <a:noFill/>
        <a:ln>
          <a:noFill/>
        </a:ln>
        <a:effectLst/>
      </c:spPr>
    </c:plotArea>
    <c:legend>
      <c:legendPos val="b"/>
      <c:layout>
        <c:manualLayout>
          <c:xMode val="edge"/>
          <c:yMode val="edge"/>
          <c:x val="0.37283141296909517"/>
          <c:y val="0.92594291505263793"/>
          <c:w val="0.30600582577110835"/>
          <c:h val="7.40570849473621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bg1"/>
      </a:solid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rgbClr val="1B6B93"/>
                </a:solidFill>
                <a:latin typeface="+mn-lt"/>
                <a:ea typeface="+mn-ea"/>
                <a:cs typeface="+mn-cs"/>
              </a:defRPr>
            </a:pPr>
            <a:r>
              <a:rPr lang="zh-CN" altLang="en-US" sz="1800" dirty="0">
                <a:solidFill>
                  <a:srgbClr val="1B6B93"/>
                </a:solidFill>
              </a:rPr>
              <a:t>版块市值</a:t>
            </a:r>
            <a:endParaRPr lang="en-US" sz="1800" dirty="0">
              <a:solidFill>
                <a:srgbClr val="1B6B93"/>
              </a:solidFill>
            </a:endParaRPr>
          </a:p>
        </c:rich>
      </c:tx>
      <c:layout>
        <c:manualLayout>
          <c:xMode val="edge"/>
          <c:yMode val="edge"/>
          <c:x val="0.3099034512956268"/>
          <c:y val="2.3143984559499814E-3"/>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1B6B93"/>
              </a:solidFill>
              <a:latin typeface="+mn-lt"/>
              <a:ea typeface="+mn-ea"/>
              <a:cs typeface="+mn-cs"/>
            </a:defRPr>
          </a:pPr>
          <a:endParaRPr lang="en-US"/>
        </a:p>
      </c:txPr>
    </c:title>
    <c:autoTitleDeleted val="0"/>
    <c:plotArea>
      <c:layout>
        <c:manualLayout>
          <c:layoutTarget val="inner"/>
          <c:xMode val="edge"/>
          <c:yMode val="edge"/>
          <c:x val="8.6663470471763787E-2"/>
          <c:y val="8.9088888888888884E-2"/>
          <c:w val="0.55009927164677186"/>
          <c:h val="0.88841032370953643"/>
        </c:manualLayout>
      </c:layout>
      <c:pieChart>
        <c:varyColors val="1"/>
        <c:ser>
          <c:idx val="0"/>
          <c:order val="0"/>
          <c:explosion val="5"/>
          <c:dPt>
            <c:idx val="0"/>
            <c:bubble3D val="0"/>
            <c:explosion val="7"/>
            <c:spPr>
              <a:gradFill rotWithShape="1">
                <a:gsLst>
                  <a:gs pos="0">
                    <a:schemeClr val="accent5">
                      <a:shade val="36000"/>
                      <a:satMod val="103000"/>
                      <a:lumMod val="102000"/>
                      <a:tint val="94000"/>
                    </a:schemeClr>
                  </a:gs>
                  <a:gs pos="50000">
                    <a:schemeClr val="accent5">
                      <a:shade val="36000"/>
                      <a:satMod val="110000"/>
                      <a:lumMod val="100000"/>
                      <a:shade val="100000"/>
                    </a:schemeClr>
                  </a:gs>
                  <a:gs pos="100000">
                    <a:schemeClr val="accent5">
                      <a:shade val="3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D80-4364-AA7C-67638BA6B9A4}"/>
              </c:ext>
            </c:extLst>
          </c:dPt>
          <c:dPt>
            <c:idx val="1"/>
            <c:bubble3D val="0"/>
            <c:spPr>
              <a:gradFill rotWithShape="1">
                <a:gsLst>
                  <a:gs pos="0">
                    <a:schemeClr val="accent5">
                      <a:shade val="42000"/>
                      <a:satMod val="103000"/>
                      <a:lumMod val="102000"/>
                      <a:tint val="94000"/>
                    </a:schemeClr>
                  </a:gs>
                  <a:gs pos="50000">
                    <a:schemeClr val="accent5">
                      <a:shade val="42000"/>
                      <a:satMod val="110000"/>
                      <a:lumMod val="100000"/>
                      <a:shade val="100000"/>
                    </a:schemeClr>
                  </a:gs>
                  <a:gs pos="100000">
                    <a:schemeClr val="accent5">
                      <a:shade val="42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D80-4364-AA7C-67638BA6B9A4}"/>
              </c:ext>
            </c:extLst>
          </c:dPt>
          <c:dPt>
            <c:idx val="2"/>
            <c:bubble3D val="0"/>
            <c:spPr>
              <a:gradFill rotWithShape="1">
                <a:gsLst>
                  <a:gs pos="0">
                    <a:schemeClr val="accent5">
                      <a:shade val="49000"/>
                      <a:satMod val="103000"/>
                      <a:lumMod val="102000"/>
                      <a:tint val="94000"/>
                    </a:schemeClr>
                  </a:gs>
                  <a:gs pos="50000">
                    <a:schemeClr val="accent5">
                      <a:shade val="49000"/>
                      <a:satMod val="110000"/>
                      <a:lumMod val="100000"/>
                      <a:shade val="100000"/>
                    </a:schemeClr>
                  </a:gs>
                  <a:gs pos="100000">
                    <a:schemeClr val="accent5">
                      <a:shade val="49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D80-4364-AA7C-67638BA6B9A4}"/>
              </c:ext>
            </c:extLst>
          </c:dPt>
          <c:dPt>
            <c:idx val="3"/>
            <c:bubble3D val="0"/>
            <c:spPr>
              <a:gradFill rotWithShape="1">
                <a:gsLst>
                  <a:gs pos="0">
                    <a:schemeClr val="accent5">
                      <a:shade val="55000"/>
                      <a:satMod val="103000"/>
                      <a:lumMod val="102000"/>
                      <a:tint val="94000"/>
                    </a:schemeClr>
                  </a:gs>
                  <a:gs pos="50000">
                    <a:schemeClr val="accent5">
                      <a:shade val="55000"/>
                      <a:satMod val="110000"/>
                      <a:lumMod val="100000"/>
                      <a:shade val="100000"/>
                    </a:schemeClr>
                  </a:gs>
                  <a:gs pos="100000">
                    <a:schemeClr val="accent5">
                      <a:shade val="55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D80-4364-AA7C-67638BA6B9A4}"/>
              </c:ext>
            </c:extLst>
          </c:dPt>
          <c:dPt>
            <c:idx val="4"/>
            <c:bubble3D val="0"/>
            <c:spPr>
              <a:gradFill rotWithShape="1">
                <a:gsLst>
                  <a:gs pos="0">
                    <a:schemeClr val="accent5">
                      <a:shade val="61000"/>
                      <a:satMod val="103000"/>
                      <a:lumMod val="102000"/>
                      <a:tint val="94000"/>
                    </a:schemeClr>
                  </a:gs>
                  <a:gs pos="50000">
                    <a:schemeClr val="accent5">
                      <a:shade val="61000"/>
                      <a:satMod val="110000"/>
                      <a:lumMod val="100000"/>
                      <a:shade val="100000"/>
                    </a:schemeClr>
                  </a:gs>
                  <a:gs pos="100000">
                    <a:schemeClr val="accent5">
                      <a:shade val="61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2D80-4364-AA7C-67638BA6B9A4}"/>
              </c:ext>
            </c:extLst>
          </c:dPt>
          <c:dPt>
            <c:idx val="5"/>
            <c:bubble3D val="0"/>
            <c:spPr>
              <a:gradFill rotWithShape="1">
                <a:gsLst>
                  <a:gs pos="0">
                    <a:schemeClr val="accent5">
                      <a:shade val="68000"/>
                      <a:satMod val="103000"/>
                      <a:lumMod val="102000"/>
                      <a:tint val="94000"/>
                    </a:schemeClr>
                  </a:gs>
                  <a:gs pos="50000">
                    <a:schemeClr val="accent5">
                      <a:shade val="68000"/>
                      <a:satMod val="110000"/>
                      <a:lumMod val="100000"/>
                      <a:shade val="100000"/>
                    </a:schemeClr>
                  </a:gs>
                  <a:gs pos="100000">
                    <a:schemeClr val="accent5">
                      <a:shade val="6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2D80-4364-AA7C-67638BA6B9A4}"/>
              </c:ext>
            </c:extLst>
          </c:dPt>
          <c:dPt>
            <c:idx val="6"/>
            <c:bubble3D val="0"/>
            <c:spPr>
              <a:gradFill rotWithShape="1">
                <a:gsLst>
                  <a:gs pos="0">
                    <a:schemeClr val="accent5">
                      <a:shade val="74000"/>
                      <a:satMod val="103000"/>
                      <a:lumMod val="102000"/>
                      <a:tint val="94000"/>
                    </a:schemeClr>
                  </a:gs>
                  <a:gs pos="50000">
                    <a:schemeClr val="accent5">
                      <a:shade val="74000"/>
                      <a:satMod val="110000"/>
                      <a:lumMod val="100000"/>
                      <a:shade val="100000"/>
                    </a:schemeClr>
                  </a:gs>
                  <a:gs pos="100000">
                    <a:schemeClr val="accent5">
                      <a:shade val="74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2D80-4364-AA7C-67638BA6B9A4}"/>
              </c:ext>
            </c:extLst>
          </c:dPt>
          <c:dPt>
            <c:idx val="7"/>
            <c:bubble3D val="0"/>
            <c:spPr>
              <a:gradFill rotWithShape="1">
                <a:gsLst>
                  <a:gs pos="0">
                    <a:schemeClr val="accent5">
                      <a:shade val="80000"/>
                      <a:satMod val="103000"/>
                      <a:lumMod val="102000"/>
                      <a:tint val="94000"/>
                    </a:schemeClr>
                  </a:gs>
                  <a:gs pos="50000">
                    <a:schemeClr val="accent5">
                      <a:shade val="80000"/>
                      <a:satMod val="110000"/>
                      <a:lumMod val="100000"/>
                      <a:shade val="100000"/>
                    </a:schemeClr>
                  </a:gs>
                  <a:gs pos="100000">
                    <a:schemeClr val="accent5">
                      <a:shade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2D80-4364-AA7C-67638BA6B9A4}"/>
              </c:ext>
            </c:extLst>
          </c:dPt>
          <c:dPt>
            <c:idx val="8"/>
            <c:bubble3D val="0"/>
            <c:spPr>
              <a:gradFill rotWithShape="1">
                <a:gsLst>
                  <a:gs pos="0">
                    <a:schemeClr val="accent5">
                      <a:shade val="87000"/>
                      <a:satMod val="103000"/>
                      <a:lumMod val="102000"/>
                      <a:tint val="94000"/>
                    </a:schemeClr>
                  </a:gs>
                  <a:gs pos="50000">
                    <a:schemeClr val="accent5">
                      <a:shade val="87000"/>
                      <a:satMod val="110000"/>
                      <a:lumMod val="100000"/>
                      <a:shade val="100000"/>
                    </a:schemeClr>
                  </a:gs>
                  <a:gs pos="100000">
                    <a:schemeClr val="accent5">
                      <a:shade val="87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2D80-4364-AA7C-67638BA6B9A4}"/>
              </c:ext>
            </c:extLst>
          </c:dPt>
          <c:dPt>
            <c:idx val="9"/>
            <c:bubble3D val="0"/>
            <c:spPr>
              <a:gradFill rotWithShape="1">
                <a:gsLst>
                  <a:gs pos="0">
                    <a:schemeClr val="accent5">
                      <a:shade val="93000"/>
                      <a:satMod val="103000"/>
                      <a:lumMod val="102000"/>
                      <a:tint val="94000"/>
                    </a:schemeClr>
                  </a:gs>
                  <a:gs pos="50000">
                    <a:schemeClr val="accent5">
                      <a:shade val="93000"/>
                      <a:satMod val="110000"/>
                      <a:lumMod val="100000"/>
                      <a:shade val="100000"/>
                    </a:schemeClr>
                  </a:gs>
                  <a:gs pos="100000">
                    <a:schemeClr val="accent5">
                      <a:shade val="93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2D80-4364-AA7C-67638BA6B9A4}"/>
              </c:ext>
            </c:extLst>
          </c:dPt>
          <c:dPt>
            <c:idx val="1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5-2D80-4364-AA7C-67638BA6B9A4}"/>
              </c:ext>
            </c:extLst>
          </c:dPt>
          <c:dPt>
            <c:idx val="11"/>
            <c:bubble3D val="0"/>
            <c:spPr>
              <a:gradFill rotWithShape="1">
                <a:gsLst>
                  <a:gs pos="0">
                    <a:schemeClr val="accent5">
                      <a:tint val="94000"/>
                      <a:satMod val="103000"/>
                      <a:lumMod val="102000"/>
                      <a:tint val="94000"/>
                    </a:schemeClr>
                  </a:gs>
                  <a:gs pos="50000">
                    <a:schemeClr val="accent5">
                      <a:tint val="94000"/>
                      <a:satMod val="110000"/>
                      <a:lumMod val="100000"/>
                      <a:shade val="100000"/>
                    </a:schemeClr>
                  </a:gs>
                  <a:gs pos="100000">
                    <a:schemeClr val="accent5">
                      <a:tint val="94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7-2D80-4364-AA7C-67638BA6B9A4}"/>
              </c:ext>
            </c:extLst>
          </c:dPt>
          <c:dPt>
            <c:idx val="12"/>
            <c:bubble3D val="0"/>
            <c:spPr>
              <a:gradFill rotWithShape="1">
                <a:gsLst>
                  <a:gs pos="0">
                    <a:schemeClr val="accent5">
                      <a:tint val="88000"/>
                      <a:satMod val="103000"/>
                      <a:lumMod val="102000"/>
                      <a:tint val="94000"/>
                    </a:schemeClr>
                  </a:gs>
                  <a:gs pos="50000">
                    <a:schemeClr val="accent5">
                      <a:tint val="88000"/>
                      <a:satMod val="110000"/>
                      <a:lumMod val="100000"/>
                      <a:shade val="100000"/>
                    </a:schemeClr>
                  </a:gs>
                  <a:gs pos="100000">
                    <a:schemeClr val="accent5">
                      <a:tint val="8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9-2D80-4364-AA7C-67638BA6B9A4}"/>
              </c:ext>
            </c:extLst>
          </c:dPt>
          <c:dPt>
            <c:idx val="13"/>
            <c:bubble3D val="0"/>
            <c:spPr>
              <a:gradFill rotWithShape="1">
                <a:gsLst>
                  <a:gs pos="0">
                    <a:schemeClr val="accent5">
                      <a:tint val="81000"/>
                      <a:satMod val="103000"/>
                      <a:lumMod val="102000"/>
                      <a:tint val="94000"/>
                    </a:schemeClr>
                  </a:gs>
                  <a:gs pos="50000">
                    <a:schemeClr val="accent5">
                      <a:tint val="81000"/>
                      <a:satMod val="110000"/>
                      <a:lumMod val="100000"/>
                      <a:shade val="100000"/>
                    </a:schemeClr>
                  </a:gs>
                  <a:gs pos="100000">
                    <a:schemeClr val="accent5">
                      <a:tint val="81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B-2D80-4364-AA7C-67638BA6B9A4}"/>
              </c:ext>
            </c:extLst>
          </c:dPt>
          <c:dPt>
            <c:idx val="14"/>
            <c:bubble3D val="0"/>
            <c:spPr>
              <a:gradFill rotWithShape="1">
                <a:gsLst>
                  <a:gs pos="0">
                    <a:schemeClr val="accent5">
                      <a:tint val="75000"/>
                      <a:satMod val="103000"/>
                      <a:lumMod val="102000"/>
                      <a:tint val="94000"/>
                    </a:schemeClr>
                  </a:gs>
                  <a:gs pos="50000">
                    <a:schemeClr val="accent5">
                      <a:tint val="75000"/>
                      <a:satMod val="110000"/>
                      <a:lumMod val="100000"/>
                      <a:shade val="100000"/>
                    </a:schemeClr>
                  </a:gs>
                  <a:gs pos="100000">
                    <a:schemeClr val="accent5">
                      <a:tint val="75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D-2D80-4364-AA7C-67638BA6B9A4}"/>
              </c:ext>
            </c:extLst>
          </c:dPt>
          <c:dPt>
            <c:idx val="15"/>
            <c:bubble3D val="0"/>
            <c:spPr>
              <a:gradFill rotWithShape="1">
                <a:gsLst>
                  <a:gs pos="0">
                    <a:schemeClr val="accent5">
                      <a:tint val="69000"/>
                      <a:satMod val="103000"/>
                      <a:lumMod val="102000"/>
                      <a:tint val="94000"/>
                    </a:schemeClr>
                  </a:gs>
                  <a:gs pos="50000">
                    <a:schemeClr val="accent5">
                      <a:tint val="69000"/>
                      <a:satMod val="110000"/>
                      <a:lumMod val="100000"/>
                      <a:shade val="100000"/>
                    </a:schemeClr>
                  </a:gs>
                  <a:gs pos="100000">
                    <a:schemeClr val="accent5">
                      <a:tint val="69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F-2D80-4364-AA7C-67638BA6B9A4}"/>
              </c:ext>
            </c:extLst>
          </c:dPt>
          <c:dPt>
            <c:idx val="16"/>
            <c:bubble3D val="0"/>
            <c:spPr>
              <a:gradFill rotWithShape="1">
                <a:gsLst>
                  <a:gs pos="0">
                    <a:schemeClr val="accent5">
                      <a:tint val="62000"/>
                      <a:satMod val="103000"/>
                      <a:lumMod val="102000"/>
                      <a:tint val="94000"/>
                    </a:schemeClr>
                  </a:gs>
                  <a:gs pos="50000">
                    <a:schemeClr val="accent5">
                      <a:tint val="62000"/>
                      <a:satMod val="110000"/>
                      <a:lumMod val="100000"/>
                      <a:shade val="100000"/>
                    </a:schemeClr>
                  </a:gs>
                  <a:gs pos="100000">
                    <a:schemeClr val="accent5">
                      <a:tint val="62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1-2D80-4364-AA7C-67638BA6B9A4}"/>
              </c:ext>
            </c:extLst>
          </c:dPt>
          <c:dPt>
            <c:idx val="17"/>
            <c:bubble3D val="0"/>
            <c:spPr>
              <a:gradFill rotWithShape="1">
                <a:gsLst>
                  <a:gs pos="0">
                    <a:schemeClr val="accent5">
                      <a:tint val="56000"/>
                      <a:satMod val="103000"/>
                      <a:lumMod val="102000"/>
                      <a:tint val="94000"/>
                    </a:schemeClr>
                  </a:gs>
                  <a:gs pos="50000">
                    <a:schemeClr val="accent5">
                      <a:tint val="56000"/>
                      <a:satMod val="110000"/>
                      <a:lumMod val="100000"/>
                      <a:shade val="100000"/>
                    </a:schemeClr>
                  </a:gs>
                  <a:gs pos="100000">
                    <a:schemeClr val="accent5">
                      <a:tint val="5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3-2D80-4364-AA7C-67638BA6B9A4}"/>
              </c:ext>
            </c:extLst>
          </c:dPt>
          <c:dPt>
            <c:idx val="18"/>
            <c:bubble3D val="0"/>
            <c:spPr>
              <a:gradFill rotWithShape="1">
                <a:gsLst>
                  <a:gs pos="0">
                    <a:schemeClr val="accent5">
                      <a:tint val="50000"/>
                      <a:satMod val="103000"/>
                      <a:lumMod val="102000"/>
                      <a:tint val="94000"/>
                    </a:schemeClr>
                  </a:gs>
                  <a:gs pos="50000">
                    <a:schemeClr val="accent5">
                      <a:tint val="50000"/>
                      <a:satMod val="110000"/>
                      <a:lumMod val="100000"/>
                      <a:shade val="100000"/>
                    </a:schemeClr>
                  </a:gs>
                  <a:gs pos="100000">
                    <a:schemeClr val="accent5">
                      <a:tint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5-2D80-4364-AA7C-67638BA6B9A4}"/>
              </c:ext>
            </c:extLst>
          </c:dPt>
          <c:dPt>
            <c:idx val="19"/>
            <c:bubble3D val="0"/>
            <c:spPr>
              <a:gradFill rotWithShape="1">
                <a:gsLst>
                  <a:gs pos="0">
                    <a:schemeClr val="accent5">
                      <a:tint val="43000"/>
                      <a:satMod val="103000"/>
                      <a:lumMod val="102000"/>
                      <a:tint val="94000"/>
                    </a:schemeClr>
                  </a:gs>
                  <a:gs pos="50000">
                    <a:schemeClr val="accent5">
                      <a:tint val="43000"/>
                      <a:satMod val="110000"/>
                      <a:lumMod val="100000"/>
                      <a:shade val="100000"/>
                    </a:schemeClr>
                  </a:gs>
                  <a:gs pos="100000">
                    <a:schemeClr val="accent5">
                      <a:tint val="43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7-2D80-4364-AA7C-67638BA6B9A4}"/>
              </c:ext>
            </c:extLst>
          </c:dPt>
          <c:dPt>
            <c:idx val="20"/>
            <c:bubble3D val="0"/>
            <c:spPr>
              <a:gradFill rotWithShape="1">
                <a:gsLst>
                  <a:gs pos="0">
                    <a:schemeClr val="accent5">
                      <a:tint val="37000"/>
                      <a:satMod val="103000"/>
                      <a:lumMod val="102000"/>
                      <a:tint val="94000"/>
                    </a:schemeClr>
                  </a:gs>
                  <a:gs pos="50000">
                    <a:schemeClr val="accent5">
                      <a:tint val="37000"/>
                      <a:satMod val="110000"/>
                      <a:lumMod val="100000"/>
                      <a:shade val="100000"/>
                    </a:schemeClr>
                  </a:gs>
                  <a:gs pos="100000">
                    <a:schemeClr val="accent5">
                      <a:tint val="37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9-2D80-4364-AA7C-67638BA6B9A4}"/>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'[Tổng hợp data.xlsx]Vốn hoá các nhóm ngành'!$F$4:$F$24</c:f>
              <c:strCache>
                <c:ptCount val="21"/>
                <c:pt idx="0">
                  <c:v>Ngân hàng</c:v>
                </c:pt>
                <c:pt idx="1">
                  <c:v>BĐS</c:v>
                </c:pt>
                <c:pt idx="2">
                  <c:v>Thực phẩm tiêu dùng</c:v>
                </c:pt>
                <c:pt idx="3">
                  <c:v>Dầu khí</c:v>
                </c:pt>
                <c:pt idx="4">
                  <c:v>Hàng không</c:v>
                </c:pt>
                <c:pt idx="5">
                  <c:v>BĐS KCN</c:v>
                </c:pt>
                <c:pt idx="6">
                  <c:v>Công nghệ viễn thông</c:v>
                </c:pt>
                <c:pt idx="7">
                  <c:v>Thép</c:v>
                </c:pt>
                <c:pt idx="8">
                  <c:v>Chứng khoán</c:v>
                </c:pt>
                <c:pt idx="9">
                  <c:v>Điện</c:v>
                </c:pt>
                <c:pt idx="10">
                  <c:v>Bán lẻ</c:v>
                </c:pt>
                <c:pt idx="11">
                  <c:v>Bảo hiểm</c:v>
                </c:pt>
                <c:pt idx="12">
                  <c:v>Xây dựng</c:v>
                </c:pt>
                <c:pt idx="13">
                  <c:v>Cảng biển</c:v>
                </c:pt>
                <c:pt idx="14">
                  <c:v>Thủy sản</c:v>
                </c:pt>
                <c:pt idx="15">
                  <c:v>Dược phẩm</c:v>
                </c:pt>
                <c:pt idx="16">
                  <c:v>Hóa chất</c:v>
                </c:pt>
                <c:pt idx="17">
                  <c:v>Phân bón</c:v>
                </c:pt>
                <c:pt idx="18">
                  <c:v>Đường</c:v>
                </c:pt>
                <c:pt idx="19">
                  <c:v>Dệt may</c:v>
                </c:pt>
                <c:pt idx="20">
                  <c:v>Nhựa</c:v>
                </c:pt>
              </c:strCache>
            </c:strRef>
          </c:cat>
          <c:val>
            <c:numRef>
              <c:f>'[Tổng hợp data.xlsx]Vốn hoá các nhóm ngành'!$H$4:$H$24</c:f>
              <c:numCache>
                <c:formatCode>0.00%</c:formatCode>
                <c:ptCount val="21"/>
                <c:pt idx="0">
                  <c:v>0.35293013986521338</c:v>
                </c:pt>
                <c:pt idx="1">
                  <c:v>0.14473913978326711</c:v>
                </c:pt>
                <c:pt idx="2">
                  <c:v>0.10081511650333863</c:v>
                </c:pt>
                <c:pt idx="3">
                  <c:v>6.9290004160388607E-2</c:v>
                </c:pt>
                <c:pt idx="4">
                  <c:v>5.8033290008904136E-2</c:v>
                </c:pt>
                <c:pt idx="5">
                  <c:v>4.6593778489710934E-2</c:v>
                </c:pt>
                <c:pt idx="6">
                  <c:v>3.9381227381641896E-2</c:v>
                </c:pt>
                <c:pt idx="7">
                  <c:v>3.0063426402582041E-2</c:v>
                </c:pt>
                <c:pt idx="8">
                  <c:v>2.9071551006993119E-2</c:v>
                </c:pt>
                <c:pt idx="9">
                  <c:v>2.3712724365348145E-2</c:v>
                </c:pt>
                <c:pt idx="10">
                  <c:v>2.2184245577757427E-2</c:v>
                </c:pt>
                <c:pt idx="11">
                  <c:v>1.4935767565499716E-2</c:v>
                </c:pt>
                <c:pt idx="12">
                  <c:v>1.4854572684403744E-2</c:v>
                </c:pt>
                <c:pt idx="13">
                  <c:v>1.01497896173912E-2</c:v>
                </c:pt>
                <c:pt idx="14">
                  <c:v>7.7833212160436449E-3</c:v>
                </c:pt>
                <c:pt idx="15">
                  <c:v>7.2483645161008055E-3</c:v>
                </c:pt>
                <c:pt idx="16">
                  <c:v>7.0358375747956942E-3</c:v>
                </c:pt>
                <c:pt idx="17">
                  <c:v>6.5065230448391881E-3</c:v>
                </c:pt>
                <c:pt idx="18">
                  <c:v>6.0405163761965272E-3</c:v>
                </c:pt>
                <c:pt idx="19">
                  <c:v>4.332726752486589E-3</c:v>
                </c:pt>
                <c:pt idx="20">
                  <c:v>4.2979371070970716E-3</c:v>
                </c:pt>
              </c:numCache>
            </c:numRef>
          </c:val>
          <c:extLst>
            <c:ext xmlns:c16="http://schemas.microsoft.com/office/drawing/2014/chart" uri="{C3380CC4-5D6E-409C-BE32-E72D297353CC}">
              <c16:uniqueId val="{0000002A-2D80-4364-AA7C-67638BA6B9A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69518333428135726"/>
          <c:y val="8.3889290112033291E-2"/>
          <c:w val="0.24288529952478161"/>
          <c:h val="0.8842622180648093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spc="0" baseline="0">
                <a:solidFill>
                  <a:srgbClr val="1B6B93"/>
                </a:solidFill>
                <a:latin typeface="+mj-lt"/>
                <a:ea typeface="+mn-ea"/>
                <a:cs typeface="+mn-cs"/>
              </a:defRPr>
            </a:pPr>
            <a:r>
              <a:rPr lang="zh-CN" altLang="en-US" sz="1800" b="1" dirty="0">
                <a:solidFill>
                  <a:srgbClr val="1B6B93"/>
                </a:solidFill>
              </a:rPr>
              <a:t>各版块的收入</a:t>
            </a:r>
            <a:endParaRPr lang="en-US" sz="1800" b="1" dirty="0">
              <a:solidFill>
                <a:srgbClr val="1B6B93"/>
              </a:solidFill>
            </a:endParaRP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rgbClr val="1B6B93"/>
              </a:solidFill>
              <a:latin typeface="+mj-lt"/>
              <a:ea typeface="+mn-ea"/>
              <a:cs typeface="+mn-cs"/>
            </a:defRPr>
          </a:pPr>
          <a:endParaRPr lang="en-US"/>
        </a:p>
      </c:txPr>
    </c:title>
    <c:autoTitleDeleted val="0"/>
    <c:plotArea>
      <c:layout>
        <c:manualLayout>
          <c:layoutTarget val="inner"/>
          <c:xMode val="edge"/>
          <c:yMode val="edge"/>
          <c:x val="5.4588783352863379E-2"/>
          <c:y val="9.8636098865160532E-2"/>
          <c:w val="0.94389810160768473"/>
          <c:h val="0.70870461156600328"/>
        </c:manualLayout>
      </c:layout>
      <c:barChart>
        <c:barDir val="col"/>
        <c:grouping val="clustered"/>
        <c:varyColors val="0"/>
        <c:ser>
          <c:idx val="0"/>
          <c:order val="0"/>
          <c:tx>
            <c:strRef>
              <c:f>'[Tổng hợp data.xlsx]Doanh thu thuần'!$G$3</c:f>
              <c:strCache>
                <c:ptCount val="1"/>
                <c:pt idx="0">
                  <c:v>2021</c:v>
                </c:pt>
              </c:strCache>
            </c:strRef>
          </c:tx>
          <c:spPr>
            <a:solidFill>
              <a:schemeClr val="accent5">
                <a:shade val="76000"/>
              </a:schemeClr>
            </a:solidFill>
            <a:ln>
              <a:noFill/>
            </a:ln>
            <a:effectLst/>
          </c:spPr>
          <c:invertIfNegative val="0"/>
          <c:cat>
            <c:strRef>
              <c:f>'[Tổng hợp data.xlsx]Doanh thu thuần'!$F$4:$F$24</c:f>
              <c:strCache>
                <c:ptCount val="21"/>
                <c:pt idx="0">
                  <c:v>Thực phẩm tiêu dùng</c:v>
                </c:pt>
                <c:pt idx="1">
                  <c:v>Bảo hiểm</c:v>
                </c:pt>
                <c:pt idx="2">
                  <c:v>Ngân hàng</c:v>
                </c:pt>
                <c:pt idx="3">
                  <c:v>Chứng khoán</c:v>
                </c:pt>
                <c:pt idx="4">
                  <c:v>BĐS</c:v>
                </c:pt>
                <c:pt idx="5">
                  <c:v>Dầu khí</c:v>
                </c:pt>
                <c:pt idx="6">
                  <c:v>Cảng biển</c:v>
                </c:pt>
                <c:pt idx="7">
                  <c:v>Xây dựng</c:v>
                </c:pt>
                <c:pt idx="8">
                  <c:v>Thép</c:v>
                </c:pt>
                <c:pt idx="9">
                  <c:v>Nhựa</c:v>
                </c:pt>
                <c:pt idx="10">
                  <c:v>Thủy sản</c:v>
                </c:pt>
                <c:pt idx="11">
                  <c:v>BĐS KCN</c:v>
                </c:pt>
                <c:pt idx="12">
                  <c:v>Công nghệ viễn thông</c:v>
                </c:pt>
                <c:pt idx="13">
                  <c:v>Dược phẩm</c:v>
                </c:pt>
                <c:pt idx="14">
                  <c:v>Hàng không</c:v>
                </c:pt>
                <c:pt idx="15">
                  <c:v>Hóa chất</c:v>
                </c:pt>
                <c:pt idx="16">
                  <c:v>Dệt may</c:v>
                </c:pt>
                <c:pt idx="17">
                  <c:v>Điện</c:v>
                </c:pt>
                <c:pt idx="18">
                  <c:v>Đường</c:v>
                </c:pt>
                <c:pt idx="19">
                  <c:v>Phân bón</c:v>
                </c:pt>
                <c:pt idx="20">
                  <c:v>Bán lẻ</c:v>
                </c:pt>
              </c:strCache>
            </c:strRef>
          </c:cat>
          <c:val>
            <c:numRef>
              <c:f>'[Tổng hợp data.xlsx]Doanh thu thuần'!$G$4:$G$24</c:f>
              <c:numCache>
                <c:formatCode>_(* #,##0.00_);_(* \(#,##0.00\);_(* "-"??_);_(@_)</c:formatCode>
                <c:ptCount val="21"/>
                <c:pt idx="0">
                  <c:v>252471.57703725901</c:v>
                </c:pt>
                <c:pt idx="1">
                  <c:v>65008.169204776998</c:v>
                </c:pt>
                <c:pt idx="2">
                  <c:v>348555.19138018199</c:v>
                </c:pt>
                <c:pt idx="3">
                  <c:v>42781.375913996002</c:v>
                </c:pt>
                <c:pt idx="4">
                  <c:v>305164.72198861302</c:v>
                </c:pt>
                <c:pt idx="5">
                  <c:v>455944.04160775099</c:v>
                </c:pt>
                <c:pt idx="6">
                  <c:v>19631.591576815001</c:v>
                </c:pt>
                <c:pt idx="7">
                  <c:v>94949.111674631</c:v>
                </c:pt>
                <c:pt idx="8">
                  <c:v>293914.67935214902</c:v>
                </c:pt>
                <c:pt idx="9">
                  <c:v>48038.531782635</c:v>
                </c:pt>
                <c:pt idx="10">
                  <c:v>53232.838589402003</c:v>
                </c:pt>
                <c:pt idx="11">
                  <c:v>58999.800110247998</c:v>
                </c:pt>
                <c:pt idx="12">
                  <c:v>79535.367020271005</c:v>
                </c:pt>
                <c:pt idx="13">
                  <c:v>20181.304420643999</c:v>
                </c:pt>
                <c:pt idx="14">
                  <c:v>48083.016274005997</c:v>
                </c:pt>
                <c:pt idx="15">
                  <c:v>40051.698549720997</c:v>
                </c:pt>
                <c:pt idx="16">
                  <c:v>41716.448784223998</c:v>
                </c:pt>
                <c:pt idx="17">
                  <c:v>72550.072051505005</c:v>
                </c:pt>
                <c:pt idx="18">
                  <c:v>27199.527476825999</c:v>
                </c:pt>
                <c:pt idx="19">
                  <c:v>38187.316810359</c:v>
                </c:pt>
                <c:pt idx="20">
                  <c:v>212116.572705953</c:v>
                </c:pt>
              </c:numCache>
            </c:numRef>
          </c:val>
          <c:extLst>
            <c:ext xmlns:c16="http://schemas.microsoft.com/office/drawing/2014/chart" uri="{C3380CC4-5D6E-409C-BE32-E72D297353CC}">
              <c16:uniqueId val="{00000000-2CEA-4555-AB15-3FDC4D56AE0A}"/>
            </c:ext>
          </c:extLst>
        </c:ser>
        <c:ser>
          <c:idx val="1"/>
          <c:order val="1"/>
          <c:tx>
            <c:strRef>
              <c:f>'[Tổng hợp data.xlsx]Doanh thu thuần'!$H$3</c:f>
              <c:strCache>
                <c:ptCount val="1"/>
                <c:pt idx="0">
                  <c:v>2022</c:v>
                </c:pt>
              </c:strCache>
            </c:strRef>
          </c:tx>
          <c:spPr>
            <a:solidFill>
              <a:schemeClr val="accent5">
                <a:tint val="77000"/>
              </a:schemeClr>
            </a:solidFill>
            <a:ln>
              <a:noFill/>
            </a:ln>
            <a:effectLst/>
          </c:spPr>
          <c:invertIfNegative val="0"/>
          <c:cat>
            <c:strRef>
              <c:f>'[Tổng hợp data.xlsx]Doanh thu thuần'!$F$4:$F$24</c:f>
              <c:strCache>
                <c:ptCount val="21"/>
                <c:pt idx="0">
                  <c:v>Thực phẩm tiêu dùng</c:v>
                </c:pt>
                <c:pt idx="1">
                  <c:v>Bảo hiểm</c:v>
                </c:pt>
                <c:pt idx="2">
                  <c:v>Ngân hàng</c:v>
                </c:pt>
                <c:pt idx="3">
                  <c:v>Chứng khoán</c:v>
                </c:pt>
                <c:pt idx="4">
                  <c:v>BĐS</c:v>
                </c:pt>
                <c:pt idx="5">
                  <c:v>Dầu khí</c:v>
                </c:pt>
                <c:pt idx="6">
                  <c:v>Cảng biển</c:v>
                </c:pt>
                <c:pt idx="7">
                  <c:v>Xây dựng</c:v>
                </c:pt>
                <c:pt idx="8">
                  <c:v>Thép</c:v>
                </c:pt>
                <c:pt idx="9">
                  <c:v>Nhựa</c:v>
                </c:pt>
                <c:pt idx="10">
                  <c:v>Thủy sản</c:v>
                </c:pt>
                <c:pt idx="11">
                  <c:v>BĐS KCN</c:v>
                </c:pt>
                <c:pt idx="12">
                  <c:v>Công nghệ viễn thông</c:v>
                </c:pt>
                <c:pt idx="13">
                  <c:v>Dược phẩm</c:v>
                </c:pt>
                <c:pt idx="14">
                  <c:v>Hàng không</c:v>
                </c:pt>
                <c:pt idx="15">
                  <c:v>Hóa chất</c:v>
                </c:pt>
                <c:pt idx="16">
                  <c:v>Dệt may</c:v>
                </c:pt>
                <c:pt idx="17">
                  <c:v>Điện</c:v>
                </c:pt>
                <c:pt idx="18">
                  <c:v>Đường</c:v>
                </c:pt>
                <c:pt idx="19">
                  <c:v>Phân bón</c:v>
                </c:pt>
                <c:pt idx="20">
                  <c:v>Bán lẻ</c:v>
                </c:pt>
              </c:strCache>
            </c:strRef>
          </c:cat>
          <c:val>
            <c:numRef>
              <c:f>'[Tổng hợp data.xlsx]Doanh thu thuần'!$H$4:$H$24</c:f>
              <c:numCache>
                <c:formatCode>_(* #,##0.00_);_(* \(#,##0.00\);_(* "-"??_);_(@_)</c:formatCode>
                <c:ptCount val="21"/>
                <c:pt idx="0">
                  <c:v>247870.56919144501</c:v>
                </c:pt>
                <c:pt idx="1">
                  <c:v>73950.587438217</c:v>
                </c:pt>
                <c:pt idx="2">
                  <c:v>428321.60396428901</c:v>
                </c:pt>
                <c:pt idx="3">
                  <c:v>38465.927844343998</c:v>
                </c:pt>
                <c:pt idx="4">
                  <c:v>254968.391541944</c:v>
                </c:pt>
                <c:pt idx="5">
                  <c:v>747403.56734103104</c:v>
                </c:pt>
                <c:pt idx="6">
                  <c:v>22946.536503703999</c:v>
                </c:pt>
                <c:pt idx="7">
                  <c:v>103781.877274609</c:v>
                </c:pt>
                <c:pt idx="8">
                  <c:v>266800.75619379</c:v>
                </c:pt>
                <c:pt idx="9">
                  <c:v>57763.974541549003</c:v>
                </c:pt>
                <c:pt idx="10">
                  <c:v>67811.863358939998</c:v>
                </c:pt>
                <c:pt idx="11">
                  <c:v>54882.019418582997</c:v>
                </c:pt>
                <c:pt idx="12">
                  <c:v>96842.184852331993</c:v>
                </c:pt>
                <c:pt idx="13">
                  <c:v>23156.218825032</c:v>
                </c:pt>
                <c:pt idx="14">
                  <c:v>129113.30509461</c:v>
                </c:pt>
                <c:pt idx="15">
                  <c:v>49874.322869625001</c:v>
                </c:pt>
                <c:pt idx="16">
                  <c:v>46642.398997636999</c:v>
                </c:pt>
                <c:pt idx="17">
                  <c:v>91102.332809018</c:v>
                </c:pt>
                <c:pt idx="18">
                  <c:v>32943.168700362003</c:v>
                </c:pt>
                <c:pt idx="19">
                  <c:v>51567.550368548997</c:v>
                </c:pt>
                <c:pt idx="20">
                  <c:v>245653.11074003001</c:v>
                </c:pt>
              </c:numCache>
            </c:numRef>
          </c:val>
          <c:extLst>
            <c:ext xmlns:c16="http://schemas.microsoft.com/office/drawing/2014/chart" uri="{C3380CC4-5D6E-409C-BE32-E72D297353CC}">
              <c16:uniqueId val="{00000001-2CEA-4555-AB15-3FDC4D56AE0A}"/>
            </c:ext>
          </c:extLst>
        </c:ser>
        <c:dLbls>
          <c:showLegendKey val="0"/>
          <c:showVal val="0"/>
          <c:showCatName val="0"/>
          <c:showSerName val="0"/>
          <c:showPercent val="0"/>
          <c:showBubbleSize val="0"/>
        </c:dLbls>
        <c:gapWidth val="80"/>
        <c:overlap val="-27"/>
        <c:axId val="398014656"/>
        <c:axId val="398015216"/>
      </c:barChart>
      <c:catAx>
        <c:axId val="39801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j-lt"/>
                <a:ea typeface="+mn-ea"/>
                <a:cs typeface="+mn-cs"/>
              </a:defRPr>
            </a:pPr>
            <a:endParaRPr lang="en-US"/>
          </a:p>
        </c:txPr>
        <c:crossAx val="398015216"/>
        <c:crosses val="autoZero"/>
        <c:auto val="1"/>
        <c:lblAlgn val="ctr"/>
        <c:lblOffset val="100"/>
        <c:noMultiLvlLbl val="0"/>
      </c:catAx>
      <c:valAx>
        <c:axId val="3980152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398014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j-lt"/>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spc="0" baseline="0">
                <a:solidFill>
                  <a:srgbClr val="1B6B93"/>
                </a:solidFill>
                <a:latin typeface="+mn-lt"/>
                <a:ea typeface="+mn-ea"/>
                <a:cs typeface="+mn-cs"/>
              </a:defRPr>
            </a:pPr>
            <a:r>
              <a:rPr lang="zh-CN" altLang="en-US" sz="1800" b="1" baseline="0" dirty="0">
                <a:solidFill>
                  <a:srgbClr val="1B6B93"/>
                </a:solidFill>
              </a:rPr>
              <a:t>各版块税后利润</a:t>
            </a:r>
            <a:endParaRPr lang="en-US" sz="1800" b="1" baseline="0" dirty="0">
              <a:solidFill>
                <a:srgbClr val="1B6B93"/>
              </a:solidFill>
            </a:endParaRP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rgbClr val="1B6B93"/>
              </a:solidFill>
              <a:latin typeface="+mn-lt"/>
              <a:ea typeface="+mn-ea"/>
              <a:cs typeface="+mn-cs"/>
            </a:defRPr>
          </a:pPr>
          <a:endParaRPr lang="en-US"/>
        </a:p>
      </c:txPr>
    </c:title>
    <c:autoTitleDeleted val="0"/>
    <c:plotArea>
      <c:layout/>
      <c:barChart>
        <c:barDir val="col"/>
        <c:grouping val="clustered"/>
        <c:varyColors val="0"/>
        <c:ser>
          <c:idx val="2"/>
          <c:order val="0"/>
          <c:tx>
            <c:strRef>
              <c:f>'[Tổng hợp data.xlsx]LNST'!$G$3</c:f>
              <c:strCache>
                <c:ptCount val="1"/>
                <c:pt idx="0">
                  <c:v>2021</c:v>
                </c:pt>
              </c:strCache>
            </c:strRef>
          </c:tx>
          <c:spPr>
            <a:solidFill>
              <a:schemeClr val="accent5">
                <a:tint val="86000"/>
              </a:schemeClr>
            </a:solidFill>
            <a:ln>
              <a:noFill/>
            </a:ln>
            <a:effectLst/>
          </c:spPr>
          <c:invertIfNegative val="0"/>
          <c:cat>
            <c:strRef>
              <c:f>'[Tổng hợp data.xlsx]LNST'!$F$4:$F$24</c:f>
              <c:strCache>
                <c:ptCount val="21"/>
                <c:pt idx="0">
                  <c:v>Thực phẩm tiêu dùng</c:v>
                </c:pt>
                <c:pt idx="1">
                  <c:v>Bảo hiểm</c:v>
                </c:pt>
                <c:pt idx="2">
                  <c:v>Ngân hàng</c:v>
                </c:pt>
                <c:pt idx="3">
                  <c:v>Chứng khoán</c:v>
                </c:pt>
                <c:pt idx="4">
                  <c:v>BĐS</c:v>
                </c:pt>
                <c:pt idx="5">
                  <c:v>Dầu khí</c:v>
                </c:pt>
                <c:pt idx="6">
                  <c:v>Cảng biển</c:v>
                </c:pt>
                <c:pt idx="7">
                  <c:v>Xây dựng</c:v>
                </c:pt>
                <c:pt idx="8">
                  <c:v>Thép</c:v>
                </c:pt>
                <c:pt idx="9">
                  <c:v>Nhựa</c:v>
                </c:pt>
                <c:pt idx="10">
                  <c:v>Thủy sản</c:v>
                </c:pt>
                <c:pt idx="11">
                  <c:v>BĐS KCN</c:v>
                </c:pt>
                <c:pt idx="12">
                  <c:v>Công nghệ viễn thông</c:v>
                </c:pt>
                <c:pt idx="13">
                  <c:v>Dược phẩm</c:v>
                </c:pt>
                <c:pt idx="14">
                  <c:v>Hàng không</c:v>
                </c:pt>
                <c:pt idx="15">
                  <c:v>Hóa chất</c:v>
                </c:pt>
                <c:pt idx="16">
                  <c:v>Dệt may</c:v>
                </c:pt>
                <c:pt idx="17">
                  <c:v>Điện</c:v>
                </c:pt>
                <c:pt idx="18">
                  <c:v>Đường</c:v>
                </c:pt>
                <c:pt idx="19">
                  <c:v>Phân bón</c:v>
                </c:pt>
                <c:pt idx="20">
                  <c:v>Bán lẻ</c:v>
                </c:pt>
              </c:strCache>
            </c:strRef>
          </c:cat>
          <c:val>
            <c:numRef>
              <c:f>'[Tổng hợp data.xlsx]LNST'!$G$4:$G$24</c:f>
              <c:numCache>
                <c:formatCode>_(* #,##0.00_);_(* \(#,##0.00\);_(* "-"??_);_(@_)</c:formatCode>
                <c:ptCount val="21"/>
                <c:pt idx="0">
                  <c:v>32006.892717997001</c:v>
                </c:pt>
                <c:pt idx="1">
                  <c:v>5234.8943108450003</c:v>
                </c:pt>
                <c:pt idx="2">
                  <c:v>146991.121591884</c:v>
                </c:pt>
                <c:pt idx="3">
                  <c:v>16418.761539199</c:v>
                </c:pt>
                <c:pt idx="4">
                  <c:v>52083.531793260001</c:v>
                </c:pt>
                <c:pt idx="5">
                  <c:v>20704.880975493001</c:v>
                </c:pt>
                <c:pt idx="6">
                  <c:v>4926.6456688010003</c:v>
                </c:pt>
                <c:pt idx="7">
                  <c:v>4062.2085253099999</c:v>
                </c:pt>
                <c:pt idx="8">
                  <c:v>42916.644312864999</c:v>
                </c:pt>
                <c:pt idx="9">
                  <c:v>1317.2627519160001</c:v>
                </c:pt>
                <c:pt idx="10">
                  <c:v>3387.9587779590001</c:v>
                </c:pt>
                <c:pt idx="11">
                  <c:v>13397.400108911999</c:v>
                </c:pt>
                <c:pt idx="12">
                  <c:v>8235.2845863290004</c:v>
                </c:pt>
                <c:pt idx="13">
                  <c:v>2158.0891664000001</c:v>
                </c:pt>
                <c:pt idx="14">
                  <c:v>-11705.740687373</c:v>
                </c:pt>
                <c:pt idx="15">
                  <c:v>3824.8342395179998</c:v>
                </c:pt>
                <c:pt idx="16">
                  <c:v>3056.1010875960001</c:v>
                </c:pt>
                <c:pt idx="17">
                  <c:v>7773.912992347</c:v>
                </c:pt>
                <c:pt idx="18">
                  <c:v>2286.3188168480001</c:v>
                </c:pt>
                <c:pt idx="19">
                  <c:v>5588.9401539609999</c:v>
                </c:pt>
                <c:pt idx="20">
                  <c:v>7479.4876244870002</c:v>
                </c:pt>
              </c:numCache>
            </c:numRef>
          </c:val>
          <c:extLst>
            <c:ext xmlns:c16="http://schemas.microsoft.com/office/drawing/2014/chart" uri="{C3380CC4-5D6E-409C-BE32-E72D297353CC}">
              <c16:uniqueId val="{00000000-0B84-4FD5-A92F-F9943BC10602}"/>
            </c:ext>
          </c:extLst>
        </c:ser>
        <c:ser>
          <c:idx val="3"/>
          <c:order val="1"/>
          <c:tx>
            <c:strRef>
              <c:f>'[Tổng hợp data.xlsx]LNST'!$H$3</c:f>
              <c:strCache>
                <c:ptCount val="1"/>
                <c:pt idx="0">
                  <c:v>2022</c:v>
                </c:pt>
              </c:strCache>
            </c:strRef>
          </c:tx>
          <c:spPr>
            <a:solidFill>
              <a:schemeClr val="accent5">
                <a:tint val="58000"/>
              </a:schemeClr>
            </a:solidFill>
            <a:ln>
              <a:noFill/>
            </a:ln>
            <a:effectLst/>
          </c:spPr>
          <c:invertIfNegative val="0"/>
          <c:cat>
            <c:strRef>
              <c:f>'[Tổng hợp data.xlsx]LNST'!$F$4:$F$24</c:f>
              <c:strCache>
                <c:ptCount val="21"/>
                <c:pt idx="0">
                  <c:v>Thực phẩm tiêu dùng</c:v>
                </c:pt>
                <c:pt idx="1">
                  <c:v>Bảo hiểm</c:v>
                </c:pt>
                <c:pt idx="2">
                  <c:v>Ngân hàng</c:v>
                </c:pt>
                <c:pt idx="3">
                  <c:v>Chứng khoán</c:v>
                </c:pt>
                <c:pt idx="4">
                  <c:v>BĐS</c:v>
                </c:pt>
                <c:pt idx="5">
                  <c:v>Dầu khí</c:v>
                </c:pt>
                <c:pt idx="6">
                  <c:v>Cảng biển</c:v>
                </c:pt>
                <c:pt idx="7">
                  <c:v>Xây dựng</c:v>
                </c:pt>
                <c:pt idx="8">
                  <c:v>Thép</c:v>
                </c:pt>
                <c:pt idx="9">
                  <c:v>Nhựa</c:v>
                </c:pt>
                <c:pt idx="10">
                  <c:v>Thủy sản</c:v>
                </c:pt>
                <c:pt idx="11">
                  <c:v>BĐS KCN</c:v>
                </c:pt>
                <c:pt idx="12">
                  <c:v>Công nghệ viễn thông</c:v>
                </c:pt>
                <c:pt idx="13">
                  <c:v>Dược phẩm</c:v>
                </c:pt>
                <c:pt idx="14">
                  <c:v>Hàng không</c:v>
                </c:pt>
                <c:pt idx="15">
                  <c:v>Hóa chất</c:v>
                </c:pt>
                <c:pt idx="16">
                  <c:v>Dệt may</c:v>
                </c:pt>
                <c:pt idx="17">
                  <c:v>Điện</c:v>
                </c:pt>
                <c:pt idx="18">
                  <c:v>Đường</c:v>
                </c:pt>
                <c:pt idx="19">
                  <c:v>Phân bón</c:v>
                </c:pt>
                <c:pt idx="20">
                  <c:v>Bán lẻ</c:v>
                </c:pt>
              </c:strCache>
            </c:strRef>
          </c:cat>
          <c:val>
            <c:numRef>
              <c:f>'[Tổng hợp data.xlsx]LNST'!$H$4:$H$24</c:f>
              <c:numCache>
                <c:formatCode>_(* #,##0.00_);_(* \(#,##0.00\);_(* "-"??_);_(@_)</c:formatCode>
                <c:ptCount val="21"/>
                <c:pt idx="0">
                  <c:v>22694.973015156</c:v>
                </c:pt>
                <c:pt idx="1">
                  <c:v>3985.1836308689999</c:v>
                </c:pt>
                <c:pt idx="2">
                  <c:v>196618.76377429799</c:v>
                </c:pt>
                <c:pt idx="3">
                  <c:v>6232.0549573239996</c:v>
                </c:pt>
                <c:pt idx="4">
                  <c:v>47339.288068741</c:v>
                </c:pt>
                <c:pt idx="5">
                  <c:v>32951.999228130997</c:v>
                </c:pt>
                <c:pt idx="6">
                  <c:v>5436.3248975799997</c:v>
                </c:pt>
                <c:pt idx="7">
                  <c:v>3651.070735494</c:v>
                </c:pt>
                <c:pt idx="8">
                  <c:v>5530.1541457439998</c:v>
                </c:pt>
                <c:pt idx="9">
                  <c:v>1432.5982161869999</c:v>
                </c:pt>
                <c:pt idx="10">
                  <c:v>5889.2015803559998</c:v>
                </c:pt>
                <c:pt idx="11">
                  <c:v>13943.364152308</c:v>
                </c:pt>
                <c:pt idx="12">
                  <c:v>10947.447062929001</c:v>
                </c:pt>
                <c:pt idx="13">
                  <c:v>2557.792951081</c:v>
                </c:pt>
                <c:pt idx="14">
                  <c:v>-4278.3371995569996</c:v>
                </c:pt>
                <c:pt idx="15">
                  <c:v>7573.0680199119997</c:v>
                </c:pt>
                <c:pt idx="16">
                  <c:v>2873.6831243870001</c:v>
                </c:pt>
                <c:pt idx="17">
                  <c:v>12257.31078903</c:v>
                </c:pt>
                <c:pt idx="18">
                  <c:v>2456.6032590899999</c:v>
                </c:pt>
                <c:pt idx="19">
                  <c:v>10581.566005552</c:v>
                </c:pt>
                <c:pt idx="20">
                  <c:v>7274.3818396389997</c:v>
                </c:pt>
              </c:numCache>
            </c:numRef>
          </c:val>
          <c:extLst>
            <c:ext xmlns:c16="http://schemas.microsoft.com/office/drawing/2014/chart" uri="{C3380CC4-5D6E-409C-BE32-E72D297353CC}">
              <c16:uniqueId val="{00000001-0B84-4FD5-A92F-F9943BC10602}"/>
            </c:ext>
          </c:extLst>
        </c:ser>
        <c:dLbls>
          <c:showLegendKey val="0"/>
          <c:showVal val="0"/>
          <c:showCatName val="0"/>
          <c:showSerName val="0"/>
          <c:showPercent val="0"/>
          <c:showBubbleSize val="0"/>
        </c:dLbls>
        <c:gapWidth val="80"/>
        <c:axId val="398576384"/>
        <c:axId val="398576944"/>
      </c:barChart>
      <c:scatterChart>
        <c:scatterStyle val="lineMarker"/>
        <c:varyColors val="0"/>
        <c:ser>
          <c:idx val="0"/>
          <c:order val="2"/>
          <c:tx>
            <c:strRef>
              <c:f>'[Tổng hợp data.xlsx]LNST'!$G$26</c:f>
              <c:strCache>
                <c:ptCount val="1"/>
                <c:pt idx="0">
                  <c:v> Biên LNST 2021</c:v>
                </c:pt>
              </c:strCache>
            </c:strRef>
          </c:tx>
          <c:spPr>
            <a:ln w="19050" cap="rnd" cmpd="sng" algn="ctr">
              <a:noFill/>
              <a:prstDash val="solid"/>
              <a:round/>
            </a:ln>
            <a:effectLst/>
          </c:spPr>
          <c:marker>
            <c:spPr>
              <a:solidFill>
                <a:schemeClr val="accent5">
                  <a:shade val="58000"/>
                </a:schemeClr>
              </a:solidFill>
              <a:ln w="6350" cap="flat" cmpd="sng" algn="ctr">
                <a:solidFill>
                  <a:schemeClr val="accent5">
                    <a:shade val="58000"/>
                  </a:schemeClr>
                </a:solidFill>
                <a:prstDash val="solid"/>
                <a:round/>
              </a:ln>
              <a:effectLst/>
            </c:spPr>
          </c:marker>
          <c:xVal>
            <c:strRef>
              <c:f>'[Tổng hợp data.xlsx]LNST'!$F$27:$F$47</c:f>
              <c:strCache>
                <c:ptCount val="21"/>
                <c:pt idx="0">
                  <c:v>Thực phẩm tiêu dùng</c:v>
                </c:pt>
                <c:pt idx="1">
                  <c:v>Bảo hiểm</c:v>
                </c:pt>
                <c:pt idx="2">
                  <c:v>Ngân hàng</c:v>
                </c:pt>
                <c:pt idx="3">
                  <c:v>Chứng khoán</c:v>
                </c:pt>
                <c:pt idx="4">
                  <c:v>BĐS</c:v>
                </c:pt>
                <c:pt idx="5">
                  <c:v>Dầu khí</c:v>
                </c:pt>
                <c:pt idx="6">
                  <c:v>Cảng biển</c:v>
                </c:pt>
                <c:pt idx="7">
                  <c:v>Xây dựng</c:v>
                </c:pt>
                <c:pt idx="8">
                  <c:v>Thép</c:v>
                </c:pt>
                <c:pt idx="9">
                  <c:v>Nhựa</c:v>
                </c:pt>
                <c:pt idx="10">
                  <c:v>Thủy sản</c:v>
                </c:pt>
                <c:pt idx="11">
                  <c:v>BĐS KCN</c:v>
                </c:pt>
                <c:pt idx="12">
                  <c:v>Công nghệ viễn thông</c:v>
                </c:pt>
                <c:pt idx="13">
                  <c:v>Dược phẩm</c:v>
                </c:pt>
                <c:pt idx="14">
                  <c:v>Hàng không</c:v>
                </c:pt>
                <c:pt idx="15">
                  <c:v>Hóa chất</c:v>
                </c:pt>
                <c:pt idx="16">
                  <c:v>Dệt may</c:v>
                </c:pt>
                <c:pt idx="17">
                  <c:v>Điện</c:v>
                </c:pt>
                <c:pt idx="18">
                  <c:v>Đường</c:v>
                </c:pt>
                <c:pt idx="19">
                  <c:v>Phân bón</c:v>
                </c:pt>
                <c:pt idx="20">
                  <c:v>Bán lẻ</c:v>
                </c:pt>
              </c:strCache>
            </c:strRef>
          </c:xVal>
          <c:yVal>
            <c:numRef>
              <c:f>'[Tổng hợp data.xlsx]LNST'!$G$27:$G$47</c:f>
              <c:numCache>
                <c:formatCode>0.0%</c:formatCode>
                <c:ptCount val="21"/>
                <c:pt idx="0">
                  <c:v>0.12677424165363976</c:v>
                </c:pt>
                <c:pt idx="1">
                  <c:v>8.0526714948008782E-2</c:v>
                </c:pt>
                <c:pt idx="2">
                  <c:v>0.42171548502789441</c:v>
                </c:pt>
                <c:pt idx="3">
                  <c:v>0.38378292395751523</c:v>
                </c:pt>
                <c:pt idx="4">
                  <c:v>0.17067350201509682</c:v>
                </c:pt>
                <c:pt idx="5">
                  <c:v>4.5411013383316511E-2</c:v>
                </c:pt>
                <c:pt idx="6">
                  <c:v>0.2509549798611026</c:v>
                </c:pt>
                <c:pt idx="7">
                  <c:v>4.2783007167357862E-2</c:v>
                </c:pt>
                <c:pt idx="8">
                  <c:v>0.14601735581040895</c:v>
                </c:pt>
                <c:pt idx="9">
                  <c:v>2.7420961945222585E-2</c:v>
                </c:pt>
                <c:pt idx="10">
                  <c:v>6.3644150260164803E-2</c:v>
                </c:pt>
                <c:pt idx="11">
                  <c:v>0.2270753474397777</c:v>
                </c:pt>
                <c:pt idx="12">
                  <c:v>0.10354242263356994</c:v>
                </c:pt>
                <c:pt idx="13">
                  <c:v>0.10693506828985903</c:v>
                </c:pt>
                <c:pt idx="14">
                  <c:v>-0.24344855199321599</c:v>
                </c:pt>
                <c:pt idx="15">
                  <c:v>9.5497429023385177E-2</c:v>
                </c:pt>
                <c:pt idx="16">
                  <c:v>7.3258898507960551E-2</c:v>
                </c:pt>
                <c:pt idx="17">
                  <c:v>0.10715238141773473</c:v>
                </c:pt>
                <c:pt idx="18">
                  <c:v>8.4057299112859377E-2</c:v>
                </c:pt>
                <c:pt idx="19">
                  <c:v>0.14635592706646774</c:v>
                </c:pt>
                <c:pt idx="20">
                  <c:v>3.5261212874938601E-2</c:v>
                </c:pt>
              </c:numCache>
            </c:numRef>
          </c:yVal>
          <c:smooth val="0"/>
          <c:extLst>
            <c:ext xmlns:c16="http://schemas.microsoft.com/office/drawing/2014/chart" uri="{C3380CC4-5D6E-409C-BE32-E72D297353CC}">
              <c16:uniqueId val="{00000002-0B84-4FD5-A92F-F9943BC10602}"/>
            </c:ext>
          </c:extLst>
        </c:ser>
        <c:ser>
          <c:idx val="1"/>
          <c:order val="3"/>
          <c:tx>
            <c:strRef>
              <c:f>'[Tổng hợp data.xlsx]LNST'!$H$26</c:f>
              <c:strCache>
                <c:ptCount val="1"/>
                <c:pt idx="0">
                  <c:v>Biên LNST 2022</c:v>
                </c:pt>
              </c:strCache>
            </c:strRef>
          </c:tx>
          <c:spPr>
            <a:ln w="19050" cap="rnd" cmpd="sng" algn="ctr">
              <a:noFill/>
              <a:prstDash val="solid"/>
              <a:round/>
            </a:ln>
            <a:effectLst/>
          </c:spPr>
          <c:marker>
            <c:spPr>
              <a:solidFill>
                <a:schemeClr val="accent5">
                  <a:shade val="86000"/>
                </a:schemeClr>
              </a:solidFill>
              <a:ln w="6350" cap="flat" cmpd="sng" algn="ctr">
                <a:solidFill>
                  <a:schemeClr val="accent5">
                    <a:shade val="86000"/>
                  </a:schemeClr>
                </a:solidFill>
                <a:prstDash val="solid"/>
                <a:round/>
              </a:ln>
              <a:effectLst/>
            </c:spPr>
          </c:marker>
          <c:xVal>
            <c:strRef>
              <c:f>'[Tổng hợp data.xlsx]LNST'!$F$27:$F$47</c:f>
              <c:strCache>
                <c:ptCount val="21"/>
                <c:pt idx="0">
                  <c:v>Thực phẩm tiêu dùng</c:v>
                </c:pt>
                <c:pt idx="1">
                  <c:v>Bảo hiểm</c:v>
                </c:pt>
                <c:pt idx="2">
                  <c:v>Ngân hàng</c:v>
                </c:pt>
                <c:pt idx="3">
                  <c:v>Chứng khoán</c:v>
                </c:pt>
                <c:pt idx="4">
                  <c:v>BĐS</c:v>
                </c:pt>
                <c:pt idx="5">
                  <c:v>Dầu khí</c:v>
                </c:pt>
                <c:pt idx="6">
                  <c:v>Cảng biển</c:v>
                </c:pt>
                <c:pt idx="7">
                  <c:v>Xây dựng</c:v>
                </c:pt>
                <c:pt idx="8">
                  <c:v>Thép</c:v>
                </c:pt>
                <c:pt idx="9">
                  <c:v>Nhựa</c:v>
                </c:pt>
                <c:pt idx="10">
                  <c:v>Thủy sản</c:v>
                </c:pt>
                <c:pt idx="11">
                  <c:v>BĐS KCN</c:v>
                </c:pt>
                <c:pt idx="12">
                  <c:v>Công nghệ viễn thông</c:v>
                </c:pt>
                <c:pt idx="13">
                  <c:v>Dược phẩm</c:v>
                </c:pt>
                <c:pt idx="14">
                  <c:v>Hàng không</c:v>
                </c:pt>
                <c:pt idx="15">
                  <c:v>Hóa chất</c:v>
                </c:pt>
                <c:pt idx="16">
                  <c:v>Dệt may</c:v>
                </c:pt>
                <c:pt idx="17">
                  <c:v>Điện</c:v>
                </c:pt>
                <c:pt idx="18">
                  <c:v>Đường</c:v>
                </c:pt>
                <c:pt idx="19">
                  <c:v>Phân bón</c:v>
                </c:pt>
                <c:pt idx="20">
                  <c:v>Bán lẻ</c:v>
                </c:pt>
              </c:strCache>
            </c:strRef>
          </c:xVal>
          <c:yVal>
            <c:numRef>
              <c:f>'[Tổng hợp data.xlsx]LNST'!$H$27:$H$47</c:f>
              <c:numCache>
                <c:formatCode>0.0%</c:formatCode>
                <c:ptCount val="21"/>
                <c:pt idx="0">
                  <c:v>9.1559772865278485E-2</c:v>
                </c:pt>
                <c:pt idx="1">
                  <c:v>5.3889817091696185E-2</c:v>
                </c:pt>
                <c:pt idx="2">
                  <c:v>0.45904470368646388</c:v>
                </c:pt>
                <c:pt idx="3">
                  <c:v>0.16201493910513734</c:v>
                </c:pt>
                <c:pt idx="4">
                  <c:v>0.18566728127534732</c:v>
                </c:pt>
                <c:pt idx="5">
                  <c:v>4.4088629848745967E-2</c:v>
                </c:pt>
                <c:pt idx="6">
                  <c:v>0.23691265549824808</c:v>
                </c:pt>
                <c:pt idx="7">
                  <c:v>3.5180234077219388E-2</c:v>
                </c:pt>
                <c:pt idx="8">
                  <c:v>2.0727655440853351E-2</c:v>
                </c:pt>
                <c:pt idx="9">
                  <c:v>2.4800894113623493E-2</c:v>
                </c:pt>
                <c:pt idx="10">
                  <c:v>8.6846184261055184E-2</c:v>
                </c:pt>
                <c:pt idx="11">
                  <c:v>0.25406069783916863</c:v>
                </c:pt>
                <c:pt idx="12">
                  <c:v>0.11304419741894518</c:v>
                </c:pt>
                <c:pt idx="13">
                  <c:v>0.1104581438967925</c:v>
                </c:pt>
                <c:pt idx="14">
                  <c:v>-3.3136299906674792E-2</c:v>
                </c:pt>
                <c:pt idx="15">
                  <c:v>0.15184302430949356</c:v>
                </c:pt>
                <c:pt idx="16">
                  <c:v>6.1610963118183239E-2</c:v>
                </c:pt>
                <c:pt idx="17">
                  <c:v>0.13454442286045037</c:v>
                </c:pt>
                <c:pt idx="18">
                  <c:v>7.4570946147721515E-2</c:v>
                </c:pt>
                <c:pt idx="19">
                  <c:v>0.20519815135538585</c:v>
                </c:pt>
                <c:pt idx="20">
                  <c:v>2.9612414911925698E-2</c:v>
                </c:pt>
              </c:numCache>
            </c:numRef>
          </c:yVal>
          <c:smooth val="0"/>
          <c:extLst>
            <c:ext xmlns:c16="http://schemas.microsoft.com/office/drawing/2014/chart" uri="{C3380CC4-5D6E-409C-BE32-E72D297353CC}">
              <c16:uniqueId val="{00000003-0B84-4FD5-A92F-F9943BC10602}"/>
            </c:ext>
          </c:extLst>
        </c:ser>
        <c:dLbls>
          <c:showLegendKey val="0"/>
          <c:showVal val="0"/>
          <c:showCatName val="0"/>
          <c:showSerName val="0"/>
          <c:showPercent val="0"/>
          <c:showBubbleSize val="0"/>
        </c:dLbls>
        <c:axId val="398578064"/>
        <c:axId val="398577504"/>
      </c:scatterChart>
      <c:catAx>
        <c:axId val="39857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98576944"/>
        <c:crosses val="autoZero"/>
        <c:auto val="1"/>
        <c:lblAlgn val="ctr"/>
        <c:lblOffset val="100"/>
        <c:noMultiLvlLbl val="0"/>
      </c:catAx>
      <c:valAx>
        <c:axId val="398576944"/>
        <c:scaling>
          <c:orientation val="minMax"/>
        </c:scaling>
        <c:delete val="0"/>
        <c:axPos val="l"/>
        <c:numFmt formatCode="_(* #,##0_);_(* \(#,##0\);_(* &quot;-&quot;_);_(@_)"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576384"/>
        <c:crosses val="autoZero"/>
        <c:crossBetween val="between"/>
      </c:valAx>
      <c:valAx>
        <c:axId val="398577504"/>
        <c:scaling>
          <c:orientation val="minMax"/>
          <c:min val="-0.1"/>
        </c:scaling>
        <c:delete val="0"/>
        <c:axPos val="r"/>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98578064"/>
        <c:crosses val="max"/>
        <c:crossBetween val="midCat"/>
      </c:valAx>
      <c:valAx>
        <c:axId val="398578064"/>
        <c:scaling>
          <c:orientation val="minMax"/>
        </c:scaling>
        <c:delete val="1"/>
        <c:axPos val="b"/>
        <c:numFmt formatCode="General" sourceLinked="1"/>
        <c:majorTickMark val="out"/>
        <c:minorTickMark val="none"/>
        <c:tickLblPos val="nextTo"/>
        <c:crossAx val="39857750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w="6350" cap="flat" cmpd="sng" algn="ctr">
      <a:noFill/>
      <a:prstDash val="solid"/>
      <a:miter lim="800000"/>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r>
              <a:rPr lang="en-US" dirty="0">
                <a:solidFill>
                  <a:srgbClr val="1B6B93"/>
                </a:solidFill>
              </a:rPr>
              <a:t>2022</a:t>
            </a:r>
            <a:r>
              <a:rPr lang="zh-CN" altLang="en-US" dirty="0">
                <a:solidFill>
                  <a:srgbClr val="1B6B93"/>
                </a:solidFill>
              </a:rPr>
              <a:t>年总负责与所有者权益的比率</a:t>
            </a:r>
            <a:endParaRPr lang="en-US" dirty="0">
              <a:solidFill>
                <a:srgbClr val="1B6B93"/>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3665332458442694"/>
          <c:y val="0.16712962962962963"/>
          <c:w val="0.83279111986001753"/>
          <c:h val="0.65716906793819096"/>
        </c:manualLayout>
      </c:layout>
      <c:barChart>
        <c:barDir val="col"/>
        <c:grouping val="clustered"/>
        <c:varyColors val="0"/>
        <c:ser>
          <c:idx val="0"/>
          <c:order val="0"/>
          <c:tx>
            <c:strRef>
              <c:f>'[Tổng hợp data.xlsx]Chỉ tiêu tài chính các ngành'!$J$6</c:f>
              <c:strCache>
                <c:ptCount val="1"/>
                <c:pt idx="0">
                  <c:v>Nợ vay/VCSH</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'[Tổng hợp data.xlsx]Chỉ tiêu tài chính các ngành'!$I$7:$I$27</c:f>
              <c:strCache>
                <c:ptCount val="21"/>
                <c:pt idx="0">
                  <c:v>Thực phẩm tiêu dùng</c:v>
                </c:pt>
                <c:pt idx="1">
                  <c:v>Bảo hiểm</c:v>
                </c:pt>
                <c:pt idx="2">
                  <c:v>Ngân hàng</c:v>
                </c:pt>
                <c:pt idx="3">
                  <c:v>Chứng khoán</c:v>
                </c:pt>
                <c:pt idx="4">
                  <c:v>BĐS</c:v>
                </c:pt>
                <c:pt idx="5">
                  <c:v>Dầu khí</c:v>
                </c:pt>
                <c:pt idx="6">
                  <c:v>Cảng biển</c:v>
                </c:pt>
                <c:pt idx="7">
                  <c:v>Xây dựng</c:v>
                </c:pt>
                <c:pt idx="8">
                  <c:v>Thép</c:v>
                </c:pt>
                <c:pt idx="9">
                  <c:v>Nhựa</c:v>
                </c:pt>
                <c:pt idx="10">
                  <c:v>Thủy sản</c:v>
                </c:pt>
                <c:pt idx="11">
                  <c:v>BĐS KCN</c:v>
                </c:pt>
                <c:pt idx="12">
                  <c:v>Công nghệ viễn thông</c:v>
                </c:pt>
                <c:pt idx="13">
                  <c:v>Dược phẩm</c:v>
                </c:pt>
                <c:pt idx="14">
                  <c:v>Hàng không</c:v>
                </c:pt>
                <c:pt idx="15">
                  <c:v>Hóa chất</c:v>
                </c:pt>
                <c:pt idx="16">
                  <c:v>Dệt may</c:v>
                </c:pt>
                <c:pt idx="17">
                  <c:v>Điện</c:v>
                </c:pt>
                <c:pt idx="18">
                  <c:v>Đường</c:v>
                </c:pt>
                <c:pt idx="19">
                  <c:v>Phân bón</c:v>
                </c:pt>
                <c:pt idx="20">
                  <c:v>Bán lẻ</c:v>
                </c:pt>
              </c:strCache>
            </c:strRef>
          </c:cat>
          <c:val>
            <c:numRef>
              <c:f>'[Tổng hợp data.xlsx]Chỉ tiêu tài chính các ngành'!$J$7:$J$27</c:f>
              <c:numCache>
                <c:formatCode>_(* #,##0.00_);_(* \(#,##0.00\);_(* "-"??_);_(@_)</c:formatCode>
                <c:ptCount val="21"/>
                <c:pt idx="0">
                  <c:v>1.1837527786041806</c:v>
                </c:pt>
                <c:pt idx="1">
                  <c:v>5.1125155777685087</c:v>
                </c:pt>
                <c:pt idx="2">
                  <c:v>10.779129500554303</c:v>
                </c:pt>
                <c:pt idx="3">
                  <c:v>0.97456629451217769</c:v>
                </c:pt>
                <c:pt idx="4">
                  <c:v>2.0171307674186143</c:v>
                </c:pt>
                <c:pt idx="5">
                  <c:v>0.8150374775452609</c:v>
                </c:pt>
                <c:pt idx="6">
                  <c:v>0.4980500998115529</c:v>
                </c:pt>
                <c:pt idx="7">
                  <c:v>2.0305138268779754</c:v>
                </c:pt>
                <c:pt idx="8">
                  <c:v>0.95350671207469484</c:v>
                </c:pt>
                <c:pt idx="9">
                  <c:v>1.2415671802533805</c:v>
                </c:pt>
                <c:pt idx="10">
                  <c:v>0.89594232991483924</c:v>
                </c:pt>
                <c:pt idx="11">
                  <c:v>1.0090121192909662</c:v>
                </c:pt>
                <c:pt idx="12">
                  <c:v>0.96228388149895927</c:v>
                </c:pt>
                <c:pt idx="13">
                  <c:v>0.47615362759846031</c:v>
                </c:pt>
                <c:pt idx="14">
                  <c:v>2.6565738620920878</c:v>
                </c:pt>
                <c:pt idx="15">
                  <c:v>0.80314370498854648</c:v>
                </c:pt>
                <c:pt idx="16">
                  <c:v>1.010053394208408</c:v>
                </c:pt>
                <c:pt idx="17">
                  <c:v>0.73205906161299994</c:v>
                </c:pt>
                <c:pt idx="18">
                  <c:v>1.1380779832668211</c:v>
                </c:pt>
                <c:pt idx="19">
                  <c:v>0.39991422306855867</c:v>
                </c:pt>
                <c:pt idx="20">
                  <c:v>1.4990843794260795</c:v>
                </c:pt>
              </c:numCache>
            </c:numRef>
          </c:val>
          <c:extLst>
            <c:ext xmlns:c16="http://schemas.microsoft.com/office/drawing/2014/chart" uri="{C3380CC4-5D6E-409C-BE32-E72D297353CC}">
              <c16:uniqueId val="{00000000-D804-42C6-8176-26850917534F}"/>
            </c:ext>
          </c:extLst>
        </c:ser>
        <c:dLbls>
          <c:showLegendKey val="0"/>
          <c:showVal val="0"/>
          <c:showCatName val="0"/>
          <c:showSerName val="0"/>
          <c:showPercent val="0"/>
          <c:showBubbleSize val="0"/>
        </c:dLbls>
        <c:gapWidth val="100"/>
        <c:overlap val="-24"/>
        <c:axId val="398580304"/>
        <c:axId val="398580864"/>
      </c:barChart>
      <c:catAx>
        <c:axId val="398580304"/>
        <c:scaling>
          <c:orientation val="minMax"/>
        </c:scaling>
        <c:delete val="1"/>
        <c:axPos val="b"/>
        <c:numFmt formatCode="General" sourceLinked="1"/>
        <c:majorTickMark val="none"/>
        <c:minorTickMark val="none"/>
        <c:tickLblPos val="nextTo"/>
        <c:crossAx val="398580864"/>
        <c:crosses val="autoZero"/>
        <c:auto val="1"/>
        <c:lblAlgn val="ctr"/>
        <c:lblOffset val="100"/>
        <c:noMultiLvlLbl val="0"/>
      </c:catAx>
      <c:valAx>
        <c:axId val="39858086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8580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r>
              <a:rPr lang="en-US" dirty="0">
                <a:solidFill>
                  <a:srgbClr val="1B6B93"/>
                </a:solidFill>
              </a:rPr>
              <a:t>2022</a:t>
            </a:r>
            <a:r>
              <a:rPr lang="zh-CN" altLang="en-US" dirty="0">
                <a:solidFill>
                  <a:srgbClr val="1B6B93"/>
                </a:solidFill>
              </a:rPr>
              <a:t>年各版块资产回报率</a:t>
            </a:r>
            <a:endParaRPr lang="en-US" dirty="0">
              <a:solidFill>
                <a:srgbClr val="1B6B93"/>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rgbClr val="1B6B93"/>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9.0784588154431856E-2"/>
          <c:y val="0.15523139437049144"/>
          <c:w val="0.89518691439011089"/>
          <c:h val="0.49543597617319124"/>
        </c:manualLayout>
      </c:layout>
      <c:scatterChart>
        <c:scatterStyle val="lineMarker"/>
        <c:varyColors val="0"/>
        <c:ser>
          <c:idx val="1"/>
          <c:order val="0"/>
          <c:tx>
            <c:strRef>
              <c:f>'[Tổng hợp data.xlsx]Chỉ tiêu tài chính các ngành'!$K$6</c:f>
              <c:strCache>
                <c:ptCount val="1"/>
                <c:pt idx="0">
                  <c:v>ROA</c:v>
                </c:pt>
              </c:strCache>
            </c:strRef>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5">
                      <a:tint val="77000"/>
                      <a:satMod val="103000"/>
                      <a:lumMod val="102000"/>
                      <a:tint val="94000"/>
                    </a:schemeClr>
                  </a:gs>
                  <a:gs pos="50000">
                    <a:schemeClr val="accent5">
                      <a:tint val="77000"/>
                      <a:satMod val="110000"/>
                      <a:lumMod val="100000"/>
                      <a:shade val="100000"/>
                    </a:schemeClr>
                  </a:gs>
                  <a:gs pos="100000">
                    <a:schemeClr val="accent5">
                      <a:tint val="77000"/>
                      <a:lumMod val="99000"/>
                      <a:satMod val="120000"/>
                      <a:shade val="78000"/>
                    </a:schemeClr>
                  </a:gs>
                </a:gsLst>
                <a:lin ang="5400000" scaled="0"/>
              </a:gradFill>
              <a:ln w="9525" cap="rnd">
                <a:solidFill>
                  <a:schemeClr val="accent5">
                    <a:tint val="77000"/>
                  </a:schemeClr>
                </a:solidFill>
                <a:round/>
              </a:ln>
              <a:effectLst>
                <a:outerShdw blurRad="57150" dist="19050" dir="5400000" algn="ctr" rotWithShape="0">
                  <a:srgbClr val="000000">
                    <a:alpha val="63000"/>
                  </a:srgbClr>
                </a:outerShdw>
              </a:effectLst>
            </c:spPr>
          </c:marker>
          <c:xVal>
            <c:strRef>
              <c:f>'[Tổng hợp data.xlsx]Chỉ tiêu tài chính các ngành'!$I$7:$I$27</c:f>
              <c:strCache>
                <c:ptCount val="21"/>
                <c:pt idx="0">
                  <c:v>Thực phẩm tiêu dùng</c:v>
                </c:pt>
                <c:pt idx="1">
                  <c:v>Bảo hiểm</c:v>
                </c:pt>
                <c:pt idx="2">
                  <c:v>Ngân hàng</c:v>
                </c:pt>
                <c:pt idx="3">
                  <c:v>Chứng khoán</c:v>
                </c:pt>
                <c:pt idx="4">
                  <c:v>BĐS</c:v>
                </c:pt>
                <c:pt idx="5">
                  <c:v>Dầu khí</c:v>
                </c:pt>
                <c:pt idx="6">
                  <c:v>Cảng biển</c:v>
                </c:pt>
                <c:pt idx="7">
                  <c:v>Xây dựng</c:v>
                </c:pt>
                <c:pt idx="8">
                  <c:v>Thép</c:v>
                </c:pt>
                <c:pt idx="9">
                  <c:v>Nhựa</c:v>
                </c:pt>
                <c:pt idx="10">
                  <c:v>Thủy sản</c:v>
                </c:pt>
                <c:pt idx="11">
                  <c:v>BĐS KCN</c:v>
                </c:pt>
                <c:pt idx="12">
                  <c:v>Công nghệ viễn thông</c:v>
                </c:pt>
                <c:pt idx="13">
                  <c:v>Dược phẩm</c:v>
                </c:pt>
                <c:pt idx="14">
                  <c:v>Hàng không</c:v>
                </c:pt>
                <c:pt idx="15">
                  <c:v>Hóa chất</c:v>
                </c:pt>
                <c:pt idx="16">
                  <c:v>Dệt may</c:v>
                </c:pt>
                <c:pt idx="17">
                  <c:v>Điện</c:v>
                </c:pt>
                <c:pt idx="18">
                  <c:v>Đường</c:v>
                </c:pt>
                <c:pt idx="19">
                  <c:v>Phân bón</c:v>
                </c:pt>
                <c:pt idx="20">
                  <c:v>Bán lẻ</c:v>
                </c:pt>
              </c:strCache>
            </c:strRef>
          </c:xVal>
          <c:yVal>
            <c:numRef>
              <c:f>'[Tổng hợp data.xlsx]Chỉ tiêu tài chính các ngành'!$K$7:$K$27</c:f>
              <c:numCache>
                <c:formatCode>0.00%</c:formatCode>
                <c:ptCount val="21"/>
                <c:pt idx="0">
                  <c:v>7.3302399515276923E-2</c:v>
                </c:pt>
                <c:pt idx="1">
                  <c:v>1.481318330458373E-2</c:v>
                </c:pt>
                <c:pt idx="2">
                  <c:v>1.6598388090759308E-2</c:v>
                </c:pt>
                <c:pt idx="3">
                  <c:v>2.8599873572543996E-2</c:v>
                </c:pt>
                <c:pt idx="4">
                  <c:v>3.350996592179542E-2</c:v>
                </c:pt>
                <c:pt idx="5">
                  <c:v>0.10235642634208383</c:v>
                </c:pt>
                <c:pt idx="6">
                  <c:v>0.11791820731496568</c:v>
                </c:pt>
                <c:pt idx="7">
                  <c:v>1.6538466275883647E-2</c:v>
                </c:pt>
                <c:pt idx="8">
                  <c:v>2.2442695403505897E-2</c:v>
                </c:pt>
                <c:pt idx="9">
                  <c:v>3.0390488569584009E-2</c:v>
                </c:pt>
                <c:pt idx="10">
                  <c:v>9.3717507709014825E-2</c:v>
                </c:pt>
                <c:pt idx="11">
                  <c:v>5.3210958034905192E-2</c:v>
                </c:pt>
                <c:pt idx="12">
                  <c:v>7.7621738007639898E-2</c:v>
                </c:pt>
                <c:pt idx="13">
                  <c:v>0.10369559839359677</c:v>
                </c:pt>
                <c:pt idx="14">
                  <c:v>-2.3180951560446118E-2</c:v>
                </c:pt>
                <c:pt idx="15">
                  <c:v>0.22114985761352596</c:v>
                </c:pt>
                <c:pt idx="16">
                  <c:v>6.8183178942024247E-2</c:v>
                </c:pt>
                <c:pt idx="17">
                  <c:v>7.6256593711672066E-2</c:v>
                </c:pt>
                <c:pt idx="18">
                  <c:v>6.0790295389936508E-2</c:v>
                </c:pt>
                <c:pt idx="19">
                  <c:v>0.27828134177483682</c:v>
                </c:pt>
                <c:pt idx="20">
                  <c:v>7.2554504869945746E-2</c:v>
                </c:pt>
              </c:numCache>
            </c:numRef>
          </c:yVal>
          <c:smooth val="0"/>
          <c:extLst>
            <c:ext xmlns:c16="http://schemas.microsoft.com/office/drawing/2014/chart" uri="{C3380CC4-5D6E-409C-BE32-E72D297353CC}">
              <c16:uniqueId val="{00000000-1F8B-47A4-91D3-4C464DF85C03}"/>
            </c:ext>
          </c:extLst>
        </c:ser>
        <c:dLbls>
          <c:showLegendKey val="0"/>
          <c:showVal val="0"/>
          <c:showCatName val="0"/>
          <c:showSerName val="0"/>
          <c:showPercent val="0"/>
          <c:showBubbleSize val="0"/>
        </c:dLbls>
        <c:axId val="398583104"/>
        <c:axId val="398583664"/>
      </c:scatterChart>
      <c:catAx>
        <c:axId val="398583104"/>
        <c:scaling>
          <c:orientation val="minMax"/>
        </c:scaling>
        <c:delete val="1"/>
        <c:axPos val="b"/>
        <c:numFmt formatCode="General" sourceLinked="1"/>
        <c:majorTickMark val="none"/>
        <c:minorTickMark val="none"/>
        <c:tickLblPos val="low"/>
        <c:crossAx val="398583664"/>
        <c:crosses val="autoZero"/>
        <c:auto val="1"/>
        <c:lblAlgn val="ctr"/>
        <c:lblOffset val="100"/>
        <c:noMultiLvlLbl val="0"/>
      </c:catAx>
      <c:valAx>
        <c:axId val="398583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8583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12.xml><?xml version="1.0" encoding="utf-8"?>
<cs:colorStyle xmlns:cs="http://schemas.microsoft.com/office/drawing/2012/chartStyle" xmlns:a="http://schemas.openxmlformats.org/drawingml/2006/main" meth="withinLinearReversed" id="25">
  <a:schemeClr val="accent5"/>
</cs:colorStyle>
</file>

<file path=ppt/charts/colors13.xml><?xml version="1.0" encoding="utf-8"?>
<cs:colorStyle xmlns:cs="http://schemas.microsoft.com/office/drawing/2012/chartStyle" xmlns:a="http://schemas.openxmlformats.org/drawingml/2006/main" meth="withinLinearReversed" id="25">
  <a:schemeClr val="accent5"/>
</cs:colorStyle>
</file>

<file path=ppt/charts/colors14.xml><?xml version="1.0" encoding="utf-8"?>
<cs:colorStyle xmlns:cs="http://schemas.microsoft.com/office/drawing/2012/chartStyle" xmlns:a="http://schemas.openxmlformats.org/drawingml/2006/main" meth="withinLinearReversed" id="25">
  <a:schemeClr val="accent5"/>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withinLinear" id="18">
  <a:schemeClr val="accent5"/>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850BE-B9C0-4296-8E59-B18DB1FA75ED}"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AC5E6E3F-1F44-4382-916F-454D7074B008}">
      <dgm:prSet phldrT="[Text]"/>
      <dgm:spPr>
        <a:solidFill>
          <a:srgbClr val="1B6B93"/>
        </a:solidFill>
      </dgm:spPr>
      <dgm:t>
        <a:bodyPr/>
        <a:lstStyle/>
        <a:p>
          <a:r>
            <a:rPr lang="zh-CN" altLang="en-US" dirty="0"/>
            <a:t>国家证券委员会</a:t>
          </a:r>
          <a:endParaRPr lang="en-US" dirty="0"/>
        </a:p>
      </dgm:t>
    </dgm:pt>
    <dgm:pt modelId="{8A4BA3DE-0346-4B2F-AEB8-271D947D795B}" type="parTrans" cxnId="{3C1BFD0D-7819-407E-8CD8-DF23F8C70ADD}">
      <dgm:prSet/>
      <dgm:spPr/>
      <dgm:t>
        <a:bodyPr/>
        <a:lstStyle/>
        <a:p>
          <a:endParaRPr lang="en-US"/>
        </a:p>
      </dgm:t>
    </dgm:pt>
    <dgm:pt modelId="{FA970487-5E7D-4108-9137-9EAF61B8F887}" type="sibTrans" cxnId="{3C1BFD0D-7819-407E-8CD8-DF23F8C70ADD}">
      <dgm:prSet/>
      <dgm:spPr/>
      <dgm:t>
        <a:bodyPr/>
        <a:lstStyle/>
        <a:p>
          <a:endParaRPr lang="en-US"/>
        </a:p>
      </dgm:t>
    </dgm:pt>
    <dgm:pt modelId="{32525FCE-814B-4FD8-8D91-7AB0EE5FCDE0}">
      <dgm:prSet phldrT="[Text]"/>
      <dgm:spPr>
        <a:solidFill>
          <a:srgbClr val="1B6B93"/>
        </a:solidFill>
      </dgm:spPr>
      <dgm:t>
        <a:bodyPr/>
        <a:lstStyle/>
        <a:p>
          <a:r>
            <a:rPr lang="zh-CN" altLang="en-US" dirty="0"/>
            <a:t>河内交易所</a:t>
          </a:r>
          <a:r>
            <a:rPr lang="en-US" altLang="zh-CN" dirty="0"/>
            <a:t/>
          </a:r>
          <a:br>
            <a:rPr lang="en-US" altLang="zh-CN" dirty="0"/>
          </a:br>
          <a:r>
            <a:rPr lang="zh-CN" altLang="en-US" dirty="0"/>
            <a:t>（</a:t>
          </a:r>
          <a:r>
            <a:rPr lang="en-US" altLang="zh-CN" dirty="0"/>
            <a:t>HNX</a:t>
          </a:r>
          <a:r>
            <a:rPr lang="zh-CN" altLang="en-US" dirty="0"/>
            <a:t>）</a:t>
          </a:r>
          <a:endParaRPr lang="en-US" dirty="0"/>
        </a:p>
      </dgm:t>
    </dgm:pt>
    <dgm:pt modelId="{C855F142-B865-44F2-A35D-38C18BE09B15}" type="parTrans" cxnId="{FF320D7B-B876-40B2-8BEE-95A3116E74BB}">
      <dgm:prSet/>
      <dgm:spPr/>
      <dgm:t>
        <a:bodyPr/>
        <a:lstStyle/>
        <a:p>
          <a:endParaRPr lang="en-US"/>
        </a:p>
      </dgm:t>
    </dgm:pt>
    <dgm:pt modelId="{E96176B4-D224-48C7-9FBF-38FD8529B62B}" type="sibTrans" cxnId="{FF320D7B-B876-40B2-8BEE-95A3116E74BB}">
      <dgm:prSet/>
      <dgm:spPr/>
      <dgm:t>
        <a:bodyPr/>
        <a:lstStyle/>
        <a:p>
          <a:endParaRPr lang="en-US"/>
        </a:p>
      </dgm:t>
    </dgm:pt>
    <dgm:pt modelId="{66A8EE5A-1E1B-428E-BFFB-15816DB5E319}">
      <dgm:prSet phldrT="[Text]"/>
      <dgm:spPr>
        <a:solidFill>
          <a:srgbClr val="1B6B93"/>
        </a:solidFill>
      </dgm:spPr>
      <dgm:t>
        <a:bodyPr/>
        <a:lstStyle/>
        <a:p>
          <a:r>
            <a:rPr lang="zh-CN" altLang="en-US" dirty="0"/>
            <a:t>胡志明交易所</a:t>
          </a:r>
          <a:r>
            <a:rPr lang="en-US" altLang="zh-CN" dirty="0"/>
            <a:t/>
          </a:r>
          <a:br>
            <a:rPr lang="en-US" altLang="zh-CN" dirty="0"/>
          </a:br>
          <a:r>
            <a:rPr lang="zh-CN" altLang="en-US" dirty="0"/>
            <a:t>（</a:t>
          </a:r>
          <a:r>
            <a:rPr lang="en-US" altLang="zh-CN" dirty="0"/>
            <a:t>HOSE</a:t>
          </a:r>
          <a:r>
            <a:rPr lang="zh-CN" altLang="en-US" dirty="0"/>
            <a:t>）</a:t>
          </a:r>
          <a:endParaRPr lang="en-US" dirty="0"/>
        </a:p>
      </dgm:t>
    </dgm:pt>
    <dgm:pt modelId="{F70C981C-2243-42CA-B01C-79CB696B667C}" type="parTrans" cxnId="{483A3E07-1876-49C1-8AE6-F17D1A790B10}">
      <dgm:prSet/>
      <dgm:spPr/>
      <dgm:t>
        <a:bodyPr/>
        <a:lstStyle/>
        <a:p>
          <a:endParaRPr lang="en-US"/>
        </a:p>
      </dgm:t>
    </dgm:pt>
    <dgm:pt modelId="{B77DCF6E-B243-443D-9095-470450B2B020}" type="sibTrans" cxnId="{483A3E07-1876-49C1-8AE6-F17D1A790B10}">
      <dgm:prSet/>
      <dgm:spPr/>
      <dgm:t>
        <a:bodyPr/>
        <a:lstStyle/>
        <a:p>
          <a:endParaRPr lang="en-US"/>
        </a:p>
      </dgm:t>
    </dgm:pt>
    <dgm:pt modelId="{6178362C-6AD7-47BF-99C7-CC91F1BC5A2E}">
      <dgm:prSet/>
      <dgm:spPr>
        <a:solidFill>
          <a:srgbClr val="1B6B93"/>
        </a:solidFill>
      </dgm:spPr>
      <dgm:t>
        <a:bodyPr/>
        <a:lstStyle/>
        <a:p>
          <a:r>
            <a:rPr lang="zh-CN" altLang="en-US" dirty="0"/>
            <a:t>财政部</a:t>
          </a:r>
          <a:endParaRPr lang="en-US" dirty="0"/>
        </a:p>
      </dgm:t>
    </dgm:pt>
    <dgm:pt modelId="{E233AB9E-65CC-41E1-B01F-DBDB63D30D0F}" type="parTrans" cxnId="{92772015-51AA-48E4-A145-75762852F861}">
      <dgm:prSet/>
      <dgm:spPr/>
      <dgm:t>
        <a:bodyPr/>
        <a:lstStyle/>
        <a:p>
          <a:endParaRPr lang="en-US"/>
        </a:p>
      </dgm:t>
    </dgm:pt>
    <dgm:pt modelId="{434522AE-27B6-4275-8712-37F1A2369864}" type="sibTrans" cxnId="{92772015-51AA-48E4-A145-75762852F861}">
      <dgm:prSet/>
      <dgm:spPr/>
      <dgm:t>
        <a:bodyPr/>
        <a:lstStyle/>
        <a:p>
          <a:endParaRPr lang="en-US"/>
        </a:p>
      </dgm:t>
    </dgm:pt>
    <dgm:pt modelId="{F471C862-3D97-4589-B486-241948836946}" type="asst">
      <dgm:prSet/>
      <dgm:spPr>
        <a:solidFill>
          <a:srgbClr val="1B6B93"/>
        </a:solidFill>
      </dgm:spPr>
      <dgm:t>
        <a:bodyPr/>
        <a:lstStyle/>
        <a:p>
          <a:r>
            <a:rPr lang="zh-CN" altLang="en-US" dirty="0"/>
            <a:t>越南证券交易所</a:t>
          </a:r>
          <a:r>
            <a:rPr lang="en-US" altLang="zh-CN" dirty="0"/>
            <a:t/>
          </a:r>
          <a:br>
            <a:rPr lang="en-US" altLang="zh-CN" dirty="0"/>
          </a:br>
          <a:r>
            <a:rPr lang="zh-CN" altLang="en-US" dirty="0"/>
            <a:t>（</a:t>
          </a:r>
          <a:r>
            <a:rPr lang="en-US" altLang="zh-CN" dirty="0"/>
            <a:t>VNX</a:t>
          </a:r>
          <a:r>
            <a:rPr lang="zh-CN" altLang="en-US" dirty="0"/>
            <a:t>）</a:t>
          </a:r>
          <a:endParaRPr lang="en-US" dirty="0"/>
        </a:p>
      </dgm:t>
    </dgm:pt>
    <dgm:pt modelId="{C616E61F-3098-4C40-A7DE-3069A65A49D7}" type="parTrans" cxnId="{CFB7CE08-D4FB-4755-B323-DEED2AF0AFAA}">
      <dgm:prSet/>
      <dgm:spPr/>
      <dgm:t>
        <a:bodyPr/>
        <a:lstStyle/>
        <a:p>
          <a:endParaRPr lang="en-US"/>
        </a:p>
      </dgm:t>
    </dgm:pt>
    <dgm:pt modelId="{81CBA105-44C6-413F-926D-926A5C8388F4}" type="sibTrans" cxnId="{CFB7CE08-D4FB-4755-B323-DEED2AF0AFAA}">
      <dgm:prSet/>
      <dgm:spPr/>
      <dgm:t>
        <a:bodyPr/>
        <a:lstStyle/>
        <a:p>
          <a:endParaRPr lang="en-US"/>
        </a:p>
      </dgm:t>
    </dgm:pt>
    <dgm:pt modelId="{614ED029-C15A-4284-9EA7-31735E8D4A83}" type="asst">
      <dgm:prSet/>
      <dgm:spPr>
        <a:solidFill>
          <a:srgbClr val="1B6B93"/>
        </a:solidFill>
      </dgm:spPr>
      <dgm:t>
        <a:bodyPr/>
        <a:lstStyle/>
        <a:p>
          <a:r>
            <a:rPr lang="zh-CN" altLang="en-US" dirty="0"/>
            <a:t>越南存管中心</a:t>
          </a:r>
          <a:r>
            <a:rPr lang="en-US" altLang="zh-CN" dirty="0"/>
            <a:t/>
          </a:r>
          <a:br>
            <a:rPr lang="en-US" altLang="zh-CN" dirty="0"/>
          </a:br>
          <a:r>
            <a:rPr lang="zh-CN" altLang="en-US" dirty="0"/>
            <a:t>（</a:t>
          </a:r>
          <a:r>
            <a:rPr lang="en-US" altLang="zh-CN" dirty="0"/>
            <a:t>VSD</a:t>
          </a:r>
          <a:r>
            <a:rPr lang="zh-CN" altLang="en-US" dirty="0"/>
            <a:t>）</a:t>
          </a:r>
          <a:endParaRPr lang="en-US" dirty="0"/>
        </a:p>
      </dgm:t>
    </dgm:pt>
    <dgm:pt modelId="{D75CDD85-1238-498C-BB80-1E32FE8C7C42}" type="parTrans" cxnId="{24F2068D-599D-4159-ABF9-56D703CE30E2}">
      <dgm:prSet/>
      <dgm:spPr/>
      <dgm:t>
        <a:bodyPr/>
        <a:lstStyle/>
        <a:p>
          <a:endParaRPr lang="en-US"/>
        </a:p>
      </dgm:t>
    </dgm:pt>
    <dgm:pt modelId="{BCF44126-D6CE-4EEB-8A8E-07D8EC9EA861}" type="sibTrans" cxnId="{24F2068D-599D-4159-ABF9-56D703CE30E2}">
      <dgm:prSet/>
      <dgm:spPr/>
      <dgm:t>
        <a:bodyPr/>
        <a:lstStyle/>
        <a:p>
          <a:endParaRPr lang="en-US"/>
        </a:p>
      </dgm:t>
    </dgm:pt>
    <dgm:pt modelId="{E8CC8045-793D-4F33-B418-51F13538DD5F}">
      <dgm:prSet/>
      <dgm:spPr>
        <a:solidFill>
          <a:srgbClr val="1B6B93"/>
        </a:solidFill>
      </dgm:spPr>
      <dgm:t>
        <a:bodyPr/>
        <a:lstStyle/>
        <a:p>
          <a:r>
            <a:rPr lang="zh-CN" altLang="en-US" dirty="0"/>
            <a:t>上市公司</a:t>
          </a:r>
          <a:endParaRPr lang="en-US" dirty="0"/>
        </a:p>
      </dgm:t>
    </dgm:pt>
    <dgm:pt modelId="{65E7A3A0-5742-4BE5-BCB7-CAB7522565E6}" type="parTrans" cxnId="{30381EE4-1701-462E-BF0E-7D8A465ABAAA}">
      <dgm:prSet/>
      <dgm:spPr>
        <a:solidFill>
          <a:srgbClr val="1B6B93"/>
        </a:solidFill>
      </dgm:spPr>
      <dgm:t>
        <a:bodyPr/>
        <a:lstStyle/>
        <a:p>
          <a:endParaRPr lang="en-US"/>
        </a:p>
      </dgm:t>
    </dgm:pt>
    <dgm:pt modelId="{DFAD47D4-53A4-4116-9141-9907A577D5CF}" type="sibTrans" cxnId="{30381EE4-1701-462E-BF0E-7D8A465ABAAA}">
      <dgm:prSet/>
      <dgm:spPr/>
      <dgm:t>
        <a:bodyPr/>
        <a:lstStyle/>
        <a:p>
          <a:endParaRPr lang="en-US"/>
        </a:p>
      </dgm:t>
    </dgm:pt>
    <dgm:pt modelId="{325C80DF-6030-488B-8CE7-1DBB95737AFD}">
      <dgm:prSet/>
      <dgm:spPr>
        <a:solidFill>
          <a:srgbClr val="1B6B93"/>
        </a:solidFill>
      </dgm:spPr>
      <dgm:t>
        <a:bodyPr/>
        <a:lstStyle/>
        <a:p>
          <a:r>
            <a:rPr lang="zh-CN" altLang="en-US" dirty="0"/>
            <a:t>券商</a:t>
          </a:r>
          <a:endParaRPr lang="en-US" dirty="0"/>
        </a:p>
      </dgm:t>
    </dgm:pt>
    <dgm:pt modelId="{41D70E5D-25FA-4CD4-82BD-B1B0FE18D31A}" type="parTrans" cxnId="{433758E2-3B42-4243-AD13-2D722FC1FD49}">
      <dgm:prSet/>
      <dgm:spPr/>
      <dgm:t>
        <a:bodyPr/>
        <a:lstStyle/>
        <a:p>
          <a:endParaRPr lang="en-US"/>
        </a:p>
      </dgm:t>
    </dgm:pt>
    <dgm:pt modelId="{E9FFC64A-DD9B-47B7-8E2C-349EA1CF6248}" type="sibTrans" cxnId="{433758E2-3B42-4243-AD13-2D722FC1FD49}">
      <dgm:prSet/>
      <dgm:spPr/>
      <dgm:t>
        <a:bodyPr/>
        <a:lstStyle/>
        <a:p>
          <a:endParaRPr lang="en-US"/>
        </a:p>
      </dgm:t>
    </dgm:pt>
    <dgm:pt modelId="{DDBBBE55-002B-4A79-B51B-FCE8253D52FD}">
      <dgm:prSet/>
      <dgm:spPr>
        <a:solidFill>
          <a:srgbClr val="1B6B93"/>
        </a:solidFill>
      </dgm:spPr>
      <dgm:t>
        <a:bodyPr/>
        <a:lstStyle/>
        <a:p>
          <a:r>
            <a:rPr lang="en-US" dirty="0"/>
            <a:t>UPCOM</a:t>
          </a:r>
        </a:p>
      </dgm:t>
    </dgm:pt>
    <dgm:pt modelId="{4342EB91-5F13-4CD2-8C8F-BF886F74568B}" type="parTrans" cxnId="{3542093F-67F5-42A8-BF3F-96B88593E221}">
      <dgm:prSet/>
      <dgm:spPr>
        <a:ln cap="flat">
          <a:solidFill>
            <a:srgbClr val="001178"/>
          </a:solidFill>
        </a:ln>
      </dgm:spPr>
      <dgm:t>
        <a:bodyPr/>
        <a:lstStyle/>
        <a:p>
          <a:endParaRPr lang="en-US"/>
        </a:p>
      </dgm:t>
    </dgm:pt>
    <dgm:pt modelId="{5EBA06E9-536D-4817-8B7D-4AB043B16F70}" type="sibTrans" cxnId="{3542093F-67F5-42A8-BF3F-96B88593E221}">
      <dgm:prSet/>
      <dgm:spPr/>
      <dgm:t>
        <a:bodyPr/>
        <a:lstStyle/>
        <a:p>
          <a:endParaRPr lang="en-US"/>
        </a:p>
      </dgm:t>
    </dgm:pt>
    <dgm:pt modelId="{E207F607-2ADB-449D-8369-29A7B0975757}">
      <dgm:prSet/>
      <dgm:spPr>
        <a:solidFill>
          <a:srgbClr val="1B6B93"/>
        </a:solidFill>
      </dgm:spPr>
      <dgm:t>
        <a:bodyPr/>
        <a:lstStyle/>
        <a:p>
          <a:r>
            <a:rPr lang="zh-CN" altLang="en-US" dirty="0"/>
            <a:t>其他机构</a:t>
          </a:r>
          <a:endParaRPr lang="en-US" dirty="0"/>
        </a:p>
      </dgm:t>
    </dgm:pt>
    <dgm:pt modelId="{8AF8A83C-C55E-47D0-B792-59E1D093241F}" type="parTrans" cxnId="{A2960544-C17D-4D54-8F9B-B0E2EF7155E0}">
      <dgm:prSet/>
      <dgm:spPr/>
      <dgm:t>
        <a:bodyPr/>
        <a:lstStyle/>
        <a:p>
          <a:endParaRPr lang="en-US"/>
        </a:p>
      </dgm:t>
    </dgm:pt>
    <dgm:pt modelId="{B3B3FDBA-CFCC-4528-9426-268CF154A308}" type="sibTrans" cxnId="{A2960544-C17D-4D54-8F9B-B0E2EF7155E0}">
      <dgm:prSet/>
      <dgm:spPr/>
      <dgm:t>
        <a:bodyPr/>
        <a:lstStyle/>
        <a:p>
          <a:endParaRPr lang="en-US"/>
        </a:p>
      </dgm:t>
    </dgm:pt>
    <dgm:pt modelId="{BA66DCB4-D958-438F-9A63-9201877809BE}" type="pres">
      <dgm:prSet presAssocID="{940850BE-B9C0-4296-8E59-B18DB1FA75ED}" presName="hierChild1" presStyleCnt="0">
        <dgm:presLayoutVars>
          <dgm:orgChart val="1"/>
          <dgm:chPref val="1"/>
          <dgm:dir/>
          <dgm:animOne val="branch"/>
          <dgm:animLvl val="lvl"/>
          <dgm:resizeHandles/>
        </dgm:presLayoutVars>
      </dgm:prSet>
      <dgm:spPr/>
      <dgm:t>
        <a:bodyPr/>
        <a:lstStyle/>
        <a:p>
          <a:endParaRPr lang="en-US"/>
        </a:p>
      </dgm:t>
    </dgm:pt>
    <dgm:pt modelId="{AA1D72FE-3B50-4C92-B360-D22E3013C1EC}" type="pres">
      <dgm:prSet presAssocID="{6178362C-6AD7-47BF-99C7-CC91F1BC5A2E}" presName="hierRoot1" presStyleCnt="0">
        <dgm:presLayoutVars>
          <dgm:hierBranch val="init"/>
        </dgm:presLayoutVars>
      </dgm:prSet>
      <dgm:spPr/>
    </dgm:pt>
    <dgm:pt modelId="{D716A32E-8365-402D-9075-FFFC57C063B3}" type="pres">
      <dgm:prSet presAssocID="{6178362C-6AD7-47BF-99C7-CC91F1BC5A2E}" presName="rootComposite1" presStyleCnt="0"/>
      <dgm:spPr/>
    </dgm:pt>
    <dgm:pt modelId="{FB926095-00CA-4C7A-B4CD-CD1701F0B383}" type="pres">
      <dgm:prSet presAssocID="{6178362C-6AD7-47BF-99C7-CC91F1BC5A2E}" presName="rootText1" presStyleLbl="node0" presStyleIdx="0" presStyleCnt="1" custScaleX="182304" custScaleY="135996">
        <dgm:presLayoutVars>
          <dgm:chPref val="3"/>
        </dgm:presLayoutVars>
      </dgm:prSet>
      <dgm:spPr/>
      <dgm:t>
        <a:bodyPr/>
        <a:lstStyle/>
        <a:p>
          <a:endParaRPr lang="en-US"/>
        </a:p>
      </dgm:t>
    </dgm:pt>
    <dgm:pt modelId="{C4AF7BF0-CC0F-4133-B89E-F1324591A929}" type="pres">
      <dgm:prSet presAssocID="{6178362C-6AD7-47BF-99C7-CC91F1BC5A2E}" presName="rootConnector1" presStyleLbl="node1" presStyleIdx="0" presStyleCnt="0"/>
      <dgm:spPr/>
      <dgm:t>
        <a:bodyPr/>
        <a:lstStyle/>
        <a:p>
          <a:endParaRPr lang="en-US"/>
        </a:p>
      </dgm:t>
    </dgm:pt>
    <dgm:pt modelId="{1587CAE0-FCD5-4A6B-9371-67598313CE36}" type="pres">
      <dgm:prSet presAssocID="{6178362C-6AD7-47BF-99C7-CC91F1BC5A2E}" presName="hierChild2" presStyleCnt="0"/>
      <dgm:spPr/>
    </dgm:pt>
    <dgm:pt modelId="{C15FC9F9-CBB3-45AE-8CBD-B91FC163363A}" type="pres">
      <dgm:prSet presAssocID="{8A4BA3DE-0346-4B2F-AEB8-271D947D795B}" presName="Name37" presStyleLbl="parChTrans1D2" presStyleIdx="0" presStyleCnt="1"/>
      <dgm:spPr/>
      <dgm:t>
        <a:bodyPr/>
        <a:lstStyle/>
        <a:p>
          <a:endParaRPr lang="en-US"/>
        </a:p>
      </dgm:t>
    </dgm:pt>
    <dgm:pt modelId="{119B1407-170A-485E-AC0F-3B7497D3BD6C}" type="pres">
      <dgm:prSet presAssocID="{AC5E6E3F-1F44-4382-916F-454D7074B008}" presName="hierRoot2" presStyleCnt="0">
        <dgm:presLayoutVars>
          <dgm:hierBranch val="init"/>
        </dgm:presLayoutVars>
      </dgm:prSet>
      <dgm:spPr/>
    </dgm:pt>
    <dgm:pt modelId="{65006DA6-52FA-4B24-B22D-9D315FEAF699}" type="pres">
      <dgm:prSet presAssocID="{AC5E6E3F-1F44-4382-916F-454D7074B008}" presName="rootComposite" presStyleCnt="0"/>
      <dgm:spPr/>
    </dgm:pt>
    <dgm:pt modelId="{50303A73-237C-4B72-BC19-AC2711EE9FEF}" type="pres">
      <dgm:prSet presAssocID="{AC5E6E3F-1F44-4382-916F-454D7074B008}" presName="rootText" presStyleLbl="node2" presStyleIdx="0" presStyleCnt="1" custScaleX="161258" custScaleY="114682">
        <dgm:presLayoutVars>
          <dgm:chPref val="3"/>
        </dgm:presLayoutVars>
      </dgm:prSet>
      <dgm:spPr/>
      <dgm:t>
        <a:bodyPr/>
        <a:lstStyle/>
        <a:p>
          <a:endParaRPr lang="en-US"/>
        </a:p>
      </dgm:t>
    </dgm:pt>
    <dgm:pt modelId="{5C35EF99-72DF-485C-A33A-A1C952321F9A}" type="pres">
      <dgm:prSet presAssocID="{AC5E6E3F-1F44-4382-916F-454D7074B008}" presName="rootConnector" presStyleLbl="node2" presStyleIdx="0" presStyleCnt="1"/>
      <dgm:spPr/>
      <dgm:t>
        <a:bodyPr/>
        <a:lstStyle/>
        <a:p>
          <a:endParaRPr lang="en-US"/>
        </a:p>
      </dgm:t>
    </dgm:pt>
    <dgm:pt modelId="{664C92E7-0128-4872-8EC5-1DEEDF683314}" type="pres">
      <dgm:prSet presAssocID="{AC5E6E3F-1F44-4382-916F-454D7074B008}" presName="hierChild4" presStyleCnt="0"/>
      <dgm:spPr/>
    </dgm:pt>
    <dgm:pt modelId="{992436FE-A6FF-4C34-813D-9C06E4FE9914}" type="pres">
      <dgm:prSet presAssocID="{C855F142-B865-44F2-A35D-38C18BE09B15}" presName="Name37" presStyleLbl="parChTrans1D3" presStyleIdx="0" presStyleCnt="7"/>
      <dgm:spPr/>
      <dgm:t>
        <a:bodyPr/>
        <a:lstStyle/>
        <a:p>
          <a:endParaRPr lang="en-US"/>
        </a:p>
      </dgm:t>
    </dgm:pt>
    <dgm:pt modelId="{24614909-3A5A-42BA-A48C-35E7466F68C0}" type="pres">
      <dgm:prSet presAssocID="{32525FCE-814B-4FD8-8D91-7AB0EE5FCDE0}" presName="hierRoot2" presStyleCnt="0">
        <dgm:presLayoutVars>
          <dgm:hierBranch val="init"/>
        </dgm:presLayoutVars>
      </dgm:prSet>
      <dgm:spPr/>
    </dgm:pt>
    <dgm:pt modelId="{CCDC5CA8-674C-497F-A0B2-02FEB02F1117}" type="pres">
      <dgm:prSet presAssocID="{32525FCE-814B-4FD8-8D91-7AB0EE5FCDE0}" presName="rootComposite" presStyleCnt="0"/>
      <dgm:spPr/>
    </dgm:pt>
    <dgm:pt modelId="{20CC3F20-5B79-4532-98E6-1B6D46906A27}" type="pres">
      <dgm:prSet presAssocID="{32525FCE-814B-4FD8-8D91-7AB0EE5FCDE0}" presName="rootText" presStyleLbl="node3" presStyleIdx="0" presStyleCnt="5" custScaleX="118920" custScaleY="95314" custLinFactX="145028" custLinFactNeighborX="200000" custLinFactNeighborY="122">
        <dgm:presLayoutVars>
          <dgm:chPref val="3"/>
        </dgm:presLayoutVars>
      </dgm:prSet>
      <dgm:spPr/>
      <dgm:t>
        <a:bodyPr/>
        <a:lstStyle/>
        <a:p>
          <a:endParaRPr lang="en-US"/>
        </a:p>
      </dgm:t>
    </dgm:pt>
    <dgm:pt modelId="{F19279B1-75AC-4F34-8499-7396D935F78B}" type="pres">
      <dgm:prSet presAssocID="{32525FCE-814B-4FD8-8D91-7AB0EE5FCDE0}" presName="rootConnector" presStyleLbl="node3" presStyleIdx="0" presStyleCnt="5"/>
      <dgm:spPr/>
      <dgm:t>
        <a:bodyPr/>
        <a:lstStyle/>
        <a:p>
          <a:endParaRPr lang="en-US"/>
        </a:p>
      </dgm:t>
    </dgm:pt>
    <dgm:pt modelId="{D32BB59D-D29A-4DEF-9C55-3F17695A9A74}" type="pres">
      <dgm:prSet presAssocID="{32525FCE-814B-4FD8-8D91-7AB0EE5FCDE0}" presName="hierChild4" presStyleCnt="0"/>
      <dgm:spPr/>
    </dgm:pt>
    <dgm:pt modelId="{251AAD7B-67B0-480E-A981-18FB6C0C18D6}" type="pres">
      <dgm:prSet presAssocID="{4342EB91-5F13-4CD2-8C8F-BF886F74568B}" presName="Name37" presStyleLbl="parChTrans1D4" presStyleIdx="0" presStyleCnt="1"/>
      <dgm:spPr/>
      <dgm:t>
        <a:bodyPr/>
        <a:lstStyle/>
        <a:p>
          <a:endParaRPr lang="en-US"/>
        </a:p>
      </dgm:t>
    </dgm:pt>
    <dgm:pt modelId="{1B495F39-6B5E-433C-999C-D318B760E6E0}" type="pres">
      <dgm:prSet presAssocID="{DDBBBE55-002B-4A79-B51B-FCE8253D52FD}" presName="hierRoot2" presStyleCnt="0">
        <dgm:presLayoutVars>
          <dgm:hierBranch val="init"/>
        </dgm:presLayoutVars>
      </dgm:prSet>
      <dgm:spPr/>
    </dgm:pt>
    <dgm:pt modelId="{718C9FAE-F735-4D2E-8DC0-A02F6415F387}" type="pres">
      <dgm:prSet presAssocID="{DDBBBE55-002B-4A79-B51B-FCE8253D52FD}" presName="rootComposite" presStyleCnt="0"/>
      <dgm:spPr/>
    </dgm:pt>
    <dgm:pt modelId="{856E0A27-E451-46D4-9548-840272D7F10C}" type="pres">
      <dgm:prSet presAssocID="{DDBBBE55-002B-4A79-B51B-FCE8253D52FD}" presName="rootText" presStyleLbl="node4" presStyleIdx="0" presStyleCnt="1" custScaleX="105125" custScaleY="92510" custLinFactX="200000" custLinFactY="-35392" custLinFactNeighborX="247277" custLinFactNeighborY="-100000">
        <dgm:presLayoutVars>
          <dgm:chPref val="3"/>
        </dgm:presLayoutVars>
      </dgm:prSet>
      <dgm:spPr/>
      <dgm:t>
        <a:bodyPr/>
        <a:lstStyle/>
        <a:p>
          <a:endParaRPr lang="en-US"/>
        </a:p>
      </dgm:t>
    </dgm:pt>
    <dgm:pt modelId="{CAFEB7CF-7A02-4E57-9DD2-F78E7FE097ED}" type="pres">
      <dgm:prSet presAssocID="{DDBBBE55-002B-4A79-B51B-FCE8253D52FD}" presName="rootConnector" presStyleLbl="node4" presStyleIdx="0" presStyleCnt="1"/>
      <dgm:spPr/>
      <dgm:t>
        <a:bodyPr/>
        <a:lstStyle/>
        <a:p>
          <a:endParaRPr lang="en-US"/>
        </a:p>
      </dgm:t>
    </dgm:pt>
    <dgm:pt modelId="{0007E75B-8B2F-46FA-A123-913B84F503AC}" type="pres">
      <dgm:prSet presAssocID="{DDBBBE55-002B-4A79-B51B-FCE8253D52FD}" presName="hierChild4" presStyleCnt="0"/>
      <dgm:spPr/>
    </dgm:pt>
    <dgm:pt modelId="{D2F1B0AF-E163-4FD8-B382-06D75A83F9A8}" type="pres">
      <dgm:prSet presAssocID="{DDBBBE55-002B-4A79-B51B-FCE8253D52FD}" presName="hierChild5" presStyleCnt="0"/>
      <dgm:spPr/>
    </dgm:pt>
    <dgm:pt modelId="{5FA349A1-C0E9-4815-AE08-263469B247CB}" type="pres">
      <dgm:prSet presAssocID="{32525FCE-814B-4FD8-8D91-7AB0EE5FCDE0}" presName="hierChild5" presStyleCnt="0"/>
      <dgm:spPr/>
    </dgm:pt>
    <dgm:pt modelId="{2229546D-15C0-4AA3-8F75-B50854F78753}" type="pres">
      <dgm:prSet presAssocID="{F70C981C-2243-42CA-B01C-79CB696B667C}" presName="Name37" presStyleLbl="parChTrans1D3" presStyleIdx="1" presStyleCnt="7"/>
      <dgm:spPr/>
      <dgm:t>
        <a:bodyPr/>
        <a:lstStyle/>
        <a:p>
          <a:endParaRPr lang="en-US"/>
        </a:p>
      </dgm:t>
    </dgm:pt>
    <dgm:pt modelId="{401B5D51-4320-405F-AD81-B019E43331AD}" type="pres">
      <dgm:prSet presAssocID="{66A8EE5A-1E1B-428E-BFFB-15816DB5E319}" presName="hierRoot2" presStyleCnt="0">
        <dgm:presLayoutVars>
          <dgm:hierBranch val="hang"/>
        </dgm:presLayoutVars>
      </dgm:prSet>
      <dgm:spPr/>
    </dgm:pt>
    <dgm:pt modelId="{F2F90938-33E0-431F-AF0F-4E3D3A82CE6D}" type="pres">
      <dgm:prSet presAssocID="{66A8EE5A-1E1B-428E-BFFB-15816DB5E319}" presName="rootComposite" presStyleCnt="0"/>
      <dgm:spPr/>
    </dgm:pt>
    <dgm:pt modelId="{6BB92CB0-B8E9-4EE6-8114-954E5A11AB7C}" type="pres">
      <dgm:prSet presAssocID="{66A8EE5A-1E1B-428E-BFFB-15816DB5E319}" presName="rootText" presStyleLbl="node3" presStyleIdx="1" presStyleCnt="5" custScaleX="119142" custScaleY="95314" custLinFactNeighborX="35176" custLinFactNeighborY="653">
        <dgm:presLayoutVars>
          <dgm:chPref val="3"/>
        </dgm:presLayoutVars>
      </dgm:prSet>
      <dgm:spPr/>
      <dgm:t>
        <a:bodyPr/>
        <a:lstStyle/>
        <a:p>
          <a:endParaRPr lang="en-US"/>
        </a:p>
      </dgm:t>
    </dgm:pt>
    <dgm:pt modelId="{B2BA8562-AAFB-42E9-B15C-4F4FCA8888B3}" type="pres">
      <dgm:prSet presAssocID="{66A8EE5A-1E1B-428E-BFFB-15816DB5E319}" presName="rootConnector" presStyleLbl="node3" presStyleIdx="1" presStyleCnt="5"/>
      <dgm:spPr/>
      <dgm:t>
        <a:bodyPr/>
        <a:lstStyle/>
        <a:p>
          <a:endParaRPr lang="en-US"/>
        </a:p>
      </dgm:t>
    </dgm:pt>
    <dgm:pt modelId="{9D79FBAA-6C83-4B36-BAC0-19FEC4681F0E}" type="pres">
      <dgm:prSet presAssocID="{66A8EE5A-1E1B-428E-BFFB-15816DB5E319}" presName="hierChild4" presStyleCnt="0"/>
      <dgm:spPr/>
    </dgm:pt>
    <dgm:pt modelId="{06638B3F-0779-4F9A-95C0-D145E59E68BC}" type="pres">
      <dgm:prSet presAssocID="{66A8EE5A-1E1B-428E-BFFB-15816DB5E319}" presName="hierChild5" presStyleCnt="0"/>
      <dgm:spPr/>
    </dgm:pt>
    <dgm:pt modelId="{4DE237AE-1896-4E59-9519-4ABD29412CE2}" type="pres">
      <dgm:prSet presAssocID="{65E7A3A0-5742-4BE5-BCB7-CAB7522565E6}" presName="Name37" presStyleLbl="parChTrans1D3" presStyleIdx="2" presStyleCnt="7"/>
      <dgm:spPr/>
      <dgm:t>
        <a:bodyPr/>
        <a:lstStyle/>
        <a:p>
          <a:endParaRPr lang="en-US"/>
        </a:p>
      </dgm:t>
    </dgm:pt>
    <dgm:pt modelId="{EDAF15F1-E7C1-4FCB-B165-018E4FC5BD1F}" type="pres">
      <dgm:prSet presAssocID="{E8CC8045-793D-4F33-B418-51F13538DD5F}" presName="hierRoot2" presStyleCnt="0">
        <dgm:presLayoutVars>
          <dgm:hierBranch val="init"/>
        </dgm:presLayoutVars>
      </dgm:prSet>
      <dgm:spPr/>
    </dgm:pt>
    <dgm:pt modelId="{6186F7E7-C0A2-41E0-98F3-E8F8E162FCA1}" type="pres">
      <dgm:prSet presAssocID="{E8CC8045-793D-4F33-B418-51F13538DD5F}" presName="rootComposite" presStyleCnt="0"/>
      <dgm:spPr/>
    </dgm:pt>
    <dgm:pt modelId="{83740448-6841-469F-8196-122D6AEEEFEF}" type="pres">
      <dgm:prSet presAssocID="{E8CC8045-793D-4F33-B418-51F13538DD5F}" presName="rootText" presStyleLbl="node3" presStyleIdx="2" presStyleCnt="5" custScaleX="105931" custScaleY="91807" custLinFactX="-56101" custLinFactY="41224" custLinFactNeighborX="-100000" custLinFactNeighborY="100000">
        <dgm:presLayoutVars>
          <dgm:chPref val="3"/>
        </dgm:presLayoutVars>
      </dgm:prSet>
      <dgm:spPr/>
      <dgm:t>
        <a:bodyPr/>
        <a:lstStyle/>
        <a:p>
          <a:endParaRPr lang="en-US"/>
        </a:p>
      </dgm:t>
    </dgm:pt>
    <dgm:pt modelId="{309E22ED-34AB-40AC-8498-9D68D15C58D7}" type="pres">
      <dgm:prSet presAssocID="{E8CC8045-793D-4F33-B418-51F13538DD5F}" presName="rootConnector" presStyleLbl="node3" presStyleIdx="2" presStyleCnt="5"/>
      <dgm:spPr/>
      <dgm:t>
        <a:bodyPr/>
        <a:lstStyle/>
        <a:p>
          <a:endParaRPr lang="en-US"/>
        </a:p>
      </dgm:t>
    </dgm:pt>
    <dgm:pt modelId="{BA7DFBE8-E0EF-4E9F-B4C7-1B82CD068FC6}" type="pres">
      <dgm:prSet presAssocID="{E8CC8045-793D-4F33-B418-51F13538DD5F}" presName="hierChild4" presStyleCnt="0"/>
      <dgm:spPr/>
    </dgm:pt>
    <dgm:pt modelId="{B619454E-4DEB-49B8-9508-A9496688D4BD}" type="pres">
      <dgm:prSet presAssocID="{E8CC8045-793D-4F33-B418-51F13538DD5F}" presName="hierChild5" presStyleCnt="0"/>
      <dgm:spPr/>
    </dgm:pt>
    <dgm:pt modelId="{1217763E-8388-46CF-87A9-5BDC7331E1F0}" type="pres">
      <dgm:prSet presAssocID="{41D70E5D-25FA-4CD4-82BD-B1B0FE18D31A}" presName="Name37" presStyleLbl="parChTrans1D3" presStyleIdx="3" presStyleCnt="7"/>
      <dgm:spPr/>
      <dgm:t>
        <a:bodyPr/>
        <a:lstStyle/>
        <a:p>
          <a:endParaRPr lang="en-US"/>
        </a:p>
      </dgm:t>
    </dgm:pt>
    <dgm:pt modelId="{AB3A88BA-F044-4E72-8551-8F1CAFC08693}" type="pres">
      <dgm:prSet presAssocID="{325C80DF-6030-488B-8CE7-1DBB95737AFD}" presName="hierRoot2" presStyleCnt="0">
        <dgm:presLayoutVars>
          <dgm:hierBranch val="init"/>
        </dgm:presLayoutVars>
      </dgm:prSet>
      <dgm:spPr/>
    </dgm:pt>
    <dgm:pt modelId="{A1519FE6-DFC2-479B-91F6-65BFEF3E0B2A}" type="pres">
      <dgm:prSet presAssocID="{325C80DF-6030-488B-8CE7-1DBB95737AFD}" presName="rootComposite" presStyleCnt="0"/>
      <dgm:spPr/>
    </dgm:pt>
    <dgm:pt modelId="{C6F7F6C3-5987-4A6F-B6DB-F28517E7BAEF}" type="pres">
      <dgm:prSet presAssocID="{325C80DF-6030-488B-8CE7-1DBB95737AFD}" presName="rootText" presStyleLbl="node3" presStyleIdx="3" presStyleCnt="5" custScaleX="105125" custScaleY="91109" custLinFactX="-39480" custLinFactY="41224" custLinFactNeighborX="-100000" custLinFactNeighborY="100000">
        <dgm:presLayoutVars>
          <dgm:chPref val="3"/>
        </dgm:presLayoutVars>
      </dgm:prSet>
      <dgm:spPr/>
      <dgm:t>
        <a:bodyPr/>
        <a:lstStyle/>
        <a:p>
          <a:endParaRPr lang="en-US"/>
        </a:p>
      </dgm:t>
    </dgm:pt>
    <dgm:pt modelId="{3B707C7B-0836-4764-B9CF-8A3414E27E5A}" type="pres">
      <dgm:prSet presAssocID="{325C80DF-6030-488B-8CE7-1DBB95737AFD}" presName="rootConnector" presStyleLbl="node3" presStyleIdx="3" presStyleCnt="5"/>
      <dgm:spPr/>
      <dgm:t>
        <a:bodyPr/>
        <a:lstStyle/>
        <a:p>
          <a:endParaRPr lang="en-US"/>
        </a:p>
      </dgm:t>
    </dgm:pt>
    <dgm:pt modelId="{FAE6D74B-D0F2-4309-A714-4E6F954BF2B4}" type="pres">
      <dgm:prSet presAssocID="{325C80DF-6030-488B-8CE7-1DBB95737AFD}" presName="hierChild4" presStyleCnt="0"/>
      <dgm:spPr/>
    </dgm:pt>
    <dgm:pt modelId="{E1061ED2-02A5-418F-8471-25CCF59C2A03}" type="pres">
      <dgm:prSet presAssocID="{325C80DF-6030-488B-8CE7-1DBB95737AFD}" presName="hierChild5" presStyleCnt="0"/>
      <dgm:spPr/>
    </dgm:pt>
    <dgm:pt modelId="{97214CDD-5FCA-403E-B1A5-3304F697A487}" type="pres">
      <dgm:prSet presAssocID="{8AF8A83C-C55E-47D0-B792-59E1D093241F}" presName="Name37" presStyleLbl="parChTrans1D3" presStyleIdx="4" presStyleCnt="7"/>
      <dgm:spPr/>
      <dgm:t>
        <a:bodyPr/>
        <a:lstStyle/>
        <a:p>
          <a:endParaRPr lang="en-US"/>
        </a:p>
      </dgm:t>
    </dgm:pt>
    <dgm:pt modelId="{4A1B7DDB-7CCF-4B52-BA8E-5287E0E3B77A}" type="pres">
      <dgm:prSet presAssocID="{E207F607-2ADB-449D-8369-29A7B0975757}" presName="hierRoot2" presStyleCnt="0">
        <dgm:presLayoutVars>
          <dgm:hierBranch val="init"/>
        </dgm:presLayoutVars>
      </dgm:prSet>
      <dgm:spPr/>
    </dgm:pt>
    <dgm:pt modelId="{C22F2F38-3EED-434B-8A9D-0396F37C06E0}" type="pres">
      <dgm:prSet presAssocID="{E207F607-2ADB-449D-8369-29A7B0975757}" presName="rootComposite" presStyleCnt="0"/>
      <dgm:spPr/>
    </dgm:pt>
    <dgm:pt modelId="{3CB29A92-1FFC-444E-9643-B1B853415179}" type="pres">
      <dgm:prSet presAssocID="{E207F607-2ADB-449D-8369-29A7B0975757}" presName="rootText" presStyleLbl="node3" presStyleIdx="4" presStyleCnt="5" custScaleX="106956" custScaleY="92695" custLinFactX="-14498" custLinFactY="40769" custLinFactNeighborX="-100000" custLinFactNeighborY="100000">
        <dgm:presLayoutVars>
          <dgm:chPref val="3"/>
        </dgm:presLayoutVars>
      </dgm:prSet>
      <dgm:spPr/>
      <dgm:t>
        <a:bodyPr/>
        <a:lstStyle/>
        <a:p>
          <a:endParaRPr lang="en-US"/>
        </a:p>
      </dgm:t>
    </dgm:pt>
    <dgm:pt modelId="{10812025-4BA5-422A-84D4-DECFB82610A6}" type="pres">
      <dgm:prSet presAssocID="{E207F607-2ADB-449D-8369-29A7B0975757}" presName="rootConnector" presStyleLbl="node3" presStyleIdx="4" presStyleCnt="5"/>
      <dgm:spPr/>
      <dgm:t>
        <a:bodyPr/>
        <a:lstStyle/>
        <a:p>
          <a:endParaRPr lang="en-US"/>
        </a:p>
      </dgm:t>
    </dgm:pt>
    <dgm:pt modelId="{541DA14E-23F7-4D0F-94C8-D5FC81C18030}" type="pres">
      <dgm:prSet presAssocID="{E207F607-2ADB-449D-8369-29A7B0975757}" presName="hierChild4" presStyleCnt="0"/>
      <dgm:spPr/>
    </dgm:pt>
    <dgm:pt modelId="{D994341E-1534-4945-8605-63D7097743A1}" type="pres">
      <dgm:prSet presAssocID="{E207F607-2ADB-449D-8369-29A7B0975757}" presName="hierChild5" presStyleCnt="0"/>
      <dgm:spPr/>
    </dgm:pt>
    <dgm:pt modelId="{33227D76-7217-4D10-A411-7FA8AA9DBA5B}" type="pres">
      <dgm:prSet presAssocID="{AC5E6E3F-1F44-4382-916F-454D7074B008}" presName="hierChild5" presStyleCnt="0"/>
      <dgm:spPr/>
    </dgm:pt>
    <dgm:pt modelId="{744515A4-1935-4907-BC33-14EC392B9ED6}" type="pres">
      <dgm:prSet presAssocID="{C616E61F-3098-4C40-A7DE-3069A65A49D7}" presName="Name111" presStyleLbl="parChTrans1D3" presStyleIdx="5" presStyleCnt="7"/>
      <dgm:spPr/>
      <dgm:t>
        <a:bodyPr/>
        <a:lstStyle/>
        <a:p>
          <a:endParaRPr lang="en-US"/>
        </a:p>
      </dgm:t>
    </dgm:pt>
    <dgm:pt modelId="{F96015EF-81A5-4B1C-B085-BD8D9CB09551}" type="pres">
      <dgm:prSet presAssocID="{F471C862-3D97-4589-B486-241948836946}" presName="hierRoot3" presStyleCnt="0">
        <dgm:presLayoutVars>
          <dgm:hierBranch val="init"/>
        </dgm:presLayoutVars>
      </dgm:prSet>
      <dgm:spPr/>
    </dgm:pt>
    <dgm:pt modelId="{960010D0-45A0-4609-9C36-2947B4261A00}" type="pres">
      <dgm:prSet presAssocID="{F471C862-3D97-4589-B486-241948836946}" presName="rootComposite3" presStyleCnt="0"/>
      <dgm:spPr/>
    </dgm:pt>
    <dgm:pt modelId="{2B015043-BE78-472F-9886-F8E7BF1FE224}" type="pres">
      <dgm:prSet presAssocID="{F471C862-3D97-4589-B486-241948836946}" presName="rootText3" presStyleLbl="asst2" presStyleIdx="0" presStyleCnt="2" custScaleX="122801">
        <dgm:presLayoutVars>
          <dgm:chPref val="3"/>
        </dgm:presLayoutVars>
      </dgm:prSet>
      <dgm:spPr/>
      <dgm:t>
        <a:bodyPr/>
        <a:lstStyle/>
        <a:p>
          <a:endParaRPr lang="en-US"/>
        </a:p>
      </dgm:t>
    </dgm:pt>
    <dgm:pt modelId="{8BC17373-E042-4366-B7F7-5C845576C4F6}" type="pres">
      <dgm:prSet presAssocID="{F471C862-3D97-4589-B486-241948836946}" presName="rootConnector3" presStyleLbl="asst2" presStyleIdx="0" presStyleCnt="2"/>
      <dgm:spPr/>
      <dgm:t>
        <a:bodyPr/>
        <a:lstStyle/>
        <a:p>
          <a:endParaRPr lang="en-US"/>
        </a:p>
      </dgm:t>
    </dgm:pt>
    <dgm:pt modelId="{73652DAD-6F2F-4CB9-91C3-F8CBE84DCA0E}" type="pres">
      <dgm:prSet presAssocID="{F471C862-3D97-4589-B486-241948836946}" presName="hierChild6" presStyleCnt="0"/>
      <dgm:spPr/>
    </dgm:pt>
    <dgm:pt modelId="{6B18E299-7179-4304-B498-9326324074B0}" type="pres">
      <dgm:prSet presAssocID="{F471C862-3D97-4589-B486-241948836946}" presName="hierChild7" presStyleCnt="0"/>
      <dgm:spPr/>
    </dgm:pt>
    <dgm:pt modelId="{C935AC19-A4AA-4890-9DDF-FE47A7FA0B64}" type="pres">
      <dgm:prSet presAssocID="{D75CDD85-1238-498C-BB80-1E32FE8C7C42}" presName="Name111" presStyleLbl="parChTrans1D3" presStyleIdx="6" presStyleCnt="7"/>
      <dgm:spPr/>
      <dgm:t>
        <a:bodyPr/>
        <a:lstStyle/>
        <a:p>
          <a:endParaRPr lang="en-US"/>
        </a:p>
      </dgm:t>
    </dgm:pt>
    <dgm:pt modelId="{1E5B5814-9B81-4F77-B9B4-2BD4F5EFC3B9}" type="pres">
      <dgm:prSet presAssocID="{614ED029-C15A-4284-9EA7-31735E8D4A83}" presName="hierRoot3" presStyleCnt="0">
        <dgm:presLayoutVars>
          <dgm:hierBranch val="init"/>
        </dgm:presLayoutVars>
      </dgm:prSet>
      <dgm:spPr/>
    </dgm:pt>
    <dgm:pt modelId="{1DAF98A5-1B38-4EF7-86FC-D646F2601BC9}" type="pres">
      <dgm:prSet presAssocID="{614ED029-C15A-4284-9EA7-31735E8D4A83}" presName="rootComposite3" presStyleCnt="0"/>
      <dgm:spPr/>
    </dgm:pt>
    <dgm:pt modelId="{1F108F5D-C731-4D07-A6EF-DA5DB0A67E2C}" type="pres">
      <dgm:prSet presAssocID="{614ED029-C15A-4284-9EA7-31735E8D4A83}" presName="rootText3" presStyleLbl="asst2" presStyleIdx="1" presStyleCnt="2" custScaleX="122646" custScaleY="99519">
        <dgm:presLayoutVars>
          <dgm:chPref val="3"/>
        </dgm:presLayoutVars>
      </dgm:prSet>
      <dgm:spPr/>
      <dgm:t>
        <a:bodyPr/>
        <a:lstStyle/>
        <a:p>
          <a:endParaRPr lang="en-US"/>
        </a:p>
      </dgm:t>
    </dgm:pt>
    <dgm:pt modelId="{BC072E3F-A4E1-4E82-AEF6-DE0217E82C4B}" type="pres">
      <dgm:prSet presAssocID="{614ED029-C15A-4284-9EA7-31735E8D4A83}" presName="rootConnector3" presStyleLbl="asst2" presStyleIdx="1" presStyleCnt="2"/>
      <dgm:spPr/>
      <dgm:t>
        <a:bodyPr/>
        <a:lstStyle/>
        <a:p>
          <a:endParaRPr lang="en-US"/>
        </a:p>
      </dgm:t>
    </dgm:pt>
    <dgm:pt modelId="{D600DE56-95A4-40FB-9E2F-09DCBB4C94B7}" type="pres">
      <dgm:prSet presAssocID="{614ED029-C15A-4284-9EA7-31735E8D4A83}" presName="hierChild6" presStyleCnt="0"/>
      <dgm:spPr/>
    </dgm:pt>
    <dgm:pt modelId="{3CBA5FEE-929B-466F-A697-75EA2AEE3E60}" type="pres">
      <dgm:prSet presAssocID="{614ED029-C15A-4284-9EA7-31735E8D4A83}" presName="hierChild7" presStyleCnt="0"/>
      <dgm:spPr/>
    </dgm:pt>
    <dgm:pt modelId="{C61F3430-24E1-47BC-B6B1-873A154E3BB8}" type="pres">
      <dgm:prSet presAssocID="{6178362C-6AD7-47BF-99C7-CC91F1BC5A2E}" presName="hierChild3" presStyleCnt="0"/>
      <dgm:spPr/>
    </dgm:pt>
  </dgm:ptLst>
  <dgm:cxnLst>
    <dgm:cxn modelId="{92772015-51AA-48E4-A145-75762852F861}" srcId="{940850BE-B9C0-4296-8E59-B18DB1FA75ED}" destId="{6178362C-6AD7-47BF-99C7-CC91F1BC5A2E}" srcOrd="0" destOrd="0" parTransId="{E233AB9E-65CC-41E1-B01F-DBDB63D30D0F}" sibTransId="{434522AE-27B6-4275-8712-37F1A2369864}"/>
    <dgm:cxn modelId="{483A3E07-1876-49C1-8AE6-F17D1A790B10}" srcId="{AC5E6E3F-1F44-4382-916F-454D7074B008}" destId="{66A8EE5A-1E1B-428E-BFFB-15816DB5E319}" srcOrd="1" destOrd="0" parTransId="{F70C981C-2243-42CA-B01C-79CB696B667C}" sibTransId="{B77DCF6E-B243-443D-9095-470450B2B020}"/>
    <dgm:cxn modelId="{1EF55635-D58E-4235-9CB2-787A864B39FA}" type="presOf" srcId="{6178362C-6AD7-47BF-99C7-CC91F1BC5A2E}" destId="{FB926095-00CA-4C7A-B4CD-CD1701F0B383}" srcOrd="0" destOrd="0" presId="urn:microsoft.com/office/officeart/2005/8/layout/orgChart1"/>
    <dgm:cxn modelId="{B33242F7-111F-453F-A43B-D1048BD47477}" type="presOf" srcId="{F70C981C-2243-42CA-B01C-79CB696B667C}" destId="{2229546D-15C0-4AA3-8F75-B50854F78753}" srcOrd="0" destOrd="0" presId="urn:microsoft.com/office/officeart/2005/8/layout/orgChart1"/>
    <dgm:cxn modelId="{FF320D7B-B876-40B2-8BEE-95A3116E74BB}" srcId="{AC5E6E3F-1F44-4382-916F-454D7074B008}" destId="{32525FCE-814B-4FD8-8D91-7AB0EE5FCDE0}" srcOrd="0" destOrd="0" parTransId="{C855F142-B865-44F2-A35D-38C18BE09B15}" sibTransId="{E96176B4-D224-48C7-9FBF-38FD8529B62B}"/>
    <dgm:cxn modelId="{A2960544-C17D-4D54-8F9B-B0E2EF7155E0}" srcId="{AC5E6E3F-1F44-4382-916F-454D7074B008}" destId="{E207F607-2ADB-449D-8369-29A7B0975757}" srcOrd="6" destOrd="0" parTransId="{8AF8A83C-C55E-47D0-B792-59E1D093241F}" sibTransId="{B3B3FDBA-CFCC-4528-9426-268CF154A308}"/>
    <dgm:cxn modelId="{AEE7E0D4-4521-4E46-91F3-D7F9DA0F9F93}" type="presOf" srcId="{65E7A3A0-5742-4BE5-BCB7-CAB7522565E6}" destId="{4DE237AE-1896-4E59-9519-4ABD29412CE2}" srcOrd="0" destOrd="0" presId="urn:microsoft.com/office/officeart/2005/8/layout/orgChart1"/>
    <dgm:cxn modelId="{6784DE82-544F-4B00-B9AB-651CB19428AD}" type="presOf" srcId="{E207F607-2ADB-449D-8369-29A7B0975757}" destId="{3CB29A92-1FFC-444E-9643-B1B853415179}" srcOrd="0" destOrd="0" presId="urn:microsoft.com/office/officeart/2005/8/layout/orgChart1"/>
    <dgm:cxn modelId="{C65DCDA6-7FF4-4536-9CC2-1573C311E19E}" type="presOf" srcId="{32525FCE-814B-4FD8-8D91-7AB0EE5FCDE0}" destId="{F19279B1-75AC-4F34-8499-7396D935F78B}" srcOrd="1" destOrd="0" presId="urn:microsoft.com/office/officeart/2005/8/layout/orgChart1"/>
    <dgm:cxn modelId="{3542093F-67F5-42A8-BF3F-96B88593E221}" srcId="{32525FCE-814B-4FD8-8D91-7AB0EE5FCDE0}" destId="{DDBBBE55-002B-4A79-B51B-FCE8253D52FD}" srcOrd="0" destOrd="0" parTransId="{4342EB91-5F13-4CD2-8C8F-BF886F74568B}" sibTransId="{5EBA06E9-536D-4817-8B7D-4AB043B16F70}"/>
    <dgm:cxn modelId="{0734E396-4B98-4AC4-B706-D606D515E482}" type="presOf" srcId="{325C80DF-6030-488B-8CE7-1DBB95737AFD}" destId="{C6F7F6C3-5987-4A6F-B6DB-F28517E7BAEF}" srcOrd="0" destOrd="0" presId="urn:microsoft.com/office/officeart/2005/8/layout/orgChart1"/>
    <dgm:cxn modelId="{96194D77-4A33-43FA-B9D4-668B5EDEA459}" type="presOf" srcId="{614ED029-C15A-4284-9EA7-31735E8D4A83}" destId="{BC072E3F-A4E1-4E82-AEF6-DE0217E82C4B}" srcOrd="1" destOrd="0" presId="urn:microsoft.com/office/officeart/2005/8/layout/orgChart1"/>
    <dgm:cxn modelId="{3B4B56DD-0148-4073-89E2-F36BAD97AAEB}" type="presOf" srcId="{E8CC8045-793D-4F33-B418-51F13538DD5F}" destId="{83740448-6841-469F-8196-122D6AEEEFEF}" srcOrd="0" destOrd="0" presId="urn:microsoft.com/office/officeart/2005/8/layout/orgChart1"/>
    <dgm:cxn modelId="{5D8F94B6-70F9-4E73-8EF6-D14024F5F3B5}" type="presOf" srcId="{66A8EE5A-1E1B-428E-BFFB-15816DB5E319}" destId="{6BB92CB0-B8E9-4EE6-8114-954E5A11AB7C}" srcOrd="0" destOrd="0" presId="urn:microsoft.com/office/officeart/2005/8/layout/orgChart1"/>
    <dgm:cxn modelId="{4043EC38-4719-403A-BDD2-85AB50D214AA}" type="presOf" srcId="{41D70E5D-25FA-4CD4-82BD-B1B0FE18D31A}" destId="{1217763E-8388-46CF-87A9-5BDC7331E1F0}" srcOrd="0" destOrd="0" presId="urn:microsoft.com/office/officeart/2005/8/layout/orgChart1"/>
    <dgm:cxn modelId="{24F2068D-599D-4159-ABF9-56D703CE30E2}" srcId="{AC5E6E3F-1F44-4382-916F-454D7074B008}" destId="{614ED029-C15A-4284-9EA7-31735E8D4A83}" srcOrd="3" destOrd="0" parTransId="{D75CDD85-1238-498C-BB80-1E32FE8C7C42}" sibTransId="{BCF44126-D6CE-4EEB-8A8E-07D8EC9EA861}"/>
    <dgm:cxn modelId="{3A1ED5B7-BBF7-470B-B700-A5F630AAC9CF}" type="presOf" srcId="{F471C862-3D97-4589-B486-241948836946}" destId="{8BC17373-E042-4366-B7F7-5C845576C4F6}" srcOrd="1" destOrd="0" presId="urn:microsoft.com/office/officeart/2005/8/layout/orgChart1"/>
    <dgm:cxn modelId="{CB4BCC23-D308-45FC-B2C3-CD7452864FE2}" type="presOf" srcId="{940850BE-B9C0-4296-8E59-B18DB1FA75ED}" destId="{BA66DCB4-D958-438F-9A63-9201877809BE}" srcOrd="0" destOrd="0" presId="urn:microsoft.com/office/officeart/2005/8/layout/orgChart1"/>
    <dgm:cxn modelId="{65DC82FB-9E44-4A2D-9921-0C7EA5C38AC9}" type="presOf" srcId="{4342EB91-5F13-4CD2-8C8F-BF886F74568B}" destId="{251AAD7B-67B0-480E-A981-18FB6C0C18D6}" srcOrd="0" destOrd="0" presId="urn:microsoft.com/office/officeart/2005/8/layout/orgChart1"/>
    <dgm:cxn modelId="{9F80AADC-2227-47C3-846A-6E8ADE371C82}" type="presOf" srcId="{E207F607-2ADB-449D-8369-29A7B0975757}" destId="{10812025-4BA5-422A-84D4-DECFB82610A6}" srcOrd="1" destOrd="0" presId="urn:microsoft.com/office/officeart/2005/8/layout/orgChart1"/>
    <dgm:cxn modelId="{8CDD6BDF-17AE-45A2-8ABB-530F54DDEE55}" type="presOf" srcId="{614ED029-C15A-4284-9EA7-31735E8D4A83}" destId="{1F108F5D-C731-4D07-A6EF-DA5DB0A67E2C}" srcOrd="0" destOrd="0" presId="urn:microsoft.com/office/officeart/2005/8/layout/orgChart1"/>
    <dgm:cxn modelId="{433758E2-3B42-4243-AD13-2D722FC1FD49}" srcId="{AC5E6E3F-1F44-4382-916F-454D7074B008}" destId="{325C80DF-6030-488B-8CE7-1DBB95737AFD}" srcOrd="5" destOrd="0" parTransId="{41D70E5D-25FA-4CD4-82BD-B1B0FE18D31A}" sibTransId="{E9FFC64A-DD9B-47B7-8E2C-349EA1CF6248}"/>
    <dgm:cxn modelId="{CFB7CE08-D4FB-4755-B323-DEED2AF0AFAA}" srcId="{AC5E6E3F-1F44-4382-916F-454D7074B008}" destId="{F471C862-3D97-4589-B486-241948836946}" srcOrd="2" destOrd="0" parTransId="{C616E61F-3098-4C40-A7DE-3069A65A49D7}" sibTransId="{81CBA105-44C6-413F-926D-926A5C8388F4}"/>
    <dgm:cxn modelId="{B5241DBE-6FE8-4A32-8896-C45F5705E8E0}" type="presOf" srcId="{DDBBBE55-002B-4A79-B51B-FCE8253D52FD}" destId="{856E0A27-E451-46D4-9548-840272D7F10C}" srcOrd="0" destOrd="0" presId="urn:microsoft.com/office/officeart/2005/8/layout/orgChart1"/>
    <dgm:cxn modelId="{597FB36D-B988-484B-ACC7-D26F4C82E13B}" type="presOf" srcId="{8A4BA3DE-0346-4B2F-AEB8-271D947D795B}" destId="{C15FC9F9-CBB3-45AE-8CBD-B91FC163363A}" srcOrd="0" destOrd="0" presId="urn:microsoft.com/office/officeart/2005/8/layout/orgChart1"/>
    <dgm:cxn modelId="{5C675234-64A3-47C1-AC63-61ED3AE1DD06}" type="presOf" srcId="{E8CC8045-793D-4F33-B418-51F13538DD5F}" destId="{309E22ED-34AB-40AC-8498-9D68D15C58D7}" srcOrd="1" destOrd="0" presId="urn:microsoft.com/office/officeart/2005/8/layout/orgChart1"/>
    <dgm:cxn modelId="{1B519E20-8C0D-43D1-A4E0-786E856A8A19}" type="presOf" srcId="{AC5E6E3F-1F44-4382-916F-454D7074B008}" destId="{50303A73-237C-4B72-BC19-AC2711EE9FEF}" srcOrd="0" destOrd="0" presId="urn:microsoft.com/office/officeart/2005/8/layout/orgChart1"/>
    <dgm:cxn modelId="{82B6059E-90FC-48CB-9E5B-052B6A255CE6}" type="presOf" srcId="{8AF8A83C-C55E-47D0-B792-59E1D093241F}" destId="{97214CDD-5FCA-403E-B1A5-3304F697A487}" srcOrd="0" destOrd="0" presId="urn:microsoft.com/office/officeart/2005/8/layout/orgChart1"/>
    <dgm:cxn modelId="{CCF4766F-53FC-4245-A45F-24D95A4DA416}" type="presOf" srcId="{D75CDD85-1238-498C-BB80-1E32FE8C7C42}" destId="{C935AC19-A4AA-4890-9DDF-FE47A7FA0B64}" srcOrd="0" destOrd="0" presId="urn:microsoft.com/office/officeart/2005/8/layout/orgChart1"/>
    <dgm:cxn modelId="{28D68C8F-9B5C-4275-A44B-D4217FF1AEE2}" type="presOf" srcId="{AC5E6E3F-1F44-4382-916F-454D7074B008}" destId="{5C35EF99-72DF-485C-A33A-A1C952321F9A}" srcOrd="1" destOrd="0" presId="urn:microsoft.com/office/officeart/2005/8/layout/orgChart1"/>
    <dgm:cxn modelId="{518E1140-E2DA-465C-83CC-B12139B04C54}" type="presOf" srcId="{DDBBBE55-002B-4A79-B51B-FCE8253D52FD}" destId="{CAFEB7CF-7A02-4E57-9DD2-F78E7FE097ED}" srcOrd="1" destOrd="0" presId="urn:microsoft.com/office/officeart/2005/8/layout/orgChart1"/>
    <dgm:cxn modelId="{3C1BFD0D-7819-407E-8CD8-DF23F8C70ADD}" srcId="{6178362C-6AD7-47BF-99C7-CC91F1BC5A2E}" destId="{AC5E6E3F-1F44-4382-916F-454D7074B008}" srcOrd="0" destOrd="0" parTransId="{8A4BA3DE-0346-4B2F-AEB8-271D947D795B}" sibTransId="{FA970487-5E7D-4108-9137-9EAF61B8F887}"/>
    <dgm:cxn modelId="{DE9C67D1-6A75-4AB6-812B-3B44FC86147B}" type="presOf" srcId="{C855F142-B865-44F2-A35D-38C18BE09B15}" destId="{992436FE-A6FF-4C34-813D-9C06E4FE9914}" srcOrd="0" destOrd="0" presId="urn:microsoft.com/office/officeart/2005/8/layout/orgChart1"/>
    <dgm:cxn modelId="{A7F880C1-350C-43E2-B617-E24F1A1A7EA9}" type="presOf" srcId="{F471C862-3D97-4589-B486-241948836946}" destId="{2B015043-BE78-472F-9886-F8E7BF1FE224}" srcOrd="0" destOrd="0" presId="urn:microsoft.com/office/officeart/2005/8/layout/orgChart1"/>
    <dgm:cxn modelId="{1D0D0451-FA06-4F6C-A4AE-F78AB65FC31C}" type="presOf" srcId="{32525FCE-814B-4FD8-8D91-7AB0EE5FCDE0}" destId="{20CC3F20-5B79-4532-98E6-1B6D46906A27}" srcOrd="0" destOrd="0" presId="urn:microsoft.com/office/officeart/2005/8/layout/orgChart1"/>
    <dgm:cxn modelId="{30381EE4-1701-462E-BF0E-7D8A465ABAAA}" srcId="{AC5E6E3F-1F44-4382-916F-454D7074B008}" destId="{E8CC8045-793D-4F33-B418-51F13538DD5F}" srcOrd="4" destOrd="0" parTransId="{65E7A3A0-5742-4BE5-BCB7-CAB7522565E6}" sibTransId="{DFAD47D4-53A4-4116-9141-9907A577D5CF}"/>
    <dgm:cxn modelId="{CECA9513-5A36-4CAC-925C-92CB4C46F208}" type="presOf" srcId="{325C80DF-6030-488B-8CE7-1DBB95737AFD}" destId="{3B707C7B-0836-4764-B9CF-8A3414E27E5A}" srcOrd="1" destOrd="0" presId="urn:microsoft.com/office/officeart/2005/8/layout/orgChart1"/>
    <dgm:cxn modelId="{9CE9D286-EF44-4826-8611-D7571C3884FD}" type="presOf" srcId="{C616E61F-3098-4C40-A7DE-3069A65A49D7}" destId="{744515A4-1935-4907-BC33-14EC392B9ED6}" srcOrd="0" destOrd="0" presId="urn:microsoft.com/office/officeart/2005/8/layout/orgChart1"/>
    <dgm:cxn modelId="{92D4A8C1-F3D4-4C71-A6C2-2A121AEADB49}" type="presOf" srcId="{66A8EE5A-1E1B-428E-BFFB-15816DB5E319}" destId="{B2BA8562-AAFB-42E9-B15C-4F4FCA8888B3}" srcOrd="1" destOrd="0" presId="urn:microsoft.com/office/officeart/2005/8/layout/orgChart1"/>
    <dgm:cxn modelId="{419CB7BC-E143-4397-AFF3-54787FE86BBC}" type="presOf" srcId="{6178362C-6AD7-47BF-99C7-CC91F1BC5A2E}" destId="{C4AF7BF0-CC0F-4133-B89E-F1324591A929}" srcOrd="1" destOrd="0" presId="urn:microsoft.com/office/officeart/2005/8/layout/orgChart1"/>
    <dgm:cxn modelId="{586BAD8E-989E-4CF1-A83C-20B72F04DD24}" type="presParOf" srcId="{BA66DCB4-D958-438F-9A63-9201877809BE}" destId="{AA1D72FE-3B50-4C92-B360-D22E3013C1EC}" srcOrd="0" destOrd="0" presId="urn:microsoft.com/office/officeart/2005/8/layout/orgChart1"/>
    <dgm:cxn modelId="{E1CE091E-0E52-4D73-ADF4-F446454E37F0}" type="presParOf" srcId="{AA1D72FE-3B50-4C92-B360-D22E3013C1EC}" destId="{D716A32E-8365-402D-9075-FFFC57C063B3}" srcOrd="0" destOrd="0" presId="urn:microsoft.com/office/officeart/2005/8/layout/orgChart1"/>
    <dgm:cxn modelId="{C4AA7CBF-C1E0-4D07-BE34-CB398ADD2B2E}" type="presParOf" srcId="{D716A32E-8365-402D-9075-FFFC57C063B3}" destId="{FB926095-00CA-4C7A-B4CD-CD1701F0B383}" srcOrd="0" destOrd="0" presId="urn:microsoft.com/office/officeart/2005/8/layout/orgChart1"/>
    <dgm:cxn modelId="{0C69F26C-7507-4728-B130-AF5B96CB1423}" type="presParOf" srcId="{D716A32E-8365-402D-9075-FFFC57C063B3}" destId="{C4AF7BF0-CC0F-4133-B89E-F1324591A929}" srcOrd="1" destOrd="0" presId="urn:microsoft.com/office/officeart/2005/8/layout/orgChart1"/>
    <dgm:cxn modelId="{BE3CF5ED-417C-47BF-8118-B0BA3EAA22AF}" type="presParOf" srcId="{AA1D72FE-3B50-4C92-B360-D22E3013C1EC}" destId="{1587CAE0-FCD5-4A6B-9371-67598313CE36}" srcOrd="1" destOrd="0" presId="urn:microsoft.com/office/officeart/2005/8/layout/orgChart1"/>
    <dgm:cxn modelId="{3E83B019-7953-49F9-9CDD-A878645450CC}" type="presParOf" srcId="{1587CAE0-FCD5-4A6B-9371-67598313CE36}" destId="{C15FC9F9-CBB3-45AE-8CBD-B91FC163363A}" srcOrd="0" destOrd="0" presId="urn:microsoft.com/office/officeart/2005/8/layout/orgChart1"/>
    <dgm:cxn modelId="{BB07F1EE-76EB-433F-BC39-551A9D675C7C}" type="presParOf" srcId="{1587CAE0-FCD5-4A6B-9371-67598313CE36}" destId="{119B1407-170A-485E-AC0F-3B7497D3BD6C}" srcOrd="1" destOrd="0" presId="urn:microsoft.com/office/officeart/2005/8/layout/orgChart1"/>
    <dgm:cxn modelId="{90131AA5-B489-43C2-A0D2-475771A3849B}" type="presParOf" srcId="{119B1407-170A-485E-AC0F-3B7497D3BD6C}" destId="{65006DA6-52FA-4B24-B22D-9D315FEAF699}" srcOrd="0" destOrd="0" presId="urn:microsoft.com/office/officeart/2005/8/layout/orgChart1"/>
    <dgm:cxn modelId="{0F7A4BE6-0634-4A01-8D63-5E18085ECB59}" type="presParOf" srcId="{65006DA6-52FA-4B24-B22D-9D315FEAF699}" destId="{50303A73-237C-4B72-BC19-AC2711EE9FEF}" srcOrd="0" destOrd="0" presId="urn:microsoft.com/office/officeart/2005/8/layout/orgChart1"/>
    <dgm:cxn modelId="{CF924BE6-7649-42B4-B13C-40A82E814902}" type="presParOf" srcId="{65006DA6-52FA-4B24-B22D-9D315FEAF699}" destId="{5C35EF99-72DF-485C-A33A-A1C952321F9A}" srcOrd="1" destOrd="0" presId="urn:microsoft.com/office/officeart/2005/8/layout/orgChart1"/>
    <dgm:cxn modelId="{B76A17C4-8393-48F9-95B1-00280FC6FDF4}" type="presParOf" srcId="{119B1407-170A-485E-AC0F-3B7497D3BD6C}" destId="{664C92E7-0128-4872-8EC5-1DEEDF683314}" srcOrd="1" destOrd="0" presId="urn:microsoft.com/office/officeart/2005/8/layout/orgChart1"/>
    <dgm:cxn modelId="{1F4E69F2-64AD-4334-8D53-8D0D0EE7089F}" type="presParOf" srcId="{664C92E7-0128-4872-8EC5-1DEEDF683314}" destId="{992436FE-A6FF-4C34-813D-9C06E4FE9914}" srcOrd="0" destOrd="0" presId="urn:microsoft.com/office/officeart/2005/8/layout/orgChart1"/>
    <dgm:cxn modelId="{93EB6671-B8AF-4D63-9949-F2C330A5C4B7}" type="presParOf" srcId="{664C92E7-0128-4872-8EC5-1DEEDF683314}" destId="{24614909-3A5A-42BA-A48C-35E7466F68C0}" srcOrd="1" destOrd="0" presId="urn:microsoft.com/office/officeart/2005/8/layout/orgChart1"/>
    <dgm:cxn modelId="{3AAB2774-72C3-49F9-BE0E-EBFA6ED7677F}" type="presParOf" srcId="{24614909-3A5A-42BA-A48C-35E7466F68C0}" destId="{CCDC5CA8-674C-497F-A0B2-02FEB02F1117}" srcOrd="0" destOrd="0" presId="urn:microsoft.com/office/officeart/2005/8/layout/orgChart1"/>
    <dgm:cxn modelId="{798DDD8E-BB47-44FE-AD15-763A12779D8F}" type="presParOf" srcId="{CCDC5CA8-674C-497F-A0B2-02FEB02F1117}" destId="{20CC3F20-5B79-4532-98E6-1B6D46906A27}" srcOrd="0" destOrd="0" presId="urn:microsoft.com/office/officeart/2005/8/layout/orgChart1"/>
    <dgm:cxn modelId="{3CC321FA-780E-4DAC-BCC9-60129582E49C}" type="presParOf" srcId="{CCDC5CA8-674C-497F-A0B2-02FEB02F1117}" destId="{F19279B1-75AC-4F34-8499-7396D935F78B}" srcOrd="1" destOrd="0" presId="urn:microsoft.com/office/officeart/2005/8/layout/orgChart1"/>
    <dgm:cxn modelId="{5D1B980B-E272-41AC-BC75-BAE77E409AC8}" type="presParOf" srcId="{24614909-3A5A-42BA-A48C-35E7466F68C0}" destId="{D32BB59D-D29A-4DEF-9C55-3F17695A9A74}" srcOrd="1" destOrd="0" presId="urn:microsoft.com/office/officeart/2005/8/layout/orgChart1"/>
    <dgm:cxn modelId="{5D991A5C-12F7-49F5-BC18-EEDADBF548BF}" type="presParOf" srcId="{D32BB59D-D29A-4DEF-9C55-3F17695A9A74}" destId="{251AAD7B-67B0-480E-A981-18FB6C0C18D6}" srcOrd="0" destOrd="0" presId="urn:microsoft.com/office/officeart/2005/8/layout/orgChart1"/>
    <dgm:cxn modelId="{9B38D79E-E1CD-4E0B-92E9-58C6FE0323D6}" type="presParOf" srcId="{D32BB59D-D29A-4DEF-9C55-3F17695A9A74}" destId="{1B495F39-6B5E-433C-999C-D318B760E6E0}" srcOrd="1" destOrd="0" presId="urn:microsoft.com/office/officeart/2005/8/layout/orgChart1"/>
    <dgm:cxn modelId="{7E74EFC4-B759-4EFD-949C-F421201E5BAB}" type="presParOf" srcId="{1B495F39-6B5E-433C-999C-D318B760E6E0}" destId="{718C9FAE-F735-4D2E-8DC0-A02F6415F387}" srcOrd="0" destOrd="0" presId="urn:microsoft.com/office/officeart/2005/8/layout/orgChart1"/>
    <dgm:cxn modelId="{EFDBE655-9AB9-4BEA-A7D0-D35A425619B6}" type="presParOf" srcId="{718C9FAE-F735-4D2E-8DC0-A02F6415F387}" destId="{856E0A27-E451-46D4-9548-840272D7F10C}" srcOrd="0" destOrd="0" presId="urn:microsoft.com/office/officeart/2005/8/layout/orgChart1"/>
    <dgm:cxn modelId="{8470229A-9EE8-44CA-8493-435AAEBBBD3E}" type="presParOf" srcId="{718C9FAE-F735-4D2E-8DC0-A02F6415F387}" destId="{CAFEB7CF-7A02-4E57-9DD2-F78E7FE097ED}" srcOrd="1" destOrd="0" presId="urn:microsoft.com/office/officeart/2005/8/layout/orgChart1"/>
    <dgm:cxn modelId="{CB32A120-8DBF-4DB8-9A81-498E93D2B741}" type="presParOf" srcId="{1B495F39-6B5E-433C-999C-D318B760E6E0}" destId="{0007E75B-8B2F-46FA-A123-913B84F503AC}" srcOrd="1" destOrd="0" presId="urn:microsoft.com/office/officeart/2005/8/layout/orgChart1"/>
    <dgm:cxn modelId="{ECE4C2AA-D540-4C09-9647-51DCF0EB0DB8}" type="presParOf" srcId="{1B495F39-6B5E-433C-999C-D318B760E6E0}" destId="{D2F1B0AF-E163-4FD8-B382-06D75A83F9A8}" srcOrd="2" destOrd="0" presId="urn:microsoft.com/office/officeart/2005/8/layout/orgChart1"/>
    <dgm:cxn modelId="{6407BCB0-F53D-4308-A527-805EBF6084F6}" type="presParOf" srcId="{24614909-3A5A-42BA-A48C-35E7466F68C0}" destId="{5FA349A1-C0E9-4815-AE08-263469B247CB}" srcOrd="2" destOrd="0" presId="urn:microsoft.com/office/officeart/2005/8/layout/orgChart1"/>
    <dgm:cxn modelId="{2D60F409-0032-41B9-B268-A67C5C858DEE}" type="presParOf" srcId="{664C92E7-0128-4872-8EC5-1DEEDF683314}" destId="{2229546D-15C0-4AA3-8F75-B50854F78753}" srcOrd="2" destOrd="0" presId="urn:microsoft.com/office/officeart/2005/8/layout/orgChart1"/>
    <dgm:cxn modelId="{3FD7684D-EFF1-42D3-AFA1-4635251EB498}" type="presParOf" srcId="{664C92E7-0128-4872-8EC5-1DEEDF683314}" destId="{401B5D51-4320-405F-AD81-B019E43331AD}" srcOrd="3" destOrd="0" presId="urn:microsoft.com/office/officeart/2005/8/layout/orgChart1"/>
    <dgm:cxn modelId="{5479086D-460E-412F-A4C1-3657F1DB67A3}" type="presParOf" srcId="{401B5D51-4320-405F-AD81-B019E43331AD}" destId="{F2F90938-33E0-431F-AF0F-4E3D3A82CE6D}" srcOrd="0" destOrd="0" presId="urn:microsoft.com/office/officeart/2005/8/layout/orgChart1"/>
    <dgm:cxn modelId="{FFFF6A84-A147-4965-A958-92E7FFF633B7}" type="presParOf" srcId="{F2F90938-33E0-431F-AF0F-4E3D3A82CE6D}" destId="{6BB92CB0-B8E9-4EE6-8114-954E5A11AB7C}" srcOrd="0" destOrd="0" presId="urn:microsoft.com/office/officeart/2005/8/layout/orgChart1"/>
    <dgm:cxn modelId="{A420B9CA-347A-4FFF-B1ED-7F3486928CA7}" type="presParOf" srcId="{F2F90938-33E0-431F-AF0F-4E3D3A82CE6D}" destId="{B2BA8562-AAFB-42E9-B15C-4F4FCA8888B3}" srcOrd="1" destOrd="0" presId="urn:microsoft.com/office/officeart/2005/8/layout/orgChart1"/>
    <dgm:cxn modelId="{75B32F09-B0FE-46B2-B956-28DADE9AB59F}" type="presParOf" srcId="{401B5D51-4320-405F-AD81-B019E43331AD}" destId="{9D79FBAA-6C83-4B36-BAC0-19FEC4681F0E}" srcOrd="1" destOrd="0" presId="urn:microsoft.com/office/officeart/2005/8/layout/orgChart1"/>
    <dgm:cxn modelId="{F960E92B-A1E5-49D3-A810-74803A979EB8}" type="presParOf" srcId="{401B5D51-4320-405F-AD81-B019E43331AD}" destId="{06638B3F-0779-4F9A-95C0-D145E59E68BC}" srcOrd="2" destOrd="0" presId="urn:microsoft.com/office/officeart/2005/8/layout/orgChart1"/>
    <dgm:cxn modelId="{7128B9B6-4E68-44AF-BCA9-AE72C57B2232}" type="presParOf" srcId="{664C92E7-0128-4872-8EC5-1DEEDF683314}" destId="{4DE237AE-1896-4E59-9519-4ABD29412CE2}" srcOrd="4" destOrd="0" presId="urn:microsoft.com/office/officeart/2005/8/layout/orgChart1"/>
    <dgm:cxn modelId="{24F7E652-CD40-40FB-A4F4-E1A55222B69D}" type="presParOf" srcId="{664C92E7-0128-4872-8EC5-1DEEDF683314}" destId="{EDAF15F1-E7C1-4FCB-B165-018E4FC5BD1F}" srcOrd="5" destOrd="0" presId="urn:microsoft.com/office/officeart/2005/8/layout/orgChart1"/>
    <dgm:cxn modelId="{FF6E5E16-A4B0-47B1-AC6D-23C6AA932438}" type="presParOf" srcId="{EDAF15F1-E7C1-4FCB-B165-018E4FC5BD1F}" destId="{6186F7E7-C0A2-41E0-98F3-E8F8E162FCA1}" srcOrd="0" destOrd="0" presId="urn:microsoft.com/office/officeart/2005/8/layout/orgChart1"/>
    <dgm:cxn modelId="{70038DDE-F533-460A-974E-28E8B6BDF168}" type="presParOf" srcId="{6186F7E7-C0A2-41E0-98F3-E8F8E162FCA1}" destId="{83740448-6841-469F-8196-122D6AEEEFEF}" srcOrd="0" destOrd="0" presId="urn:microsoft.com/office/officeart/2005/8/layout/orgChart1"/>
    <dgm:cxn modelId="{99E862AA-7C49-4947-A583-435C220F4350}" type="presParOf" srcId="{6186F7E7-C0A2-41E0-98F3-E8F8E162FCA1}" destId="{309E22ED-34AB-40AC-8498-9D68D15C58D7}" srcOrd="1" destOrd="0" presId="urn:microsoft.com/office/officeart/2005/8/layout/orgChart1"/>
    <dgm:cxn modelId="{EF40B54C-ADAE-4768-AA18-9864E6815557}" type="presParOf" srcId="{EDAF15F1-E7C1-4FCB-B165-018E4FC5BD1F}" destId="{BA7DFBE8-E0EF-4E9F-B4C7-1B82CD068FC6}" srcOrd="1" destOrd="0" presId="urn:microsoft.com/office/officeart/2005/8/layout/orgChart1"/>
    <dgm:cxn modelId="{45EF67A4-C9DF-4C69-9EA3-EA2AF342DBFB}" type="presParOf" srcId="{EDAF15F1-E7C1-4FCB-B165-018E4FC5BD1F}" destId="{B619454E-4DEB-49B8-9508-A9496688D4BD}" srcOrd="2" destOrd="0" presId="urn:microsoft.com/office/officeart/2005/8/layout/orgChart1"/>
    <dgm:cxn modelId="{312AC471-CD8C-4F05-9E88-2B8D6680F3C1}" type="presParOf" srcId="{664C92E7-0128-4872-8EC5-1DEEDF683314}" destId="{1217763E-8388-46CF-87A9-5BDC7331E1F0}" srcOrd="6" destOrd="0" presId="urn:microsoft.com/office/officeart/2005/8/layout/orgChart1"/>
    <dgm:cxn modelId="{72EB02BA-29E6-4A08-9237-BD86A1290D0F}" type="presParOf" srcId="{664C92E7-0128-4872-8EC5-1DEEDF683314}" destId="{AB3A88BA-F044-4E72-8551-8F1CAFC08693}" srcOrd="7" destOrd="0" presId="urn:microsoft.com/office/officeart/2005/8/layout/orgChart1"/>
    <dgm:cxn modelId="{B7845C78-775E-481D-95D4-F125A5DCF6A0}" type="presParOf" srcId="{AB3A88BA-F044-4E72-8551-8F1CAFC08693}" destId="{A1519FE6-DFC2-479B-91F6-65BFEF3E0B2A}" srcOrd="0" destOrd="0" presId="urn:microsoft.com/office/officeart/2005/8/layout/orgChart1"/>
    <dgm:cxn modelId="{BED8661D-8A10-42A3-B949-918ADC2F2229}" type="presParOf" srcId="{A1519FE6-DFC2-479B-91F6-65BFEF3E0B2A}" destId="{C6F7F6C3-5987-4A6F-B6DB-F28517E7BAEF}" srcOrd="0" destOrd="0" presId="urn:microsoft.com/office/officeart/2005/8/layout/orgChart1"/>
    <dgm:cxn modelId="{5C02C635-788E-4408-993D-20BDB423D88B}" type="presParOf" srcId="{A1519FE6-DFC2-479B-91F6-65BFEF3E0B2A}" destId="{3B707C7B-0836-4764-B9CF-8A3414E27E5A}" srcOrd="1" destOrd="0" presId="urn:microsoft.com/office/officeart/2005/8/layout/orgChart1"/>
    <dgm:cxn modelId="{AF0A03A1-B05E-4348-9C79-6E767E1914E9}" type="presParOf" srcId="{AB3A88BA-F044-4E72-8551-8F1CAFC08693}" destId="{FAE6D74B-D0F2-4309-A714-4E6F954BF2B4}" srcOrd="1" destOrd="0" presId="urn:microsoft.com/office/officeart/2005/8/layout/orgChart1"/>
    <dgm:cxn modelId="{01847210-3FC5-4E48-84D9-D412BC88E7EE}" type="presParOf" srcId="{AB3A88BA-F044-4E72-8551-8F1CAFC08693}" destId="{E1061ED2-02A5-418F-8471-25CCF59C2A03}" srcOrd="2" destOrd="0" presId="urn:microsoft.com/office/officeart/2005/8/layout/orgChart1"/>
    <dgm:cxn modelId="{8E08194F-4B5F-41AE-9E07-AFD5C26FB6B1}" type="presParOf" srcId="{664C92E7-0128-4872-8EC5-1DEEDF683314}" destId="{97214CDD-5FCA-403E-B1A5-3304F697A487}" srcOrd="8" destOrd="0" presId="urn:microsoft.com/office/officeart/2005/8/layout/orgChart1"/>
    <dgm:cxn modelId="{4F93B7C3-D9FD-4BCB-ABCD-879F1C9F94A2}" type="presParOf" srcId="{664C92E7-0128-4872-8EC5-1DEEDF683314}" destId="{4A1B7DDB-7CCF-4B52-BA8E-5287E0E3B77A}" srcOrd="9" destOrd="0" presId="urn:microsoft.com/office/officeart/2005/8/layout/orgChart1"/>
    <dgm:cxn modelId="{17EB9784-1BBD-470C-A4C1-3663A7128ED8}" type="presParOf" srcId="{4A1B7DDB-7CCF-4B52-BA8E-5287E0E3B77A}" destId="{C22F2F38-3EED-434B-8A9D-0396F37C06E0}" srcOrd="0" destOrd="0" presId="urn:microsoft.com/office/officeart/2005/8/layout/orgChart1"/>
    <dgm:cxn modelId="{ED128286-BF8E-4A02-9407-DAD5AC5D9D5F}" type="presParOf" srcId="{C22F2F38-3EED-434B-8A9D-0396F37C06E0}" destId="{3CB29A92-1FFC-444E-9643-B1B853415179}" srcOrd="0" destOrd="0" presId="urn:microsoft.com/office/officeart/2005/8/layout/orgChart1"/>
    <dgm:cxn modelId="{DF755C47-C994-4D34-AA7C-153D94333E98}" type="presParOf" srcId="{C22F2F38-3EED-434B-8A9D-0396F37C06E0}" destId="{10812025-4BA5-422A-84D4-DECFB82610A6}" srcOrd="1" destOrd="0" presId="urn:microsoft.com/office/officeart/2005/8/layout/orgChart1"/>
    <dgm:cxn modelId="{4381DCC8-7C59-41A2-8539-90CE792BDD7C}" type="presParOf" srcId="{4A1B7DDB-7CCF-4B52-BA8E-5287E0E3B77A}" destId="{541DA14E-23F7-4D0F-94C8-D5FC81C18030}" srcOrd="1" destOrd="0" presId="urn:microsoft.com/office/officeart/2005/8/layout/orgChart1"/>
    <dgm:cxn modelId="{9844EFB1-52CE-4E9F-BE74-ADD073C70082}" type="presParOf" srcId="{4A1B7DDB-7CCF-4B52-BA8E-5287E0E3B77A}" destId="{D994341E-1534-4945-8605-63D7097743A1}" srcOrd="2" destOrd="0" presId="urn:microsoft.com/office/officeart/2005/8/layout/orgChart1"/>
    <dgm:cxn modelId="{543FFFC3-33ED-49BB-877E-0E0A8B0E4F6B}" type="presParOf" srcId="{119B1407-170A-485E-AC0F-3B7497D3BD6C}" destId="{33227D76-7217-4D10-A411-7FA8AA9DBA5B}" srcOrd="2" destOrd="0" presId="urn:microsoft.com/office/officeart/2005/8/layout/orgChart1"/>
    <dgm:cxn modelId="{BF355ABA-A27F-470A-9DC6-86662FAFDF23}" type="presParOf" srcId="{33227D76-7217-4D10-A411-7FA8AA9DBA5B}" destId="{744515A4-1935-4907-BC33-14EC392B9ED6}" srcOrd="0" destOrd="0" presId="urn:microsoft.com/office/officeart/2005/8/layout/orgChart1"/>
    <dgm:cxn modelId="{6DAB6744-499A-494C-9905-5F298CFD0346}" type="presParOf" srcId="{33227D76-7217-4D10-A411-7FA8AA9DBA5B}" destId="{F96015EF-81A5-4B1C-B085-BD8D9CB09551}" srcOrd="1" destOrd="0" presId="urn:microsoft.com/office/officeart/2005/8/layout/orgChart1"/>
    <dgm:cxn modelId="{32579943-2296-4B9F-A232-EC0BD08707AD}" type="presParOf" srcId="{F96015EF-81A5-4B1C-B085-BD8D9CB09551}" destId="{960010D0-45A0-4609-9C36-2947B4261A00}" srcOrd="0" destOrd="0" presId="urn:microsoft.com/office/officeart/2005/8/layout/orgChart1"/>
    <dgm:cxn modelId="{ADB499B7-3D93-408E-8D01-0017F6375FD9}" type="presParOf" srcId="{960010D0-45A0-4609-9C36-2947B4261A00}" destId="{2B015043-BE78-472F-9886-F8E7BF1FE224}" srcOrd="0" destOrd="0" presId="urn:microsoft.com/office/officeart/2005/8/layout/orgChart1"/>
    <dgm:cxn modelId="{20F09E03-2669-4CEA-9E97-649EF9CF2F1E}" type="presParOf" srcId="{960010D0-45A0-4609-9C36-2947B4261A00}" destId="{8BC17373-E042-4366-B7F7-5C845576C4F6}" srcOrd="1" destOrd="0" presId="urn:microsoft.com/office/officeart/2005/8/layout/orgChart1"/>
    <dgm:cxn modelId="{DD344DB6-E8E4-4172-ABBC-09DE52A12760}" type="presParOf" srcId="{F96015EF-81A5-4B1C-B085-BD8D9CB09551}" destId="{73652DAD-6F2F-4CB9-91C3-F8CBE84DCA0E}" srcOrd="1" destOrd="0" presId="urn:microsoft.com/office/officeart/2005/8/layout/orgChart1"/>
    <dgm:cxn modelId="{E8804242-36B6-4ED9-8578-EB20F84A4B5D}" type="presParOf" srcId="{F96015EF-81A5-4B1C-B085-BD8D9CB09551}" destId="{6B18E299-7179-4304-B498-9326324074B0}" srcOrd="2" destOrd="0" presId="urn:microsoft.com/office/officeart/2005/8/layout/orgChart1"/>
    <dgm:cxn modelId="{8C21AFD7-139A-4386-9DC5-C364FC225F82}" type="presParOf" srcId="{33227D76-7217-4D10-A411-7FA8AA9DBA5B}" destId="{C935AC19-A4AA-4890-9DDF-FE47A7FA0B64}" srcOrd="2" destOrd="0" presId="urn:microsoft.com/office/officeart/2005/8/layout/orgChart1"/>
    <dgm:cxn modelId="{673FD3AF-8504-4ADE-8808-EBD855364FE6}" type="presParOf" srcId="{33227D76-7217-4D10-A411-7FA8AA9DBA5B}" destId="{1E5B5814-9B81-4F77-B9B4-2BD4F5EFC3B9}" srcOrd="3" destOrd="0" presId="urn:microsoft.com/office/officeart/2005/8/layout/orgChart1"/>
    <dgm:cxn modelId="{992B0EF7-55E5-440E-9D48-DD13821ECBB8}" type="presParOf" srcId="{1E5B5814-9B81-4F77-B9B4-2BD4F5EFC3B9}" destId="{1DAF98A5-1B38-4EF7-86FC-D646F2601BC9}" srcOrd="0" destOrd="0" presId="urn:microsoft.com/office/officeart/2005/8/layout/orgChart1"/>
    <dgm:cxn modelId="{945CB6B6-7CF0-4412-A447-5160F880237C}" type="presParOf" srcId="{1DAF98A5-1B38-4EF7-86FC-D646F2601BC9}" destId="{1F108F5D-C731-4D07-A6EF-DA5DB0A67E2C}" srcOrd="0" destOrd="0" presId="urn:microsoft.com/office/officeart/2005/8/layout/orgChart1"/>
    <dgm:cxn modelId="{0C665690-222A-40F2-81F5-359A3A5BFA3A}" type="presParOf" srcId="{1DAF98A5-1B38-4EF7-86FC-D646F2601BC9}" destId="{BC072E3F-A4E1-4E82-AEF6-DE0217E82C4B}" srcOrd="1" destOrd="0" presId="urn:microsoft.com/office/officeart/2005/8/layout/orgChart1"/>
    <dgm:cxn modelId="{D8B68F14-8A9E-4664-B92B-DD7758D7BDA1}" type="presParOf" srcId="{1E5B5814-9B81-4F77-B9B4-2BD4F5EFC3B9}" destId="{D600DE56-95A4-40FB-9E2F-09DCBB4C94B7}" srcOrd="1" destOrd="0" presId="urn:microsoft.com/office/officeart/2005/8/layout/orgChart1"/>
    <dgm:cxn modelId="{E2C2397C-1346-4782-A590-3B11B4EF29B7}" type="presParOf" srcId="{1E5B5814-9B81-4F77-B9B4-2BD4F5EFC3B9}" destId="{3CBA5FEE-929B-466F-A697-75EA2AEE3E60}" srcOrd="2" destOrd="0" presId="urn:microsoft.com/office/officeart/2005/8/layout/orgChart1"/>
    <dgm:cxn modelId="{4E3BE888-31A7-4277-8313-BB54EC6A3A6E}" type="presParOf" srcId="{AA1D72FE-3B50-4C92-B360-D22E3013C1EC}" destId="{C61F3430-24E1-47BC-B6B1-873A154E3B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5AC19-A4AA-4890-9DDF-FE47A7FA0B64}">
      <dsp:nvSpPr>
        <dsp:cNvPr id="0" name=""/>
        <dsp:cNvSpPr/>
      </dsp:nvSpPr>
      <dsp:spPr>
        <a:xfrm>
          <a:off x="4538242" y="2650111"/>
          <a:ext cx="148765" cy="651735"/>
        </a:xfrm>
        <a:custGeom>
          <a:avLst/>
          <a:gdLst/>
          <a:ahLst/>
          <a:cxnLst/>
          <a:rect l="0" t="0" r="0" b="0"/>
          <a:pathLst>
            <a:path>
              <a:moveTo>
                <a:pt x="0" y="0"/>
              </a:moveTo>
              <a:lnTo>
                <a:pt x="0" y="651735"/>
              </a:lnTo>
              <a:lnTo>
                <a:pt x="148765" y="6517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44515A4-1935-4907-BC33-14EC392B9ED6}">
      <dsp:nvSpPr>
        <dsp:cNvPr id="0" name=""/>
        <dsp:cNvSpPr/>
      </dsp:nvSpPr>
      <dsp:spPr>
        <a:xfrm>
          <a:off x="4389476" y="2650111"/>
          <a:ext cx="148765" cy="651735"/>
        </a:xfrm>
        <a:custGeom>
          <a:avLst/>
          <a:gdLst/>
          <a:ahLst/>
          <a:cxnLst/>
          <a:rect l="0" t="0" r="0" b="0"/>
          <a:pathLst>
            <a:path>
              <a:moveTo>
                <a:pt x="148765" y="0"/>
              </a:moveTo>
              <a:lnTo>
                <a:pt x="148765" y="651735"/>
              </a:lnTo>
              <a:lnTo>
                <a:pt x="0" y="6517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7214CDD-5FCA-403E-B1A5-3304F697A487}">
      <dsp:nvSpPr>
        <dsp:cNvPr id="0" name=""/>
        <dsp:cNvSpPr/>
      </dsp:nvSpPr>
      <dsp:spPr>
        <a:xfrm>
          <a:off x="4538242" y="2650111"/>
          <a:ext cx="2154424" cy="2300689"/>
        </a:xfrm>
        <a:custGeom>
          <a:avLst/>
          <a:gdLst/>
          <a:ahLst/>
          <a:cxnLst/>
          <a:rect l="0" t="0" r="0" b="0"/>
          <a:pathLst>
            <a:path>
              <a:moveTo>
                <a:pt x="0" y="0"/>
              </a:moveTo>
              <a:lnTo>
                <a:pt x="0" y="2151923"/>
              </a:lnTo>
              <a:lnTo>
                <a:pt x="2154424" y="2151923"/>
              </a:lnTo>
              <a:lnTo>
                <a:pt x="2154424" y="230068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17763E-8388-46CF-87A9-5BDC7331E1F0}">
      <dsp:nvSpPr>
        <dsp:cNvPr id="0" name=""/>
        <dsp:cNvSpPr/>
      </dsp:nvSpPr>
      <dsp:spPr>
        <a:xfrm>
          <a:off x="4492522" y="2650111"/>
          <a:ext cx="91440" cy="2303912"/>
        </a:xfrm>
        <a:custGeom>
          <a:avLst/>
          <a:gdLst/>
          <a:ahLst/>
          <a:cxnLst/>
          <a:rect l="0" t="0" r="0" b="0"/>
          <a:pathLst>
            <a:path>
              <a:moveTo>
                <a:pt x="45720" y="0"/>
              </a:moveTo>
              <a:lnTo>
                <a:pt x="45720" y="2155146"/>
              </a:lnTo>
              <a:lnTo>
                <a:pt x="46265" y="2155146"/>
              </a:lnTo>
              <a:lnTo>
                <a:pt x="46265" y="230391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E237AE-1896-4E59-9519-4ABD29412CE2}">
      <dsp:nvSpPr>
        <dsp:cNvPr id="0" name=""/>
        <dsp:cNvSpPr/>
      </dsp:nvSpPr>
      <dsp:spPr>
        <a:xfrm>
          <a:off x="2510630" y="2650111"/>
          <a:ext cx="2027611" cy="2303912"/>
        </a:xfrm>
        <a:custGeom>
          <a:avLst/>
          <a:gdLst/>
          <a:ahLst/>
          <a:cxnLst/>
          <a:rect l="0" t="0" r="0" b="0"/>
          <a:pathLst>
            <a:path>
              <a:moveTo>
                <a:pt x="2027611" y="0"/>
              </a:moveTo>
              <a:lnTo>
                <a:pt x="2027611" y="2155146"/>
              </a:lnTo>
              <a:lnTo>
                <a:pt x="0" y="2155146"/>
              </a:lnTo>
              <a:lnTo>
                <a:pt x="0" y="230391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229546D-15C0-4AA3-8F75-B50854F78753}">
      <dsp:nvSpPr>
        <dsp:cNvPr id="0" name=""/>
        <dsp:cNvSpPr/>
      </dsp:nvSpPr>
      <dsp:spPr>
        <a:xfrm>
          <a:off x="3328706" y="2650111"/>
          <a:ext cx="1209535" cy="1308096"/>
        </a:xfrm>
        <a:custGeom>
          <a:avLst/>
          <a:gdLst/>
          <a:ahLst/>
          <a:cxnLst/>
          <a:rect l="0" t="0" r="0" b="0"/>
          <a:pathLst>
            <a:path>
              <a:moveTo>
                <a:pt x="1209535" y="0"/>
              </a:moveTo>
              <a:lnTo>
                <a:pt x="1209535" y="1159330"/>
              </a:lnTo>
              <a:lnTo>
                <a:pt x="0" y="1159330"/>
              </a:lnTo>
              <a:lnTo>
                <a:pt x="0" y="130809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51AAD7B-67B0-480E-A981-18FB6C0C18D6}">
      <dsp:nvSpPr>
        <dsp:cNvPr id="0" name=""/>
        <dsp:cNvSpPr/>
      </dsp:nvSpPr>
      <dsp:spPr>
        <a:xfrm>
          <a:off x="5060806" y="4294871"/>
          <a:ext cx="1701411" cy="334786"/>
        </a:xfrm>
        <a:custGeom>
          <a:avLst/>
          <a:gdLst/>
          <a:ahLst/>
          <a:cxnLst/>
          <a:rect l="0" t="0" r="0" b="0"/>
          <a:pathLst>
            <a:path>
              <a:moveTo>
                <a:pt x="0" y="334786"/>
              </a:moveTo>
              <a:lnTo>
                <a:pt x="1701411" y="0"/>
              </a:lnTo>
            </a:path>
          </a:pathLst>
        </a:custGeom>
        <a:noFill/>
        <a:ln w="6350" cap="flat" cmpd="sng" algn="ctr">
          <a:solidFill>
            <a:srgbClr val="001178"/>
          </a:solidFill>
          <a:prstDash val="solid"/>
          <a:miter lim="800000"/>
        </a:ln>
        <a:effectLst/>
      </dsp:spPr>
      <dsp:style>
        <a:lnRef idx="1">
          <a:scrgbClr r="0" g="0" b="0"/>
        </a:lnRef>
        <a:fillRef idx="0">
          <a:scrgbClr r="0" g="0" b="0"/>
        </a:fillRef>
        <a:effectRef idx="0">
          <a:scrgbClr r="0" g="0" b="0"/>
        </a:effectRef>
        <a:fontRef idx="minor"/>
      </dsp:style>
    </dsp:sp>
    <dsp:sp modelId="{992436FE-A6FF-4C34-813D-9C06E4FE9914}">
      <dsp:nvSpPr>
        <dsp:cNvPr id="0" name=""/>
        <dsp:cNvSpPr/>
      </dsp:nvSpPr>
      <dsp:spPr>
        <a:xfrm>
          <a:off x="4538242" y="2650111"/>
          <a:ext cx="1196514" cy="1304334"/>
        </a:xfrm>
        <a:custGeom>
          <a:avLst/>
          <a:gdLst/>
          <a:ahLst/>
          <a:cxnLst/>
          <a:rect l="0" t="0" r="0" b="0"/>
          <a:pathLst>
            <a:path>
              <a:moveTo>
                <a:pt x="0" y="0"/>
              </a:moveTo>
              <a:lnTo>
                <a:pt x="0" y="1155569"/>
              </a:lnTo>
              <a:lnTo>
                <a:pt x="1196514" y="1155569"/>
              </a:lnTo>
              <a:lnTo>
                <a:pt x="1196514" y="1304334"/>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5FC9F9-CBB3-45AE-8CBD-B91FC163363A}">
      <dsp:nvSpPr>
        <dsp:cNvPr id="0" name=""/>
        <dsp:cNvSpPr/>
      </dsp:nvSpPr>
      <dsp:spPr>
        <a:xfrm>
          <a:off x="4492522" y="1540163"/>
          <a:ext cx="91440" cy="297531"/>
        </a:xfrm>
        <a:custGeom>
          <a:avLst/>
          <a:gdLst/>
          <a:ahLst/>
          <a:cxnLst/>
          <a:rect l="0" t="0" r="0" b="0"/>
          <a:pathLst>
            <a:path>
              <a:moveTo>
                <a:pt x="45720" y="0"/>
              </a:moveTo>
              <a:lnTo>
                <a:pt x="45720" y="29753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926095-00CA-4C7A-B4CD-CD1701F0B383}">
      <dsp:nvSpPr>
        <dsp:cNvPr id="0" name=""/>
        <dsp:cNvSpPr/>
      </dsp:nvSpPr>
      <dsp:spPr>
        <a:xfrm>
          <a:off x="3246786" y="576757"/>
          <a:ext cx="2582911" cy="963406"/>
        </a:xfrm>
        <a:prstGeom prst="rect">
          <a:avLst/>
        </a:prstGeom>
        <a:solidFill>
          <a:srgbClr val="1B6B9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900" kern="1200" dirty="0"/>
            <a:t>财政部</a:t>
          </a:r>
          <a:endParaRPr lang="en-US" sz="1900" kern="1200" dirty="0"/>
        </a:p>
      </dsp:txBody>
      <dsp:txXfrm>
        <a:off x="3246786" y="576757"/>
        <a:ext cx="2582911" cy="963406"/>
      </dsp:txXfrm>
    </dsp:sp>
    <dsp:sp modelId="{50303A73-237C-4B72-BC19-AC2711EE9FEF}">
      <dsp:nvSpPr>
        <dsp:cNvPr id="0" name=""/>
        <dsp:cNvSpPr/>
      </dsp:nvSpPr>
      <dsp:spPr>
        <a:xfrm>
          <a:off x="3395877" y="1837694"/>
          <a:ext cx="2284728" cy="812416"/>
        </a:xfrm>
        <a:prstGeom prst="rect">
          <a:avLst/>
        </a:prstGeom>
        <a:solidFill>
          <a:srgbClr val="1B6B9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900" kern="1200" dirty="0"/>
            <a:t>国家证券委员会</a:t>
          </a:r>
          <a:endParaRPr lang="en-US" sz="1900" kern="1200" dirty="0"/>
        </a:p>
      </dsp:txBody>
      <dsp:txXfrm>
        <a:off x="3395877" y="1837694"/>
        <a:ext cx="2284728" cy="812416"/>
      </dsp:txXfrm>
    </dsp:sp>
    <dsp:sp modelId="{20CC3F20-5B79-4532-98E6-1B6D46906A27}">
      <dsp:nvSpPr>
        <dsp:cNvPr id="0" name=""/>
        <dsp:cNvSpPr/>
      </dsp:nvSpPr>
      <dsp:spPr>
        <a:xfrm>
          <a:off x="4892318" y="3954445"/>
          <a:ext cx="1684877" cy="675211"/>
        </a:xfrm>
        <a:prstGeom prst="rect">
          <a:avLst/>
        </a:prstGeom>
        <a:solidFill>
          <a:srgbClr val="1B6B9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900" kern="1200" dirty="0"/>
            <a:t>河内交易所</a:t>
          </a:r>
          <a:r>
            <a:rPr lang="en-US" altLang="zh-CN" sz="1900" kern="1200" dirty="0"/>
            <a:t/>
          </a:r>
          <a:br>
            <a:rPr lang="en-US" altLang="zh-CN" sz="1900" kern="1200" dirty="0"/>
          </a:br>
          <a:r>
            <a:rPr lang="zh-CN" altLang="en-US" sz="1900" kern="1200" dirty="0"/>
            <a:t>（</a:t>
          </a:r>
          <a:r>
            <a:rPr lang="en-US" altLang="zh-CN" sz="1900" kern="1200" dirty="0"/>
            <a:t>HNX</a:t>
          </a:r>
          <a:r>
            <a:rPr lang="zh-CN" altLang="en-US" sz="1900" kern="1200" dirty="0"/>
            <a:t>）</a:t>
          </a:r>
          <a:endParaRPr lang="en-US" sz="1900" kern="1200" dirty="0"/>
        </a:p>
      </dsp:txBody>
      <dsp:txXfrm>
        <a:off x="4892318" y="3954445"/>
        <a:ext cx="1684877" cy="675211"/>
      </dsp:txXfrm>
    </dsp:sp>
    <dsp:sp modelId="{856E0A27-E451-46D4-9548-840272D7F10C}">
      <dsp:nvSpPr>
        <dsp:cNvPr id="0" name=""/>
        <dsp:cNvSpPr/>
      </dsp:nvSpPr>
      <dsp:spPr>
        <a:xfrm>
          <a:off x="6762217" y="3967197"/>
          <a:ext cx="1489427" cy="655348"/>
        </a:xfrm>
        <a:prstGeom prst="rect">
          <a:avLst/>
        </a:prstGeom>
        <a:solidFill>
          <a:srgbClr val="1B6B9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UPCOM</a:t>
          </a:r>
        </a:p>
      </dsp:txBody>
      <dsp:txXfrm>
        <a:off x="6762217" y="3967197"/>
        <a:ext cx="1489427" cy="655348"/>
      </dsp:txXfrm>
    </dsp:sp>
    <dsp:sp modelId="{6BB92CB0-B8E9-4EE6-8114-954E5A11AB7C}">
      <dsp:nvSpPr>
        <dsp:cNvPr id="0" name=""/>
        <dsp:cNvSpPr/>
      </dsp:nvSpPr>
      <dsp:spPr>
        <a:xfrm>
          <a:off x="2484695" y="3958207"/>
          <a:ext cx="1688022" cy="675211"/>
        </a:xfrm>
        <a:prstGeom prst="rect">
          <a:avLst/>
        </a:prstGeom>
        <a:solidFill>
          <a:srgbClr val="1B6B9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900" kern="1200" dirty="0"/>
            <a:t>胡志明交易所</a:t>
          </a:r>
          <a:r>
            <a:rPr lang="en-US" altLang="zh-CN" sz="1900" kern="1200" dirty="0"/>
            <a:t/>
          </a:r>
          <a:br>
            <a:rPr lang="en-US" altLang="zh-CN" sz="1900" kern="1200" dirty="0"/>
          </a:br>
          <a:r>
            <a:rPr lang="zh-CN" altLang="en-US" sz="1900" kern="1200" dirty="0"/>
            <a:t>（</a:t>
          </a:r>
          <a:r>
            <a:rPr lang="en-US" altLang="zh-CN" sz="1900" kern="1200" dirty="0"/>
            <a:t>HOSE</a:t>
          </a:r>
          <a:r>
            <a:rPr lang="zh-CN" altLang="en-US" sz="1900" kern="1200" dirty="0"/>
            <a:t>）</a:t>
          </a:r>
          <a:endParaRPr lang="en-US" sz="1900" kern="1200" dirty="0"/>
        </a:p>
      </dsp:txBody>
      <dsp:txXfrm>
        <a:off x="2484695" y="3958207"/>
        <a:ext cx="1688022" cy="675211"/>
      </dsp:txXfrm>
    </dsp:sp>
    <dsp:sp modelId="{83740448-6841-469F-8196-122D6AEEEFEF}">
      <dsp:nvSpPr>
        <dsp:cNvPr id="0" name=""/>
        <dsp:cNvSpPr/>
      </dsp:nvSpPr>
      <dsp:spPr>
        <a:xfrm>
          <a:off x="1760206" y="4954023"/>
          <a:ext cx="1500847" cy="650367"/>
        </a:xfrm>
        <a:prstGeom prst="rect">
          <a:avLst/>
        </a:prstGeom>
        <a:solidFill>
          <a:srgbClr val="1B6B9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900" kern="1200" dirty="0"/>
            <a:t>上市公司</a:t>
          </a:r>
          <a:endParaRPr lang="en-US" sz="1900" kern="1200" dirty="0"/>
        </a:p>
      </dsp:txBody>
      <dsp:txXfrm>
        <a:off x="1760206" y="4954023"/>
        <a:ext cx="1500847" cy="650367"/>
      </dsp:txXfrm>
    </dsp:sp>
    <dsp:sp modelId="{C6F7F6C3-5987-4A6F-B6DB-F28517E7BAEF}">
      <dsp:nvSpPr>
        <dsp:cNvPr id="0" name=""/>
        <dsp:cNvSpPr/>
      </dsp:nvSpPr>
      <dsp:spPr>
        <a:xfrm>
          <a:off x="3794073" y="4954023"/>
          <a:ext cx="1489427" cy="645423"/>
        </a:xfrm>
        <a:prstGeom prst="rect">
          <a:avLst/>
        </a:prstGeom>
        <a:solidFill>
          <a:srgbClr val="1B6B9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900" kern="1200" dirty="0"/>
            <a:t>券商</a:t>
          </a:r>
          <a:endParaRPr lang="en-US" sz="1900" kern="1200" dirty="0"/>
        </a:p>
      </dsp:txBody>
      <dsp:txXfrm>
        <a:off x="3794073" y="4954023"/>
        <a:ext cx="1489427" cy="645423"/>
      </dsp:txXfrm>
    </dsp:sp>
    <dsp:sp modelId="{3CB29A92-1FFC-444E-9643-B1B853415179}">
      <dsp:nvSpPr>
        <dsp:cNvPr id="0" name=""/>
        <dsp:cNvSpPr/>
      </dsp:nvSpPr>
      <dsp:spPr>
        <a:xfrm>
          <a:off x="5934981" y="4950800"/>
          <a:ext cx="1515369" cy="656658"/>
        </a:xfrm>
        <a:prstGeom prst="rect">
          <a:avLst/>
        </a:prstGeom>
        <a:solidFill>
          <a:srgbClr val="1B6B9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900" kern="1200" dirty="0"/>
            <a:t>其他机构</a:t>
          </a:r>
          <a:endParaRPr lang="en-US" sz="1900" kern="1200" dirty="0"/>
        </a:p>
      </dsp:txBody>
      <dsp:txXfrm>
        <a:off x="5934981" y="4950800"/>
        <a:ext cx="1515369" cy="656658"/>
      </dsp:txXfrm>
    </dsp:sp>
    <dsp:sp modelId="{2B015043-BE78-472F-9886-F8E7BF1FE224}">
      <dsp:nvSpPr>
        <dsp:cNvPr id="0" name=""/>
        <dsp:cNvSpPr/>
      </dsp:nvSpPr>
      <dsp:spPr>
        <a:xfrm>
          <a:off x="2649612" y="2947642"/>
          <a:ext cx="1739863" cy="708407"/>
        </a:xfrm>
        <a:prstGeom prst="rect">
          <a:avLst/>
        </a:prstGeom>
        <a:solidFill>
          <a:srgbClr val="1B6B9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900" kern="1200" dirty="0"/>
            <a:t>越南证券交易所</a:t>
          </a:r>
          <a:r>
            <a:rPr lang="en-US" altLang="zh-CN" sz="1900" kern="1200" dirty="0"/>
            <a:t/>
          </a:r>
          <a:br>
            <a:rPr lang="en-US" altLang="zh-CN" sz="1900" kern="1200" dirty="0"/>
          </a:br>
          <a:r>
            <a:rPr lang="zh-CN" altLang="en-US" sz="1900" kern="1200" dirty="0"/>
            <a:t>（</a:t>
          </a:r>
          <a:r>
            <a:rPr lang="en-US" altLang="zh-CN" sz="1900" kern="1200" dirty="0"/>
            <a:t>VNX</a:t>
          </a:r>
          <a:r>
            <a:rPr lang="zh-CN" altLang="en-US" sz="1900" kern="1200" dirty="0"/>
            <a:t>）</a:t>
          </a:r>
          <a:endParaRPr lang="en-US" sz="1900" kern="1200" dirty="0"/>
        </a:p>
      </dsp:txBody>
      <dsp:txXfrm>
        <a:off x="2649612" y="2947642"/>
        <a:ext cx="1739863" cy="708407"/>
      </dsp:txXfrm>
    </dsp:sp>
    <dsp:sp modelId="{1F108F5D-C731-4D07-A6EF-DA5DB0A67E2C}">
      <dsp:nvSpPr>
        <dsp:cNvPr id="0" name=""/>
        <dsp:cNvSpPr/>
      </dsp:nvSpPr>
      <dsp:spPr>
        <a:xfrm>
          <a:off x="4687007" y="2949346"/>
          <a:ext cx="1737667" cy="705000"/>
        </a:xfrm>
        <a:prstGeom prst="rect">
          <a:avLst/>
        </a:prstGeom>
        <a:solidFill>
          <a:srgbClr val="1B6B9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900" kern="1200" dirty="0"/>
            <a:t>越南存管中心</a:t>
          </a:r>
          <a:r>
            <a:rPr lang="en-US" altLang="zh-CN" sz="1900" kern="1200" dirty="0"/>
            <a:t/>
          </a:r>
          <a:br>
            <a:rPr lang="en-US" altLang="zh-CN" sz="1900" kern="1200" dirty="0"/>
          </a:br>
          <a:r>
            <a:rPr lang="zh-CN" altLang="en-US" sz="1900" kern="1200" dirty="0"/>
            <a:t>（</a:t>
          </a:r>
          <a:r>
            <a:rPr lang="en-US" altLang="zh-CN" sz="1900" kern="1200" dirty="0"/>
            <a:t>VSD</a:t>
          </a:r>
          <a:r>
            <a:rPr lang="zh-CN" altLang="en-US" sz="1900" kern="1200" dirty="0"/>
            <a:t>）</a:t>
          </a:r>
          <a:endParaRPr lang="en-US" sz="1900" kern="1200" dirty="0"/>
        </a:p>
      </dsp:txBody>
      <dsp:txXfrm>
        <a:off x="4687007" y="2949346"/>
        <a:ext cx="1737667" cy="7050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4.xml.rels><?xml version="1.0" encoding="UTF-8" standalone="yes"?>
<Relationships xmlns="http://schemas.openxmlformats.org/package/2006/relationships"><Relationship Id="rId1" Type="http://schemas.openxmlformats.org/officeDocument/2006/relationships/image" Target="../media/image11.png"/></Relationships>
</file>

<file path=ppt/drawings/_rels/drawing5.xml.rels><?xml version="1.0" encoding="UTF-8" standalone="yes"?>
<Relationships xmlns="http://schemas.openxmlformats.org/package/2006/relationships"><Relationship Id="rId1" Type="http://schemas.openxmlformats.org/officeDocument/2006/relationships/image" Target="../media/image11.png"/></Relationships>
</file>

<file path=ppt/drawings/_rels/drawing6.xml.rels><?xml version="1.0" encoding="UTF-8" standalone="yes"?>
<Relationships xmlns="http://schemas.openxmlformats.org/package/2006/relationships"><Relationship Id="rId1" Type="http://schemas.openxmlformats.org/officeDocument/2006/relationships/image" Target="../media/image11.png"/></Relationships>
</file>

<file path=ppt/drawings/_rels/drawing7.xml.rels><?xml version="1.0" encoding="UTF-8" standalone="yes"?>
<Relationships xmlns="http://schemas.openxmlformats.org/package/2006/relationships"><Relationship Id="rId1" Type="http://schemas.openxmlformats.org/officeDocument/2006/relationships/image" Target="../media/image11.png"/></Relationships>
</file>

<file path=ppt/drawings/_rels/drawing8.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0.42774</cdr:x>
      <cdr:y>0.93745</cdr:y>
    </cdr:from>
    <cdr:to>
      <cdr:x>0.55378</cdr:x>
      <cdr:y>0.97514</cdr:y>
    </cdr:to>
    <cdr:sp macro="" textlink="">
      <cdr:nvSpPr>
        <cdr:cNvPr id="2" name="Rectangle 1"/>
        <cdr:cNvSpPr/>
      </cdr:nvSpPr>
      <cdr:spPr>
        <a:xfrm xmlns:a="http://schemas.openxmlformats.org/drawingml/2006/main">
          <a:off x="4117924" y="4480999"/>
          <a:ext cx="1213400" cy="180151"/>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sz="1000" dirty="0"/>
            <a:t>成交量（百万股）</a:t>
          </a:r>
          <a:endParaRPr lang="en-US" sz="1000" dirty="0"/>
        </a:p>
      </cdr:txBody>
    </cdr:sp>
  </cdr:relSizeAnchor>
  <cdr:relSizeAnchor xmlns:cdr="http://schemas.openxmlformats.org/drawingml/2006/chartDrawing">
    <cdr:from>
      <cdr:x>0.57344</cdr:x>
      <cdr:y>0.93745</cdr:y>
    </cdr:from>
    <cdr:to>
      <cdr:x>0.70813</cdr:x>
      <cdr:y>0.97514</cdr:y>
    </cdr:to>
    <cdr:sp macro="" textlink="">
      <cdr:nvSpPr>
        <cdr:cNvPr id="3" name="Rectangle 2"/>
        <cdr:cNvSpPr/>
      </cdr:nvSpPr>
      <cdr:spPr>
        <a:xfrm xmlns:a="http://schemas.openxmlformats.org/drawingml/2006/main">
          <a:off x="5520575" y="4480999"/>
          <a:ext cx="1296649" cy="180151"/>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sz="1000" dirty="0"/>
            <a:t>成交额（十亿越盾）</a:t>
          </a:r>
          <a:endParaRPr 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0.76383</cdr:x>
      <cdr:y>0.07837</cdr:y>
    </cdr:from>
    <cdr:to>
      <cdr:x>0.88214</cdr:x>
      <cdr:y>0.99083</cdr:y>
    </cdr:to>
    <cdr:sp macro="" textlink="">
      <cdr:nvSpPr>
        <cdr:cNvPr id="2" name="Rectangle 1"/>
        <cdr:cNvSpPr/>
      </cdr:nvSpPr>
      <cdr:spPr>
        <a:xfrm xmlns:a="http://schemas.openxmlformats.org/drawingml/2006/main">
          <a:off x="8552265" y="430063"/>
          <a:ext cx="1324598" cy="500701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nSpc>
              <a:spcPct val="150000"/>
            </a:lnSpc>
          </a:pPr>
          <a:r>
            <a:rPr lang="zh-CN" altLang="en-US" sz="1000" dirty="0">
              <a:solidFill>
                <a:schemeClr val="tx1"/>
              </a:solidFill>
            </a:rPr>
            <a:t>银行</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房地产</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消费食品</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石油</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航空</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工业地产</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技术信息</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钢铁</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证券</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电力</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零售</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保险</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建筑</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海港</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水产</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药品</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化工</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化肥</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制糖</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纺织</a:t>
          </a:r>
          <a:endParaRPr lang="en-US" altLang="zh-CN" sz="1000" dirty="0">
            <a:solidFill>
              <a:schemeClr val="tx1"/>
            </a:solidFill>
          </a:endParaRPr>
        </a:p>
        <a:p xmlns:a="http://schemas.openxmlformats.org/drawingml/2006/main">
          <a:pPr>
            <a:lnSpc>
              <a:spcPct val="150000"/>
            </a:lnSpc>
          </a:pPr>
          <a:r>
            <a:rPr lang="zh-CN" altLang="en-US" sz="1000" dirty="0">
              <a:solidFill>
                <a:schemeClr val="tx1"/>
              </a:solidFill>
            </a:rPr>
            <a:t>塑料</a:t>
          </a:r>
          <a:endParaRPr lang="en-US" altLang="zh-CN" sz="10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0.05579</cdr:x>
      <cdr:y>0.81816</cdr:y>
    </cdr:from>
    <cdr:to>
      <cdr:x>0.09719</cdr:x>
      <cdr:y>0.95274</cdr:y>
    </cdr:to>
    <cdr:sp macro="" textlink="">
      <cdr:nvSpPr>
        <cdr:cNvPr id="3" name="Rectangle 2"/>
        <cdr:cNvSpPr/>
      </cdr:nvSpPr>
      <cdr:spPr>
        <a:xfrm xmlns:a="http://schemas.openxmlformats.org/drawingml/2006/main">
          <a:off x="621746" y="4571891"/>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zh-CN" altLang="en-US" dirty="0"/>
            <a:t>消费食品</a:t>
          </a:r>
          <a:endParaRPr lang="en-US" dirty="0"/>
        </a:p>
      </cdr:txBody>
    </cdr:sp>
  </cdr:relSizeAnchor>
  <cdr:relSizeAnchor xmlns:cdr="http://schemas.openxmlformats.org/drawingml/2006/chartDrawing">
    <cdr:from>
      <cdr:x>0.10482</cdr:x>
      <cdr:y>0.82279</cdr:y>
    </cdr:from>
    <cdr:to>
      <cdr:x>0.14622</cdr:x>
      <cdr:y>0.95737</cdr:y>
    </cdr:to>
    <cdr:sp macro="" textlink="">
      <cdr:nvSpPr>
        <cdr:cNvPr id="4" name="Rectangle 3"/>
        <cdr:cNvSpPr/>
      </cdr:nvSpPr>
      <cdr:spPr>
        <a:xfrm xmlns:a="http://schemas.openxmlformats.org/drawingml/2006/main">
          <a:off x="1168202" y="4597780"/>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保险</a:t>
          </a:r>
          <a:endParaRPr lang="en-US" dirty="0"/>
        </a:p>
      </cdr:txBody>
    </cdr:sp>
  </cdr:relSizeAnchor>
  <cdr:relSizeAnchor xmlns:cdr="http://schemas.openxmlformats.org/drawingml/2006/chartDrawing">
    <cdr:from>
      <cdr:x>0.14776</cdr:x>
      <cdr:y>0.82279</cdr:y>
    </cdr:from>
    <cdr:to>
      <cdr:x>0.18916</cdr:x>
      <cdr:y>0.95737</cdr:y>
    </cdr:to>
    <cdr:sp macro="" textlink="">
      <cdr:nvSpPr>
        <cdr:cNvPr id="5" name="Rectangle 4"/>
        <cdr:cNvSpPr/>
      </cdr:nvSpPr>
      <cdr:spPr>
        <a:xfrm xmlns:a="http://schemas.openxmlformats.org/drawingml/2006/main">
          <a:off x="1646767" y="4597780"/>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银行</a:t>
          </a:r>
          <a:endParaRPr lang="en-US" dirty="0"/>
        </a:p>
      </cdr:txBody>
    </cdr:sp>
  </cdr:relSizeAnchor>
  <cdr:relSizeAnchor xmlns:cdr="http://schemas.openxmlformats.org/drawingml/2006/chartDrawing">
    <cdr:from>
      <cdr:x>0.19146</cdr:x>
      <cdr:y>0.82279</cdr:y>
    </cdr:from>
    <cdr:to>
      <cdr:x>0.23287</cdr:x>
      <cdr:y>0.95737</cdr:y>
    </cdr:to>
    <cdr:sp macro="" textlink="">
      <cdr:nvSpPr>
        <cdr:cNvPr id="6" name="Rectangle 5"/>
        <cdr:cNvSpPr/>
      </cdr:nvSpPr>
      <cdr:spPr>
        <a:xfrm xmlns:a="http://schemas.openxmlformats.org/drawingml/2006/main">
          <a:off x="2133877" y="4597780"/>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证券</a:t>
          </a:r>
          <a:endParaRPr lang="en-US" dirty="0"/>
        </a:p>
      </cdr:txBody>
    </cdr:sp>
  </cdr:relSizeAnchor>
  <cdr:relSizeAnchor xmlns:cdr="http://schemas.openxmlformats.org/drawingml/2006/chartDrawing">
    <cdr:from>
      <cdr:x>0.239</cdr:x>
      <cdr:y>0.82279</cdr:y>
    </cdr:from>
    <cdr:to>
      <cdr:x>0.28041</cdr:x>
      <cdr:y>0.95737</cdr:y>
    </cdr:to>
    <cdr:sp macro="" textlink="">
      <cdr:nvSpPr>
        <cdr:cNvPr id="7" name="Rectangle 6"/>
        <cdr:cNvSpPr/>
      </cdr:nvSpPr>
      <cdr:spPr>
        <a:xfrm xmlns:a="http://schemas.openxmlformats.org/drawingml/2006/main">
          <a:off x="2663716" y="4597780"/>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房地产</a:t>
          </a:r>
          <a:endParaRPr lang="en-US" dirty="0"/>
        </a:p>
      </cdr:txBody>
    </cdr:sp>
  </cdr:relSizeAnchor>
  <cdr:relSizeAnchor xmlns:cdr="http://schemas.openxmlformats.org/drawingml/2006/chartDrawing">
    <cdr:from>
      <cdr:x>0.2796</cdr:x>
      <cdr:y>0.82581</cdr:y>
    </cdr:from>
    <cdr:to>
      <cdr:x>0.32569</cdr:x>
      <cdr:y>0.94348</cdr:y>
    </cdr:to>
    <cdr:sp macro="" textlink="">
      <cdr:nvSpPr>
        <cdr:cNvPr id="8" name="Rectangle 7"/>
        <cdr:cNvSpPr/>
      </cdr:nvSpPr>
      <cdr:spPr>
        <a:xfrm xmlns:a="http://schemas.openxmlformats.org/drawingml/2006/main">
          <a:off x="3116156" y="4614620"/>
          <a:ext cx="513710" cy="65755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石油</a:t>
          </a:r>
          <a:endParaRPr lang="en-US" dirty="0"/>
        </a:p>
      </cdr:txBody>
    </cdr:sp>
  </cdr:relSizeAnchor>
  <cdr:relSizeAnchor xmlns:cdr="http://schemas.openxmlformats.org/drawingml/2006/chartDrawing">
    <cdr:from>
      <cdr:x>0.33178</cdr:x>
      <cdr:y>0.82279</cdr:y>
    </cdr:from>
    <cdr:to>
      <cdr:x>0.37319</cdr:x>
      <cdr:y>0.95737</cdr:y>
    </cdr:to>
    <cdr:sp macro="" textlink="">
      <cdr:nvSpPr>
        <cdr:cNvPr id="9" name="Rectangle 8"/>
        <cdr:cNvSpPr/>
      </cdr:nvSpPr>
      <cdr:spPr>
        <a:xfrm xmlns:a="http://schemas.openxmlformats.org/drawingml/2006/main">
          <a:off x="3697757" y="4597780"/>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海港</a:t>
          </a:r>
          <a:endParaRPr lang="en-US" dirty="0"/>
        </a:p>
      </cdr:txBody>
    </cdr:sp>
  </cdr:relSizeAnchor>
  <cdr:relSizeAnchor xmlns:cdr="http://schemas.openxmlformats.org/drawingml/2006/chartDrawing">
    <cdr:from>
      <cdr:x>0.37544</cdr:x>
      <cdr:y>0.82279</cdr:y>
    </cdr:from>
    <cdr:to>
      <cdr:x>0.41685</cdr:x>
      <cdr:y>0.95737</cdr:y>
    </cdr:to>
    <cdr:sp macro="" textlink="">
      <cdr:nvSpPr>
        <cdr:cNvPr id="10" name="Rectangle 9"/>
        <cdr:cNvSpPr/>
      </cdr:nvSpPr>
      <cdr:spPr>
        <a:xfrm xmlns:a="http://schemas.openxmlformats.org/drawingml/2006/main">
          <a:off x="4184393" y="4597780"/>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建筑</a:t>
          </a:r>
          <a:endParaRPr lang="en-US" dirty="0"/>
        </a:p>
      </cdr:txBody>
    </cdr:sp>
  </cdr:relSizeAnchor>
  <cdr:relSizeAnchor xmlns:cdr="http://schemas.openxmlformats.org/drawingml/2006/chartDrawing">
    <cdr:from>
      <cdr:x>0.41915</cdr:x>
      <cdr:y>0.82279</cdr:y>
    </cdr:from>
    <cdr:to>
      <cdr:x>0.46055</cdr:x>
      <cdr:y>0.95737</cdr:y>
    </cdr:to>
    <cdr:sp macro="" textlink="">
      <cdr:nvSpPr>
        <cdr:cNvPr id="11" name="Rectangle 10"/>
        <cdr:cNvSpPr/>
      </cdr:nvSpPr>
      <cdr:spPr>
        <a:xfrm xmlns:a="http://schemas.openxmlformats.org/drawingml/2006/main">
          <a:off x="4671503" y="4597780"/>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钢铁</a:t>
          </a:r>
          <a:endParaRPr lang="en-US" dirty="0"/>
        </a:p>
      </cdr:txBody>
    </cdr:sp>
  </cdr:relSizeAnchor>
  <cdr:relSizeAnchor xmlns:cdr="http://schemas.openxmlformats.org/drawingml/2006/chartDrawing">
    <cdr:from>
      <cdr:x>0.50769</cdr:x>
      <cdr:y>0.82279</cdr:y>
    </cdr:from>
    <cdr:to>
      <cdr:x>0.5491</cdr:x>
      <cdr:y>0.93286</cdr:y>
    </cdr:to>
    <cdr:sp macro="" textlink="">
      <cdr:nvSpPr>
        <cdr:cNvPr id="12" name="Rectangle 11"/>
        <cdr:cNvSpPr/>
      </cdr:nvSpPr>
      <cdr:spPr>
        <a:xfrm xmlns:a="http://schemas.openxmlformats.org/drawingml/2006/main">
          <a:off x="5658355" y="4597780"/>
          <a:ext cx="461473" cy="615045"/>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水产</a:t>
          </a:r>
          <a:endParaRPr lang="en-US" dirty="0"/>
        </a:p>
      </cdr:txBody>
    </cdr:sp>
  </cdr:relSizeAnchor>
  <cdr:relSizeAnchor xmlns:cdr="http://schemas.openxmlformats.org/drawingml/2006/chartDrawing">
    <cdr:from>
      <cdr:x>0.33634</cdr:x>
      <cdr:y>0.83188</cdr:y>
    </cdr:from>
    <cdr:to>
      <cdr:x>0.37774</cdr:x>
      <cdr:y>0.96646</cdr:y>
    </cdr:to>
    <cdr:sp macro="" textlink="">
      <cdr:nvSpPr>
        <cdr:cNvPr id="13" name="Rectangle 12"/>
        <cdr:cNvSpPr/>
      </cdr:nvSpPr>
      <cdr:spPr>
        <a:xfrm xmlns:a="http://schemas.openxmlformats.org/drawingml/2006/main">
          <a:off x="3748557" y="4648580"/>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海港</a:t>
          </a:r>
          <a:endParaRPr lang="en-US" dirty="0"/>
        </a:p>
      </cdr:txBody>
    </cdr:sp>
  </cdr:relSizeAnchor>
  <cdr:relSizeAnchor xmlns:cdr="http://schemas.openxmlformats.org/drawingml/2006/chartDrawing">
    <cdr:from>
      <cdr:x>0.45859</cdr:x>
      <cdr:y>0.82279</cdr:y>
    </cdr:from>
    <cdr:to>
      <cdr:x>0.5</cdr:x>
      <cdr:y>0.94203</cdr:y>
    </cdr:to>
    <cdr:sp macro="" textlink="">
      <cdr:nvSpPr>
        <cdr:cNvPr id="14" name="Rectangle 13"/>
        <cdr:cNvSpPr/>
      </cdr:nvSpPr>
      <cdr:spPr>
        <a:xfrm xmlns:a="http://schemas.openxmlformats.org/drawingml/2006/main">
          <a:off x="5111137" y="4597780"/>
          <a:ext cx="461473" cy="66632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塑料</a:t>
          </a:r>
          <a:endParaRPr lang="en-US" dirty="0"/>
        </a:p>
      </cdr:txBody>
    </cdr:sp>
  </cdr:relSizeAnchor>
  <cdr:relSizeAnchor xmlns:cdr="http://schemas.openxmlformats.org/drawingml/2006/chartDrawing">
    <cdr:from>
      <cdr:x>0.5514</cdr:x>
      <cdr:y>0.8161</cdr:y>
    </cdr:from>
    <cdr:to>
      <cdr:x>0.59281</cdr:x>
      <cdr:y>0.95068</cdr:y>
    </cdr:to>
    <cdr:sp macro="" textlink="">
      <cdr:nvSpPr>
        <cdr:cNvPr id="15" name="Rectangle 14"/>
        <cdr:cNvSpPr/>
      </cdr:nvSpPr>
      <cdr:spPr>
        <a:xfrm xmlns:a="http://schemas.openxmlformats.org/drawingml/2006/main">
          <a:off x="6145486" y="4560366"/>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工业地产</a:t>
          </a:r>
          <a:endParaRPr lang="en-US" dirty="0"/>
        </a:p>
      </cdr:txBody>
    </cdr:sp>
  </cdr:relSizeAnchor>
  <cdr:relSizeAnchor xmlns:cdr="http://schemas.openxmlformats.org/drawingml/2006/chartDrawing">
    <cdr:from>
      <cdr:x>0.59397</cdr:x>
      <cdr:y>0.82636</cdr:y>
    </cdr:from>
    <cdr:to>
      <cdr:x>0.63538</cdr:x>
      <cdr:y>0.96094</cdr:y>
    </cdr:to>
    <cdr:sp macro="" textlink="">
      <cdr:nvSpPr>
        <cdr:cNvPr id="16" name="Rectangle 15"/>
        <cdr:cNvSpPr/>
      </cdr:nvSpPr>
      <cdr:spPr>
        <a:xfrm xmlns:a="http://schemas.openxmlformats.org/drawingml/2006/main">
          <a:off x="6619944" y="4617705"/>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技术信息</a:t>
          </a:r>
          <a:endParaRPr lang="en-US" dirty="0"/>
        </a:p>
      </cdr:txBody>
    </cdr:sp>
  </cdr:relSizeAnchor>
  <cdr:relSizeAnchor xmlns:cdr="http://schemas.openxmlformats.org/drawingml/2006/chartDrawing">
    <cdr:from>
      <cdr:x>0.64047</cdr:x>
      <cdr:y>0.82636</cdr:y>
    </cdr:from>
    <cdr:to>
      <cdr:x>0.68188</cdr:x>
      <cdr:y>0.96094</cdr:y>
    </cdr:to>
    <cdr:sp macro="" textlink="">
      <cdr:nvSpPr>
        <cdr:cNvPr id="17" name="Rectangle 16"/>
        <cdr:cNvSpPr/>
      </cdr:nvSpPr>
      <cdr:spPr>
        <a:xfrm xmlns:a="http://schemas.openxmlformats.org/drawingml/2006/main">
          <a:off x="7138207" y="4617705"/>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药品</a:t>
          </a:r>
          <a:endParaRPr lang="en-US" dirty="0"/>
        </a:p>
      </cdr:txBody>
    </cdr:sp>
  </cdr:relSizeAnchor>
  <cdr:relSizeAnchor xmlns:cdr="http://schemas.openxmlformats.org/drawingml/2006/chartDrawing">
    <cdr:from>
      <cdr:x>0.68445</cdr:x>
      <cdr:y>0.82636</cdr:y>
    </cdr:from>
    <cdr:to>
      <cdr:x>0.72586</cdr:x>
      <cdr:y>0.96094</cdr:y>
    </cdr:to>
    <cdr:sp macro="" textlink="">
      <cdr:nvSpPr>
        <cdr:cNvPr id="18" name="Rectangle 17"/>
        <cdr:cNvSpPr/>
      </cdr:nvSpPr>
      <cdr:spPr>
        <a:xfrm xmlns:a="http://schemas.openxmlformats.org/drawingml/2006/main">
          <a:off x="7628348" y="4617705"/>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航空</a:t>
          </a:r>
          <a:endParaRPr lang="en-US" dirty="0"/>
        </a:p>
      </cdr:txBody>
    </cdr:sp>
  </cdr:relSizeAnchor>
  <cdr:relSizeAnchor xmlns:cdr="http://schemas.openxmlformats.org/drawingml/2006/chartDrawing">
    <cdr:from>
      <cdr:x>0.73545</cdr:x>
      <cdr:y>0.82636</cdr:y>
    </cdr:from>
    <cdr:to>
      <cdr:x>0.77685</cdr:x>
      <cdr:y>0.96094</cdr:y>
    </cdr:to>
    <cdr:sp macro="" textlink="">
      <cdr:nvSpPr>
        <cdr:cNvPr id="19" name="Rectangle 18"/>
        <cdr:cNvSpPr/>
      </cdr:nvSpPr>
      <cdr:spPr>
        <a:xfrm xmlns:a="http://schemas.openxmlformats.org/drawingml/2006/main">
          <a:off x="8196709" y="4617705"/>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化工</a:t>
          </a:r>
          <a:endParaRPr lang="en-US" dirty="0"/>
        </a:p>
      </cdr:txBody>
    </cdr:sp>
  </cdr:relSizeAnchor>
  <cdr:relSizeAnchor xmlns:cdr="http://schemas.openxmlformats.org/drawingml/2006/chartDrawing">
    <cdr:from>
      <cdr:x>0.77685</cdr:x>
      <cdr:y>0.82636</cdr:y>
    </cdr:from>
    <cdr:to>
      <cdr:x>0.82009</cdr:x>
      <cdr:y>0.96094</cdr:y>
    </cdr:to>
    <cdr:sp macro="" textlink="">
      <cdr:nvSpPr>
        <cdr:cNvPr id="20" name="Rectangle 19"/>
        <cdr:cNvSpPr/>
      </cdr:nvSpPr>
      <cdr:spPr>
        <a:xfrm xmlns:a="http://schemas.openxmlformats.org/drawingml/2006/main">
          <a:off x="8658182" y="4617705"/>
          <a:ext cx="48193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纺织</a:t>
          </a:r>
          <a:endParaRPr lang="en-US" dirty="0"/>
        </a:p>
      </cdr:txBody>
    </cdr:sp>
  </cdr:relSizeAnchor>
  <cdr:relSizeAnchor xmlns:cdr="http://schemas.openxmlformats.org/drawingml/2006/chartDrawing">
    <cdr:from>
      <cdr:x>0.82093</cdr:x>
      <cdr:y>0.82636</cdr:y>
    </cdr:from>
    <cdr:to>
      <cdr:x>0.86234</cdr:x>
      <cdr:y>0.96094</cdr:y>
    </cdr:to>
    <cdr:sp macro="" textlink="">
      <cdr:nvSpPr>
        <cdr:cNvPr id="21" name="Rectangle 20"/>
        <cdr:cNvSpPr/>
      </cdr:nvSpPr>
      <cdr:spPr>
        <a:xfrm xmlns:a="http://schemas.openxmlformats.org/drawingml/2006/main">
          <a:off x="9149499" y="4617705"/>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电力</a:t>
          </a:r>
          <a:endParaRPr lang="en-US" dirty="0"/>
        </a:p>
      </cdr:txBody>
    </cdr:sp>
  </cdr:relSizeAnchor>
  <cdr:relSizeAnchor xmlns:cdr="http://schemas.openxmlformats.org/drawingml/2006/chartDrawing">
    <cdr:from>
      <cdr:x>0.86311</cdr:x>
      <cdr:y>0.82636</cdr:y>
    </cdr:from>
    <cdr:to>
      <cdr:x>0.90451</cdr:x>
      <cdr:y>0.96094</cdr:y>
    </cdr:to>
    <cdr:sp macro="" textlink="">
      <cdr:nvSpPr>
        <cdr:cNvPr id="22" name="Rectangle 21"/>
        <cdr:cNvSpPr/>
      </cdr:nvSpPr>
      <cdr:spPr>
        <a:xfrm xmlns:a="http://schemas.openxmlformats.org/drawingml/2006/main">
          <a:off x="9619518" y="4617705"/>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制糖</a:t>
          </a:r>
          <a:endParaRPr lang="en-US" dirty="0"/>
        </a:p>
      </cdr:txBody>
    </cdr:sp>
  </cdr:relSizeAnchor>
  <cdr:relSizeAnchor xmlns:cdr="http://schemas.openxmlformats.org/drawingml/2006/chartDrawing">
    <cdr:from>
      <cdr:x>0.90835</cdr:x>
      <cdr:y>0.82636</cdr:y>
    </cdr:from>
    <cdr:to>
      <cdr:x>0.94975</cdr:x>
      <cdr:y>0.96094</cdr:y>
    </cdr:to>
    <cdr:sp macro="" textlink="">
      <cdr:nvSpPr>
        <cdr:cNvPr id="23" name="Rectangle 22"/>
        <cdr:cNvSpPr/>
      </cdr:nvSpPr>
      <cdr:spPr>
        <a:xfrm xmlns:a="http://schemas.openxmlformats.org/drawingml/2006/main">
          <a:off x="10123720" y="4617705"/>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化肥</a:t>
          </a:r>
          <a:endParaRPr lang="en-US" dirty="0"/>
        </a:p>
      </cdr:txBody>
    </cdr:sp>
  </cdr:relSizeAnchor>
  <cdr:relSizeAnchor xmlns:cdr="http://schemas.openxmlformats.org/drawingml/2006/chartDrawing">
    <cdr:from>
      <cdr:x>0.95859</cdr:x>
      <cdr:y>0.82279</cdr:y>
    </cdr:from>
    <cdr:to>
      <cdr:x>1</cdr:x>
      <cdr:y>0.95737</cdr:y>
    </cdr:to>
    <cdr:sp macro="" textlink="">
      <cdr:nvSpPr>
        <cdr:cNvPr id="24" name="Rectangle 23"/>
        <cdr:cNvSpPr/>
      </cdr:nvSpPr>
      <cdr:spPr>
        <a:xfrm xmlns:a="http://schemas.openxmlformats.org/drawingml/2006/main">
          <a:off x="10683747" y="4597780"/>
          <a:ext cx="461473" cy="75203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zh-CN" altLang="en-US" dirty="0"/>
            <a:t>零售</a:t>
          </a:r>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0.04836</cdr:x>
      <cdr:y>0.79944</cdr:y>
    </cdr:from>
    <cdr:to>
      <cdr:x>0.96984</cdr:x>
      <cdr:y>0.91901</cdr:y>
    </cdr:to>
    <cdr:pic>
      <cdr:nvPicPr>
        <cdr:cNvPr id="2" name="chart">
          <a:extLst xmlns:a="http://schemas.openxmlformats.org/drawingml/2006/main">
            <a:ext uri="{FF2B5EF4-FFF2-40B4-BE49-F238E27FC236}">
              <a16:creationId xmlns:a16="http://schemas.microsoft.com/office/drawing/2014/main" id="{67043B2A-6F65-2D15-0CB0-F380C4252E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0186" y="4462615"/>
          <a:ext cx="10293806" cy="667487"/>
        </a:xfrm>
        <a:prstGeom xmlns:a="http://schemas.openxmlformats.org/drawingml/2006/main" prst="rect">
          <a:avLst/>
        </a:prstGeom>
      </cdr:spPr>
    </cdr:pic>
  </cdr:relSizeAnchor>
  <cdr:relSizeAnchor xmlns:cdr="http://schemas.openxmlformats.org/drawingml/2006/chartDrawing">
    <cdr:from>
      <cdr:x>0.45285</cdr:x>
      <cdr:y>0.94242</cdr:y>
    </cdr:from>
    <cdr:to>
      <cdr:x>0.55536</cdr:x>
      <cdr:y>0.98046</cdr:y>
    </cdr:to>
    <cdr:sp macro="" textlink="">
      <cdr:nvSpPr>
        <cdr:cNvPr id="3" name="Rectangle 2"/>
        <cdr:cNvSpPr/>
      </cdr:nvSpPr>
      <cdr:spPr>
        <a:xfrm xmlns:a="http://schemas.openxmlformats.org/drawingml/2006/main">
          <a:off x="5058736" y="5260772"/>
          <a:ext cx="1145136" cy="212351"/>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z="900" dirty="0"/>
            <a:t>2021</a:t>
          </a:r>
          <a:r>
            <a:rPr lang="zh-CN" altLang="en-US" sz="900" dirty="0"/>
            <a:t>年税后利润率</a:t>
          </a:r>
          <a:endParaRPr lang="en-US" sz="900" dirty="0"/>
        </a:p>
      </cdr:txBody>
    </cdr:sp>
  </cdr:relSizeAnchor>
  <cdr:relSizeAnchor xmlns:cdr="http://schemas.openxmlformats.org/drawingml/2006/chartDrawing">
    <cdr:from>
      <cdr:x>0.572</cdr:x>
      <cdr:y>0.94242</cdr:y>
    </cdr:from>
    <cdr:to>
      <cdr:x>0.67451</cdr:x>
      <cdr:y>0.98046</cdr:y>
    </cdr:to>
    <cdr:sp macro="" textlink="">
      <cdr:nvSpPr>
        <cdr:cNvPr id="4" name="Rectangle 3"/>
        <cdr:cNvSpPr/>
      </cdr:nvSpPr>
      <cdr:spPr>
        <a:xfrm xmlns:a="http://schemas.openxmlformats.org/drawingml/2006/main">
          <a:off x="6389704" y="5260772"/>
          <a:ext cx="1145136" cy="212351"/>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900" dirty="0"/>
            <a:t>2022</a:t>
          </a:r>
          <a:r>
            <a:rPr lang="zh-CN" altLang="en-US" sz="900" dirty="0"/>
            <a:t>年税后利润率</a:t>
          </a:r>
          <a:endParaRPr lang="en-US" sz="900" dirty="0"/>
        </a:p>
      </cdr:txBody>
    </cdr:sp>
  </cdr:relSizeAnchor>
</c:userShapes>
</file>

<file path=ppt/drawings/drawing5.xml><?xml version="1.0" encoding="utf-8"?>
<c:userShapes xmlns:c="http://schemas.openxmlformats.org/drawingml/2006/chart">
  <cdr:relSizeAnchor xmlns:cdr="http://schemas.openxmlformats.org/drawingml/2006/chartDrawing">
    <cdr:from>
      <cdr:x>0.12938</cdr:x>
      <cdr:y>0.84462</cdr:y>
    </cdr:from>
    <cdr:to>
      <cdr:x>0.98423</cdr:x>
      <cdr:y>0.97988</cdr:y>
    </cdr:to>
    <cdr:pic>
      <cdr:nvPicPr>
        <cdr:cNvPr id="2" name="chart">
          <a:extLst xmlns:a="http://schemas.openxmlformats.org/drawingml/2006/main">
            <a:ext uri="{FF2B5EF4-FFF2-40B4-BE49-F238E27FC236}">
              <a16:creationId xmlns:a16="http://schemas.microsoft.com/office/drawing/2014/main" id="{62709FE8-090E-D783-847C-14C70094053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24316" y="4560155"/>
          <a:ext cx="4785666" cy="730321"/>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0.09775</cdr:x>
      <cdr:y>0.66618</cdr:y>
    </cdr:from>
    <cdr:to>
      <cdr:x>1</cdr:x>
      <cdr:y>0.93139</cdr:y>
    </cdr:to>
    <cdr:pic>
      <cdr:nvPicPr>
        <cdr:cNvPr id="2" name="chart">
          <a:extLst xmlns:a="http://schemas.openxmlformats.org/drawingml/2006/main">
            <a:ext uri="{FF2B5EF4-FFF2-40B4-BE49-F238E27FC236}">
              <a16:creationId xmlns:a16="http://schemas.microsoft.com/office/drawing/2014/main" id="{615F9B9B-53A5-8E7E-9E3C-C41E9086600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7218" y="1834522"/>
          <a:ext cx="5051050" cy="730321"/>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0.11856</cdr:x>
      <cdr:y>0.70633</cdr:y>
    </cdr:from>
    <cdr:to>
      <cdr:x>0.98256</cdr:x>
      <cdr:y>0.97995</cdr:y>
    </cdr:to>
    <cdr:pic>
      <cdr:nvPicPr>
        <cdr:cNvPr id="2" name="chart">
          <a:extLst xmlns:a="http://schemas.openxmlformats.org/drawingml/2006/main">
            <a:ext uri="{FF2B5EF4-FFF2-40B4-BE49-F238E27FC236}">
              <a16:creationId xmlns:a16="http://schemas.microsoft.com/office/drawing/2014/main" id="{49A7C7AF-3FDA-28F5-BCFC-80C19A01ACE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3722" y="1885322"/>
          <a:ext cx="4836921" cy="730321"/>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0.05605</cdr:x>
      <cdr:y>0.05791</cdr:y>
    </cdr:from>
    <cdr:to>
      <cdr:x>0.42179</cdr:x>
      <cdr:y>0.10814</cdr:y>
    </cdr:to>
    <cdr:sp macro="" textlink="">
      <cdr:nvSpPr>
        <cdr:cNvPr id="3" name="TextBox 1">
          <a:extLst xmlns:a="http://schemas.openxmlformats.org/drawingml/2006/main">
            <a:ext uri="{FF2B5EF4-FFF2-40B4-BE49-F238E27FC236}">
              <a16:creationId xmlns:a16="http://schemas.microsoft.com/office/drawing/2014/main" id="{A79917FD-49CC-D540-A367-B4E239F5D195}"/>
            </a:ext>
          </a:extLst>
        </cdr:cNvPr>
        <cdr:cNvSpPr txBox="1"/>
      </cdr:nvSpPr>
      <cdr:spPr>
        <a:xfrm xmlns:a="http://schemas.openxmlformats.org/drawingml/2006/main">
          <a:off x="369864" y="318925"/>
          <a:ext cx="2413323" cy="2766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zh-CN" altLang="en-US" b="1" dirty="0">
              <a:solidFill>
                <a:srgbClr val="1B6B93"/>
              </a:solidFill>
              <a:latin typeface="Times New Roman" panose="02020603050405020304" pitchFamily="18" charset="0"/>
              <a:cs typeface="Times New Roman" panose="02020603050405020304" pitchFamily="18" charset="0"/>
            </a:rPr>
            <a:t>自跌破峰值</a:t>
          </a:r>
          <a:endParaRPr lang="en-US" altLang="zh-CN" b="1" dirty="0">
            <a:solidFill>
              <a:srgbClr val="1B6B93"/>
            </a:solidFill>
            <a:latin typeface="Times New Roman" panose="02020603050405020304" pitchFamily="18" charset="0"/>
            <a:cs typeface="Times New Roman" panose="02020603050405020304" pitchFamily="18" charset="0"/>
          </a:endParaRPr>
        </a:p>
        <a:p xmlns:a="http://schemas.openxmlformats.org/drawingml/2006/main">
          <a:pPr algn="r"/>
          <a:r>
            <a:rPr lang="zh-CN" altLang="en-US" b="1" dirty="0">
              <a:solidFill>
                <a:srgbClr val="1B6B93"/>
              </a:solidFill>
              <a:latin typeface="Times New Roman" panose="02020603050405020304" pitchFamily="18" charset="0"/>
              <a:cs typeface="Times New Roman" panose="02020603050405020304" pitchFamily="18" charset="0"/>
            </a:rPr>
            <a:t>至</a:t>
          </a:r>
          <a:r>
            <a:rPr lang="en-US" altLang="zh-CN" b="1" dirty="0">
              <a:solidFill>
                <a:srgbClr val="1B6B93"/>
              </a:solidFill>
              <a:latin typeface="Times New Roman" panose="02020603050405020304" pitchFamily="18" charset="0"/>
              <a:cs typeface="Times New Roman" panose="02020603050405020304" pitchFamily="18" charset="0"/>
            </a:rPr>
            <a:t>2022</a:t>
          </a:r>
          <a:r>
            <a:rPr lang="zh-CN" altLang="en-US" b="1" dirty="0">
              <a:solidFill>
                <a:srgbClr val="1B6B93"/>
              </a:solidFill>
              <a:latin typeface="Times New Roman" panose="02020603050405020304" pitchFamily="18" charset="0"/>
              <a:cs typeface="Times New Roman" panose="02020603050405020304" pitchFamily="18" charset="0"/>
            </a:rPr>
            <a:t>年</a:t>
          </a:r>
          <a:r>
            <a:rPr lang="en-US" altLang="zh-CN" b="1" dirty="0">
              <a:solidFill>
                <a:srgbClr val="1B6B93"/>
              </a:solidFill>
              <a:latin typeface="Times New Roman" panose="02020603050405020304" pitchFamily="18" charset="0"/>
              <a:cs typeface="Times New Roman" panose="02020603050405020304" pitchFamily="18" charset="0"/>
            </a:rPr>
            <a:t>11</a:t>
          </a:r>
          <a:r>
            <a:rPr lang="zh-CN" altLang="en-US" b="1" dirty="0">
              <a:solidFill>
                <a:srgbClr val="1B6B93"/>
              </a:solidFill>
              <a:latin typeface="Times New Roman" panose="02020603050405020304" pitchFamily="18" charset="0"/>
              <a:cs typeface="Times New Roman" panose="02020603050405020304" pitchFamily="18" charset="0"/>
            </a:rPr>
            <a:t>月</a:t>
          </a:r>
          <a:r>
            <a:rPr lang="en-US" altLang="zh-CN" b="1" dirty="0">
              <a:solidFill>
                <a:srgbClr val="1B6B93"/>
              </a:solidFill>
              <a:latin typeface="Times New Roman" panose="02020603050405020304" pitchFamily="18" charset="0"/>
              <a:cs typeface="Times New Roman" panose="02020603050405020304" pitchFamily="18" charset="0"/>
            </a:rPr>
            <a:t>16</a:t>
          </a:r>
          <a:r>
            <a:rPr lang="zh-CN" altLang="en-US" b="1" dirty="0">
              <a:solidFill>
                <a:srgbClr val="1B6B93"/>
              </a:solidFill>
              <a:latin typeface="Times New Roman" panose="02020603050405020304" pitchFamily="18" charset="0"/>
              <a:cs typeface="Times New Roman" panose="02020603050405020304" pitchFamily="18" charset="0"/>
            </a:rPr>
            <a:t>日的底部</a:t>
          </a:r>
          <a:endParaRPr lang="vi-VN" sz="1100" b="1" dirty="0">
            <a:solidFill>
              <a:srgbClr val="1B6B93"/>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0.41519</cdr:x>
      <cdr:y>0.05791</cdr:y>
    </cdr:from>
    <cdr:to>
      <cdr:x>0.76467</cdr:x>
      <cdr:y>0.137</cdr:y>
    </cdr:to>
    <cdr:sp macro="" textlink="">
      <cdr:nvSpPr>
        <cdr:cNvPr id="2" name="TextBox 1">
          <a:extLst xmlns:a="http://schemas.openxmlformats.org/drawingml/2006/main">
            <a:ext uri="{FF2B5EF4-FFF2-40B4-BE49-F238E27FC236}">
              <a16:creationId xmlns:a16="http://schemas.microsoft.com/office/drawing/2014/main" id="{4CF3E874-9130-213A-1845-2CBE98520B55}"/>
            </a:ext>
          </a:extLst>
        </cdr:cNvPr>
        <cdr:cNvSpPr txBox="1"/>
      </cdr:nvSpPr>
      <cdr:spPr>
        <a:xfrm xmlns:a="http://schemas.openxmlformats.org/drawingml/2006/main">
          <a:off x="2739618" y="318941"/>
          <a:ext cx="2306032" cy="4355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b="1" dirty="0">
              <a:solidFill>
                <a:srgbClr val="1B6B93"/>
              </a:solidFill>
              <a:latin typeface="Times New Roman" panose="02020603050405020304" pitchFamily="18" charset="0"/>
              <a:cs typeface="Times New Roman" panose="02020603050405020304" pitchFamily="18" charset="0"/>
            </a:rPr>
            <a:t>自</a:t>
          </a:r>
          <a:r>
            <a:rPr lang="en-US" altLang="zh-CN" b="1" dirty="0">
              <a:solidFill>
                <a:srgbClr val="1B6B93"/>
              </a:solidFill>
              <a:latin typeface="Times New Roman" panose="02020603050405020304" pitchFamily="18" charset="0"/>
              <a:cs typeface="Times New Roman" panose="02020603050405020304" pitchFamily="18" charset="0"/>
            </a:rPr>
            <a:t>2022</a:t>
          </a:r>
          <a:r>
            <a:rPr lang="zh-CN" altLang="en-US" b="1" dirty="0">
              <a:solidFill>
                <a:srgbClr val="1B6B93"/>
              </a:solidFill>
              <a:latin typeface="Times New Roman" panose="02020603050405020304" pitchFamily="18" charset="0"/>
              <a:cs typeface="Times New Roman" panose="02020603050405020304" pitchFamily="18" charset="0"/>
            </a:rPr>
            <a:t>年</a:t>
          </a:r>
          <a:r>
            <a:rPr lang="en-US" altLang="zh-CN" b="1" dirty="0">
              <a:solidFill>
                <a:srgbClr val="1B6B93"/>
              </a:solidFill>
              <a:latin typeface="Times New Roman" panose="02020603050405020304" pitchFamily="18" charset="0"/>
              <a:cs typeface="Times New Roman" panose="02020603050405020304" pitchFamily="18" charset="0"/>
            </a:rPr>
            <a:t>11</a:t>
          </a:r>
          <a:r>
            <a:rPr lang="zh-CN" altLang="en-US" b="1" dirty="0">
              <a:solidFill>
                <a:srgbClr val="1B6B93"/>
              </a:solidFill>
              <a:latin typeface="Times New Roman" panose="02020603050405020304" pitchFamily="18" charset="0"/>
              <a:cs typeface="Times New Roman" panose="02020603050405020304" pitchFamily="18" charset="0"/>
            </a:rPr>
            <a:t>月</a:t>
          </a:r>
          <a:r>
            <a:rPr lang="en-US" altLang="zh-CN" b="1" dirty="0">
              <a:solidFill>
                <a:srgbClr val="1B6B93"/>
              </a:solidFill>
              <a:latin typeface="Times New Roman" panose="02020603050405020304" pitchFamily="18" charset="0"/>
              <a:cs typeface="Times New Roman" panose="02020603050405020304" pitchFamily="18" charset="0"/>
            </a:rPr>
            <a:t>16</a:t>
          </a:r>
          <a:r>
            <a:rPr lang="zh-CN" altLang="en-US" b="1" dirty="0">
              <a:solidFill>
                <a:srgbClr val="1B6B93"/>
              </a:solidFill>
              <a:latin typeface="Times New Roman" panose="02020603050405020304" pitchFamily="18" charset="0"/>
              <a:cs typeface="Times New Roman" panose="02020603050405020304" pitchFamily="18" charset="0"/>
            </a:rPr>
            <a:t>日底部</a:t>
          </a:r>
          <a:endParaRPr lang="en-US" altLang="zh-CN" b="1" dirty="0">
            <a:solidFill>
              <a:srgbClr val="1B6B93"/>
            </a:solidFill>
            <a:latin typeface="Times New Roman" panose="02020603050405020304" pitchFamily="18" charset="0"/>
            <a:cs typeface="Times New Roman" panose="02020603050405020304" pitchFamily="18" charset="0"/>
          </a:endParaRPr>
        </a:p>
        <a:p xmlns:a="http://schemas.openxmlformats.org/drawingml/2006/main">
          <a:r>
            <a:rPr lang="zh-CN" altLang="en-US" b="1" dirty="0">
              <a:solidFill>
                <a:srgbClr val="1B6B93"/>
              </a:solidFill>
              <a:latin typeface="Times New Roman" panose="02020603050405020304" pitchFamily="18" charset="0"/>
              <a:cs typeface="Times New Roman" panose="02020603050405020304" pitchFamily="18" charset="0"/>
            </a:rPr>
            <a:t>恢复至今</a:t>
          </a:r>
          <a:endParaRPr lang="vi-VN" sz="1100" b="1" dirty="0">
            <a:solidFill>
              <a:srgbClr val="1B6B93"/>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0.7949</cdr:x>
      <cdr:y>0.11918</cdr:y>
    </cdr:from>
    <cdr:to>
      <cdr:x>1</cdr:x>
      <cdr:y>1</cdr:y>
    </cdr:to>
    <cdr:pic>
      <cdr:nvPicPr>
        <cdr:cNvPr id="5" name="chart">
          <a:extLst xmlns:a="http://schemas.openxmlformats.org/drawingml/2006/main">
            <a:ext uri="{FF2B5EF4-FFF2-40B4-BE49-F238E27FC236}">
              <a16:creationId xmlns:a16="http://schemas.microsoft.com/office/drawing/2014/main" id="{CB9F34BA-304A-4448-8732-6A9DE1D42B8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45099" y="656377"/>
          <a:ext cx="1353368" cy="4851166"/>
        </a:xfrm>
        <a:prstGeom xmlns:a="http://schemas.openxmlformats.org/drawingml/2006/main" prst="rect">
          <a:avLst/>
        </a:prstGeom>
      </cdr:spPr>
    </cdr:pic>
  </cdr:relSizeAnchor>
  <cdr:relSizeAnchor xmlns:cdr="http://schemas.openxmlformats.org/drawingml/2006/chartDrawing">
    <cdr:from>
      <cdr:x>0.81225</cdr:x>
      <cdr:y>0.11987</cdr:y>
    </cdr:from>
    <cdr:to>
      <cdr:x>0.95083</cdr:x>
      <cdr:y>0.16598</cdr:y>
    </cdr:to>
    <cdr:sp macro="" textlink="">
      <cdr:nvSpPr>
        <cdr:cNvPr id="6" name="TextBox 5"/>
        <cdr:cNvSpPr txBox="1"/>
      </cdr:nvSpPr>
      <cdr:spPr>
        <a:xfrm xmlns:a="http://schemas.openxmlformats.org/drawingml/2006/main">
          <a:off x="5359614" y="660166"/>
          <a:ext cx="914400" cy="254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zh-CN" altLang="en-US" sz="1100" b="1" dirty="0">
              <a:solidFill>
                <a:schemeClr val="tx1">
                  <a:lumMod val="75000"/>
                  <a:lumOff val="25000"/>
                </a:schemeClr>
              </a:solidFill>
            </a:rPr>
            <a:t>日用品</a:t>
          </a:r>
          <a:endParaRPr lang="en-US" sz="1100" b="1" dirty="0">
            <a:solidFill>
              <a:schemeClr val="tx1">
                <a:lumMod val="75000"/>
                <a:lumOff val="25000"/>
              </a:schemeClr>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0.6209</cdr:x>
      <cdr:y>0.91298</cdr:y>
    </cdr:from>
    <cdr:to>
      <cdr:x>0.7915</cdr:x>
      <cdr:y>1</cdr:y>
    </cdr:to>
    <cdr:sp macro="" textlink="">
      <cdr:nvSpPr>
        <cdr:cNvPr id="2" name="Rectangle 1"/>
        <cdr:cNvSpPr/>
      </cdr:nvSpPr>
      <cdr:spPr>
        <a:xfrm xmlns:a="http://schemas.openxmlformats.org/drawingml/2006/main">
          <a:off x="2799332" y="2131124"/>
          <a:ext cx="769121" cy="203116"/>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zh-CN" altLang="en-US" sz="1400" dirty="0"/>
            <a:t>进口</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72AD4B-C457-6E64-890D-8D4813F38B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934ADF-7DCC-05E0-2E28-13A3146DAB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35333B-F750-5F49-9111-A843C03C327B}" type="datetimeFigureOut">
              <a:rPr lang="en-US" smtClean="0"/>
              <a:t>11/8/2023</a:t>
            </a:fld>
            <a:endParaRPr lang="en-US"/>
          </a:p>
        </p:txBody>
      </p:sp>
      <p:sp>
        <p:nvSpPr>
          <p:cNvPr id="4" name="Footer Placeholder 3">
            <a:extLst>
              <a:ext uri="{FF2B5EF4-FFF2-40B4-BE49-F238E27FC236}">
                <a16:creationId xmlns:a16="http://schemas.microsoft.com/office/drawing/2014/main" id="{F433F0C3-8A58-FB57-4F04-6070BAAA75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FC963A8-14ED-2856-20B4-5ED4250279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3A9952-7467-3D41-97E0-6E84B759E562}" type="slidenum">
              <a:rPr lang="en-US" smtClean="0"/>
              <a:t>‹#›</a:t>
            </a:fld>
            <a:endParaRPr lang="en-US"/>
          </a:p>
        </p:txBody>
      </p:sp>
    </p:spTree>
    <p:extLst>
      <p:ext uri="{BB962C8B-B14F-4D97-AF65-F5344CB8AC3E}">
        <p14:creationId xmlns:p14="http://schemas.microsoft.com/office/powerpoint/2010/main" val="20784984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D1674-51DE-354A-AD32-C81BB7637151}"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4E852-EA1E-794F-8090-0E070FE026E6}" type="slidenum">
              <a:rPr lang="en-US" smtClean="0"/>
              <a:t>‹#›</a:t>
            </a:fld>
            <a:endParaRPr lang="en-US"/>
          </a:p>
        </p:txBody>
      </p:sp>
    </p:spTree>
    <p:extLst>
      <p:ext uri="{BB962C8B-B14F-4D97-AF65-F5344CB8AC3E}">
        <p14:creationId xmlns:p14="http://schemas.microsoft.com/office/powerpoint/2010/main" val="21582600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CBEAD-4D19-4298-AB05-C522DF978C77}" type="slidenum">
              <a:rPr lang="en-US" smtClean="0"/>
              <a:t>1</a:t>
            </a:fld>
            <a:endParaRPr lang="en-US"/>
          </a:p>
        </p:txBody>
      </p:sp>
      <p:sp>
        <p:nvSpPr>
          <p:cNvPr id="5" name="Footer Placeholder 4">
            <a:extLst>
              <a:ext uri="{FF2B5EF4-FFF2-40B4-BE49-F238E27FC236}">
                <a16:creationId xmlns:a16="http://schemas.microsoft.com/office/drawing/2014/main" id="{15B8D0DF-91D0-439F-90FF-0BC73008220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3013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6CBEAD-4D19-4298-AB05-C522DF978C77}" type="slidenum">
              <a:rPr lang="en-US" smtClean="0"/>
              <a:t>41</a:t>
            </a:fld>
            <a:endParaRPr lang="en-US"/>
          </a:p>
        </p:txBody>
      </p:sp>
      <p:sp>
        <p:nvSpPr>
          <p:cNvPr id="5" name="Footer Placeholder 4">
            <a:extLst>
              <a:ext uri="{FF2B5EF4-FFF2-40B4-BE49-F238E27FC236}">
                <a16:creationId xmlns:a16="http://schemas.microsoft.com/office/drawing/2014/main" id="{01F6708F-16B9-4B79-AB4B-97384B97CE8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7292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A95ED1-07F6-40C0-94A3-E970C0D8C201}" type="slidenum">
              <a:rPr lang="zh-CN" altLang="en-US" smtClean="0"/>
              <a:t>46</a:t>
            </a:fld>
            <a:endParaRPr lang="zh-CN" altLang="en-US"/>
          </a:p>
        </p:txBody>
      </p:sp>
      <p:sp>
        <p:nvSpPr>
          <p:cNvPr id="5" name="Footer Placeholder 4">
            <a:extLst>
              <a:ext uri="{FF2B5EF4-FFF2-40B4-BE49-F238E27FC236}">
                <a16:creationId xmlns:a16="http://schemas.microsoft.com/office/drawing/2014/main" id="{1866D8E5-D61C-40B4-961C-B261684A496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8291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29607-6A48-BD8B-A543-37D6BF6CE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0EB7BE-C7A0-125C-E0DA-C0D056152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28916F-BBA3-0BF4-9BD6-A362106444CD}"/>
              </a:ext>
            </a:extLst>
          </p:cNvPr>
          <p:cNvSpPr>
            <a:spLocks noGrp="1"/>
          </p:cNvSpPr>
          <p:nvPr>
            <p:ph type="dt" sz="half" idx="10"/>
          </p:nvPr>
        </p:nvSpPr>
        <p:spPr/>
        <p:txBody>
          <a:bodyPr/>
          <a:lstStyle/>
          <a:p>
            <a:fld id="{B157E971-6D46-4B7A-A48B-113EB21DB397}" type="datetime1">
              <a:rPr lang="en-US" smtClean="0"/>
              <a:t>11/8/2023</a:t>
            </a:fld>
            <a:endParaRPr lang="en-US"/>
          </a:p>
        </p:txBody>
      </p:sp>
      <p:sp>
        <p:nvSpPr>
          <p:cNvPr id="5" name="Footer Placeholder 4">
            <a:extLst>
              <a:ext uri="{FF2B5EF4-FFF2-40B4-BE49-F238E27FC236}">
                <a16:creationId xmlns:a16="http://schemas.microsoft.com/office/drawing/2014/main" id="{7B147045-2C87-7189-D11C-7AE243263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39EB7-259F-E5F8-F16A-FBB77F5F068F}"/>
              </a:ext>
            </a:extLst>
          </p:cNvPr>
          <p:cNvSpPr>
            <a:spLocks noGrp="1"/>
          </p:cNvSpPr>
          <p:nvPr>
            <p:ph type="sldNum" sz="quarter" idx="12"/>
          </p:nvPr>
        </p:nvSpPr>
        <p:spPr/>
        <p:txBody>
          <a:bodyPr/>
          <a:lstStyle/>
          <a:p>
            <a:fld id="{E3AA6E91-8AE1-1843-898F-0F2DCEC2ED19}" type="slidenum">
              <a:rPr lang="en-US" smtClean="0"/>
              <a:t>‹#›</a:t>
            </a:fld>
            <a:endParaRPr lang="en-US"/>
          </a:p>
        </p:txBody>
      </p:sp>
    </p:spTree>
    <p:extLst>
      <p:ext uri="{BB962C8B-B14F-4D97-AF65-F5344CB8AC3E}">
        <p14:creationId xmlns:p14="http://schemas.microsoft.com/office/powerpoint/2010/main" val="79425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C855-95A3-4DAB-59E7-611F5EBB92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67DC0D-A73A-0FFA-E7EA-3AD8F425C2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BCA56-F36A-1A2E-9C1D-54CB58830991}"/>
              </a:ext>
            </a:extLst>
          </p:cNvPr>
          <p:cNvSpPr>
            <a:spLocks noGrp="1"/>
          </p:cNvSpPr>
          <p:nvPr>
            <p:ph type="dt" sz="half" idx="10"/>
          </p:nvPr>
        </p:nvSpPr>
        <p:spPr/>
        <p:txBody>
          <a:bodyPr/>
          <a:lstStyle/>
          <a:p>
            <a:fld id="{85C42E69-283B-442A-8286-1D8541AADD10}" type="datetime1">
              <a:rPr lang="en-US" smtClean="0"/>
              <a:t>11/8/2023</a:t>
            </a:fld>
            <a:endParaRPr lang="en-US"/>
          </a:p>
        </p:txBody>
      </p:sp>
      <p:sp>
        <p:nvSpPr>
          <p:cNvPr id="5" name="Footer Placeholder 4">
            <a:extLst>
              <a:ext uri="{FF2B5EF4-FFF2-40B4-BE49-F238E27FC236}">
                <a16:creationId xmlns:a16="http://schemas.microsoft.com/office/drawing/2014/main" id="{B8DEED88-A5A9-216F-083A-77C1A422F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9D66F-8EEB-8E06-F6AB-10459305CEC5}"/>
              </a:ext>
            </a:extLst>
          </p:cNvPr>
          <p:cNvSpPr>
            <a:spLocks noGrp="1"/>
          </p:cNvSpPr>
          <p:nvPr>
            <p:ph type="sldNum" sz="quarter" idx="12"/>
          </p:nvPr>
        </p:nvSpPr>
        <p:spPr/>
        <p:txBody>
          <a:bodyPr/>
          <a:lstStyle/>
          <a:p>
            <a:fld id="{E3AA6E91-8AE1-1843-898F-0F2DCEC2ED19}" type="slidenum">
              <a:rPr lang="en-US" smtClean="0"/>
              <a:t>‹#›</a:t>
            </a:fld>
            <a:endParaRPr lang="en-US"/>
          </a:p>
        </p:txBody>
      </p:sp>
    </p:spTree>
    <p:extLst>
      <p:ext uri="{BB962C8B-B14F-4D97-AF65-F5344CB8AC3E}">
        <p14:creationId xmlns:p14="http://schemas.microsoft.com/office/powerpoint/2010/main" val="589733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0B15A-AEF3-648E-E6D1-A66792D310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31265B-F7A2-2424-7F96-F7379FE446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940FA-20CF-93E3-75DC-AA08AB19DA0B}"/>
              </a:ext>
            </a:extLst>
          </p:cNvPr>
          <p:cNvSpPr>
            <a:spLocks noGrp="1"/>
          </p:cNvSpPr>
          <p:nvPr>
            <p:ph type="dt" sz="half" idx="10"/>
          </p:nvPr>
        </p:nvSpPr>
        <p:spPr/>
        <p:txBody>
          <a:bodyPr/>
          <a:lstStyle/>
          <a:p>
            <a:fld id="{5A94BC3A-056E-43DC-93DC-CB17CC674C52}" type="datetime1">
              <a:rPr lang="en-US" smtClean="0"/>
              <a:t>11/8/2023</a:t>
            </a:fld>
            <a:endParaRPr lang="en-US"/>
          </a:p>
        </p:txBody>
      </p:sp>
      <p:sp>
        <p:nvSpPr>
          <p:cNvPr id="5" name="Footer Placeholder 4">
            <a:extLst>
              <a:ext uri="{FF2B5EF4-FFF2-40B4-BE49-F238E27FC236}">
                <a16:creationId xmlns:a16="http://schemas.microsoft.com/office/drawing/2014/main" id="{AC1F0178-B364-BBA9-A0B5-2836AD883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67452-5D90-A58B-A5C5-91039B24BF6A}"/>
              </a:ext>
            </a:extLst>
          </p:cNvPr>
          <p:cNvSpPr>
            <a:spLocks noGrp="1"/>
          </p:cNvSpPr>
          <p:nvPr>
            <p:ph type="sldNum" sz="quarter" idx="12"/>
          </p:nvPr>
        </p:nvSpPr>
        <p:spPr/>
        <p:txBody>
          <a:bodyPr/>
          <a:lstStyle/>
          <a:p>
            <a:fld id="{E3AA6E91-8AE1-1843-898F-0F2DCEC2ED19}" type="slidenum">
              <a:rPr lang="en-US" smtClean="0"/>
              <a:t>‹#›</a:t>
            </a:fld>
            <a:endParaRPr lang="en-US"/>
          </a:p>
        </p:txBody>
      </p:sp>
    </p:spTree>
    <p:extLst>
      <p:ext uri="{BB962C8B-B14F-4D97-AF65-F5344CB8AC3E}">
        <p14:creationId xmlns:p14="http://schemas.microsoft.com/office/powerpoint/2010/main" val="427031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674E-7C12-D73A-0D50-BEB0A2F50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D57BC-0D02-9086-EEF0-EFEEC30E7C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AE8F4-95F6-3B09-C757-10C95FE63271}"/>
              </a:ext>
            </a:extLst>
          </p:cNvPr>
          <p:cNvSpPr>
            <a:spLocks noGrp="1"/>
          </p:cNvSpPr>
          <p:nvPr>
            <p:ph type="dt" sz="half" idx="10"/>
          </p:nvPr>
        </p:nvSpPr>
        <p:spPr/>
        <p:txBody>
          <a:bodyPr/>
          <a:lstStyle/>
          <a:p>
            <a:fld id="{4DF67941-4E89-4B91-B687-BFEB35977065}" type="datetime1">
              <a:rPr lang="en-US" smtClean="0"/>
              <a:t>11/8/2023</a:t>
            </a:fld>
            <a:endParaRPr lang="en-US"/>
          </a:p>
        </p:txBody>
      </p:sp>
      <p:sp>
        <p:nvSpPr>
          <p:cNvPr id="5" name="Footer Placeholder 4">
            <a:extLst>
              <a:ext uri="{FF2B5EF4-FFF2-40B4-BE49-F238E27FC236}">
                <a16:creationId xmlns:a16="http://schemas.microsoft.com/office/drawing/2014/main" id="{56854690-67A1-D250-764E-E3A768CBF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C2D79-6B16-75EA-2F0B-504B667EAE6F}"/>
              </a:ext>
            </a:extLst>
          </p:cNvPr>
          <p:cNvSpPr>
            <a:spLocks noGrp="1"/>
          </p:cNvSpPr>
          <p:nvPr>
            <p:ph type="sldNum" sz="quarter" idx="12"/>
          </p:nvPr>
        </p:nvSpPr>
        <p:spPr/>
        <p:txBody>
          <a:bodyPr/>
          <a:lstStyle/>
          <a:p>
            <a:fld id="{E3AA6E91-8AE1-1843-898F-0F2DCEC2ED19}" type="slidenum">
              <a:rPr lang="en-US" smtClean="0"/>
              <a:t>‹#›</a:t>
            </a:fld>
            <a:endParaRPr lang="en-US"/>
          </a:p>
        </p:txBody>
      </p:sp>
    </p:spTree>
    <p:extLst>
      <p:ext uri="{BB962C8B-B14F-4D97-AF65-F5344CB8AC3E}">
        <p14:creationId xmlns:p14="http://schemas.microsoft.com/office/powerpoint/2010/main" val="423792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DA8C-63C0-3B95-6490-CFB95E4CD7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5CBF1-70DB-7ABF-82BB-421EAD92A1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365D58-4DC4-62A5-BA73-F781FE8DBCC2}"/>
              </a:ext>
            </a:extLst>
          </p:cNvPr>
          <p:cNvSpPr>
            <a:spLocks noGrp="1"/>
          </p:cNvSpPr>
          <p:nvPr>
            <p:ph type="dt" sz="half" idx="10"/>
          </p:nvPr>
        </p:nvSpPr>
        <p:spPr/>
        <p:txBody>
          <a:bodyPr/>
          <a:lstStyle/>
          <a:p>
            <a:fld id="{999CC03C-8E4F-4F04-B898-A359C3F8A74C}" type="datetime1">
              <a:rPr lang="en-US" smtClean="0"/>
              <a:t>11/8/2023</a:t>
            </a:fld>
            <a:endParaRPr lang="en-US"/>
          </a:p>
        </p:txBody>
      </p:sp>
      <p:sp>
        <p:nvSpPr>
          <p:cNvPr id="5" name="Footer Placeholder 4">
            <a:extLst>
              <a:ext uri="{FF2B5EF4-FFF2-40B4-BE49-F238E27FC236}">
                <a16:creationId xmlns:a16="http://schemas.microsoft.com/office/drawing/2014/main" id="{78FF44E0-FB21-39EC-12BC-3AA9331962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D85EC-BDFB-239E-AF69-BF1E58CAE62F}"/>
              </a:ext>
            </a:extLst>
          </p:cNvPr>
          <p:cNvSpPr>
            <a:spLocks noGrp="1"/>
          </p:cNvSpPr>
          <p:nvPr>
            <p:ph type="sldNum" sz="quarter" idx="12"/>
          </p:nvPr>
        </p:nvSpPr>
        <p:spPr/>
        <p:txBody>
          <a:bodyPr/>
          <a:lstStyle/>
          <a:p>
            <a:fld id="{E3AA6E91-8AE1-1843-898F-0F2DCEC2ED19}" type="slidenum">
              <a:rPr lang="en-US" smtClean="0"/>
              <a:t>‹#›</a:t>
            </a:fld>
            <a:endParaRPr lang="en-US"/>
          </a:p>
        </p:txBody>
      </p:sp>
    </p:spTree>
    <p:extLst>
      <p:ext uri="{BB962C8B-B14F-4D97-AF65-F5344CB8AC3E}">
        <p14:creationId xmlns:p14="http://schemas.microsoft.com/office/powerpoint/2010/main" val="18657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6016-5BEE-79F8-B737-F09D3B4FE5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DCD727-2717-60DE-B8D5-CF3EF000F8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3D5581-84DA-1D5B-7301-F85E7BD146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6C1616-C303-3312-7D76-D390E5CCBDD3}"/>
              </a:ext>
            </a:extLst>
          </p:cNvPr>
          <p:cNvSpPr>
            <a:spLocks noGrp="1"/>
          </p:cNvSpPr>
          <p:nvPr>
            <p:ph type="dt" sz="half" idx="10"/>
          </p:nvPr>
        </p:nvSpPr>
        <p:spPr/>
        <p:txBody>
          <a:bodyPr/>
          <a:lstStyle/>
          <a:p>
            <a:fld id="{D0CAA249-3913-47B5-A604-7F3BC1124261}" type="datetime1">
              <a:rPr lang="en-US" smtClean="0"/>
              <a:t>11/8/2023</a:t>
            </a:fld>
            <a:endParaRPr lang="en-US"/>
          </a:p>
        </p:txBody>
      </p:sp>
      <p:sp>
        <p:nvSpPr>
          <p:cNvPr id="6" name="Footer Placeholder 5">
            <a:extLst>
              <a:ext uri="{FF2B5EF4-FFF2-40B4-BE49-F238E27FC236}">
                <a16:creationId xmlns:a16="http://schemas.microsoft.com/office/drawing/2014/main" id="{7E777B53-F3DA-53D0-468F-7A1FDB97D8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D62C5-F9BD-641C-EFC0-F96CACCA61B3}"/>
              </a:ext>
            </a:extLst>
          </p:cNvPr>
          <p:cNvSpPr>
            <a:spLocks noGrp="1"/>
          </p:cNvSpPr>
          <p:nvPr>
            <p:ph type="sldNum" sz="quarter" idx="12"/>
          </p:nvPr>
        </p:nvSpPr>
        <p:spPr/>
        <p:txBody>
          <a:bodyPr/>
          <a:lstStyle/>
          <a:p>
            <a:fld id="{E3AA6E91-8AE1-1843-898F-0F2DCEC2ED19}" type="slidenum">
              <a:rPr lang="en-US" smtClean="0"/>
              <a:t>‹#›</a:t>
            </a:fld>
            <a:endParaRPr lang="en-US"/>
          </a:p>
        </p:txBody>
      </p:sp>
    </p:spTree>
    <p:extLst>
      <p:ext uri="{BB962C8B-B14F-4D97-AF65-F5344CB8AC3E}">
        <p14:creationId xmlns:p14="http://schemas.microsoft.com/office/powerpoint/2010/main" val="177431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DA88B-A4FC-819D-81A2-335FC6B15D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4A6DCB-5ED4-7B49-5BBB-185EAD8D8B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39E5-CD5B-D459-358C-D951150A6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F1AF8-FFCD-1469-D94B-E1C2211262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7AAD72-843F-AE46-33AB-132F50B12D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343DDB-6636-6563-1F04-EE29A64D74CE}"/>
              </a:ext>
            </a:extLst>
          </p:cNvPr>
          <p:cNvSpPr>
            <a:spLocks noGrp="1"/>
          </p:cNvSpPr>
          <p:nvPr>
            <p:ph type="dt" sz="half" idx="10"/>
          </p:nvPr>
        </p:nvSpPr>
        <p:spPr/>
        <p:txBody>
          <a:bodyPr/>
          <a:lstStyle/>
          <a:p>
            <a:fld id="{C6565523-98DD-4B5C-910F-5CEC24CF8C09}" type="datetime1">
              <a:rPr lang="en-US" smtClean="0"/>
              <a:t>11/8/2023</a:t>
            </a:fld>
            <a:endParaRPr lang="en-US"/>
          </a:p>
        </p:txBody>
      </p:sp>
      <p:sp>
        <p:nvSpPr>
          <p:cNvPr id="8" name="Footer Placeholder 7">
            <a:extLst>
              <a:ext uri="{FF2B5EF4-FFF2-40B4-BE49-F238E27FC236}">
                <a16:creationId xmlns:a16="http://schemas.microsoft.com/office/drawing/2014/main" id="{52735715-429D-12F1-DA08-529153007E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B169CE-2CC3-7B48-A272-441234607857}"/>
              </a:ext>
            </a:extLst>
          </p:cNvPr>
          <p:cNvSpPr>
            <a:spLocks noGrp="1"/>
          </p:cNvSpPr>
          <p:nvPr>
            <p:ph type="sldNum" sz="quarter" idx="12"/>
          </p:nvPr>
        </p:nvSpPr>
        <p:spPr/>
        <p:txBody>
          <a:bodyPr/>
          <a:lstStyle/>
          <a:p>
            <a:fld id="{E3AA6E91-8AE1-1843-898F-0F2DCEC2ED19}" type="slidenum">
              <a:rPr lang="en-US" smtClean="0"/>
              <a:t>‹#›</a:t>
            </a:fld>
            <a:endParaRPr lang="en-US"/>
          </a:p>
        </p:txBody>
      </p:sp>
    </p:spTree>
    <p:extLst>
      <p:ext uri="{BB962C8B-B14F-4D97-AF65-F5344CB8AC3E}">
        <p14:creationId xmlns:p14="http://schemas.microsoft.com/office/powerpoint/2010/main" val="109205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64D3-860D-411F-6CF6-838A5A90B5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92EDAD-0A10-6182-8195-3FB87FB187AD}"/>
              </a:ext>
            </a:extLst>
          </p:cNvPr>
          <p:cNvSpPr>
            <a:spLocks noGrp="1"/>
          </p:cNvSpPr>
          <p:nvPr>
            <p:ph type="dt" sz="half" idx="10"/>
          </p:nvPr>
        </p:nvSpPr>
        <p:spPr/>
        <p:txBody>
          <a:bodyPr/>
          <a:lstStyle/>
          <a:p>
            <a:fld id="{10F189D8-BAB1-45E9-A834-D57BEBBBE916}" type="datetime1">
              <a:rPr lang="en-US" smtClean="0"/>
              <a:t>11/8/2023</a:t>
            </a:fld>
            <a:endParaRPr lang="en-US"/>
          </a:p>
        </p:txBody>
      </p:sp>
      <p:sp>
        <p:nvSpPr>
          <p:cNvPr id="4" name="Footer Placeholder 3">
            <a:extLst>
              <a:ext uri="{FF2B5EF4-FFF2-40B4-BE49-F238E27FC236}">
                <a16:creationId xmlns:a16="http://schemas.microsoft.com/office/drawing/2014/main" id="{C67E3A24-0C3F-BE0A-7CB0-00FF7AA25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2C1036-AC0D-C589-2A73-04A1B8509DB2}"/>
              </a:ext>
            </a:extLst>
          </p:cNvPr>
          <p:cNvSpPr>
            <a:spLocks noGrp="1"/>
          </p:cNvSpPr>
          <p:nvPr>
            <p:ph type="sldNum" sz="quarter" idx="12"/>
          </p:nvPr>
        </p:nvSpPr>
        <p:spPr/>
        <p:txBody>
          <a:bodyPr/>
          <a:lstStyle/>
          <a:p>
            <a:fld id="{E3AA6E91-8AE1-1843-898F-0F2DCEC2ED19}" type="slidenum">
              <a:rPr lang="en-US" smtClean="0"/>
              <a:t>‹#›</a:t>
            </a:fld>
            <a:endParaRPr lang="en-US"/>
          </a:p>
        </p:txBody>
      </p:sp>
    </p:spTree>
    <p:extLst>
      <p:ext uri="{BB962C8B-B14F-4D97-AF65-F5344CB8AC3E}">
        <p14:creationId xmlns:p14="http://schemas.microsoft.com/office/powerpoint/2010/main" val="403617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5537A1-FB52-C936-0E0A-1B2244066D3F}"/>
              </a:ext>
            </a:extLst>
          </p:cNvPr>
          <p:cNvSpPr>
            <a:spLocks noGrp="1"/>
          </p:cNvSpPr>
          <p:nvPr>
            <p:ph type="dt" sz="half" idx="10"/>
          </p:nvPr>
        </p:nvSpPr>
        <p:spPr/>
        <p:txBody>
          <a:bodyPr/>
          <a:lstStyle/>
          <a:p>
            <a:fld id="{F78955A8-3A5C-4CC8-BBF9-0FACCCA29A43}" type="datetime1">
              <a:rPr lang="en-US" smtClean="0"/>
              <a:t>11/8/2023</a:t>
            </a:fld>
            <a:endParaRPr lang="en-US"/>
          </a:p>
        </p:txBody>
      </p:sp>
      <p:sp>
        <p:nvSpPr>
          <p:cNvPr id="3" name="Footer Placeholder 2">
            <a:extLst>
              <a:ext uri="{FF2B5EF4-FFF2-40B4-BE49-F238E27FC236}">
                <a16:creationId xmlns:a16="http://schemas.microsoft.com/office/drawing/2014/main" id="{EB541ED8-056A-E092-A70A-3F9ABCA220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A93E04-A790-729E-C09C-4F8128D61831}"/>
              </a:ext>
            </a:extLst>
          </p:cNvPr>
          <p:cNvSpPr>
            <a:spLocks noGrp="1"/>
          </p:cNvSpPr>
          <p:nvPr>
            <p:ph type="sldNum" sz="quarter" idx="12"/>
          </p:nvPr>
        </p:nvSpPr>
        <p:spPr/>
        <p:txBody>
          <a:bodyPr/>
          <a:lstStyle/>
          <a:p>
            <a:fld id="{E3AA6E91-8AE1-1843-898F-0F2DCEC2ED19}" type="slidenum">
              <a:rPr lang="en-US" smtClean="0"/>
              <a:t>‹#›</a:t>
            </a:fld>
            <a:endParaRPr lang="en-US"/>
          </a:p>
        </p:txBody>
      </p:sp>
    </p:spTree>
    <p:extLst>
      <p:ext uri="{BB962C8B-B14F-4D97-AF65-F5344CB8AC3E}">
        <p14:creationId xmlns:p14="http://schemas.microsoft.com/office/powerpoint/2010/main" val="96030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8316-D7FE-AF28-9E1D-75096F226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FD8965-6992-45DD-6E1B-ACAD4A8BA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F2B4AB-3F36-C98F-530D-5EF5D30C6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8894B-5863-1179-9816-D7CA0E605451}"/>
              </a:ext>
            </a:extLst>
          </p:cNvPr>
          <p:cNvSpPr>
            <a:spLocks noGrp="1"/>
          </p:cNvSpPr>
          <p:nvPr>
            <p:ph type="dt" sz="half" idx="10"/>
          </p:nvPr>
        </p:nvSpPr>
        <p:spPr/>
        <p:txBody>
          <a:bodyPr/>
          <a:lstStyle/>
          <a:p>
            <a:fld id="{26739F3C-3D03-40D8-9D27-941269D5360B}" type="datetime1">
              <a:rPr lang="en-US" smtClean="0"/>
              <a:t>11/8/2023</a:t>
            </a:fld>
            <a:endParaRPr lang="en-US"/>
          </a:p>
        </p:txBody>
      </p:sp>
      <p:sp>
        <p:nvSpPr>
          <p:cNvPr id="6" name="Footer Placeholder 5">
            <a:extLst>
              <a:ext uri="{FF2B5EF4-FFF2-40B4-BE49-F238E27FC236}">
                <a16:creationId xmlns:a16="http://schemas.microsoft.com/office/drawing/2014/main" id="{7FA4FF3E-F227-6595-FA15-9BAC960B9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0073A-C2C3-605A-DE2D-A05A7ED01013}"/>
              </a:ext>
            </a:extLst>
          </p:cNvPr>
          <p:cNvSpPr>
            <a:spLocks noGrp="1"/>
          </p:cNvSpPr>
          <p:nvPr>
            <p:ph type="sldNum" sz="quarter" idx="12"/>
          </p:nvPr>
        </p:nvSpPr>
        <p:spPr/>
        <p:txBody>
          <a:bodyPr/>
          <a:lstStyle/>
          <a:p>
            <a:fld id="{E3AA6E91-8AE1-1843-898F-0F2DCEC2ED19}" type="slidenum">
              <a:rPr lang="en-US" smtClean="0"/>
              <a:t>‹#›</a:t>
            </a:fld>
            <a:endParaRPr lang="en-US"/>
          </a:p>
        </p:txBody>
      </p:sp>
    </p:spTree>
    <p:extLst>
      <p:ext uri="{BB962C8B-B14F-4D97-AF65-F5344CB8AC3E}">
        <p14:creationId xmlns:p14="http://schemas.microsoft.com/office/powerpoint/2010/main" val="342657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8562-E394-CBBD-F292-0B30F2333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621839-43DA-0C4E-E1EA-039A2723E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8CD7ED-D188-4042-4639-66F4B3F4F7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2103D-3A5C-AC02-10BD-2577CEA99929}"/>
              </a:ext>
            </a:extLst>
          </p:cNvPr>
          <p:cNvSpPr>
            <a:spLocks noGrp="1"/>
          </p:cNvSpPr>
          <p:nvPr>
            <p:ph type="dt" sz="half" idx="10"/>
          </p:nvPr>
        </p:nvSpPr>
        <p:spPr/>
        <p:txBody>
          <a:bodyPr/>
          <a:lstStyle/>
          <a:p>
            <a:fld id="{9E74EEA9-532F-4D19-A623-22451AA33FC8}" type="datetime1">
              <a:rPr lang="en-US" smtClean="0"/>
              <a:t>11/8/2023</a:t>
            </a:fld>
            <a:endParaRPr lang="en-US"/>
          </a:p>
        </p:txBody>
      </p:sp>
      <p:sp>
        <p:nvSpPr>
          <p:cNvPr id="6" name="Footer Placeholder 5">
            <a:extLst>
              <a:ext uri="{FF2B5EF4-FFF2-40B4-BE49-F238E27FC236}">
                <a16:creationId xmlns:a16="http://schemas.microsoft.com/office/drawing/2014/main" id="{BBA10141-2E6F-E8BB-8E0F-56E13D981C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63A1C-32BB-8C89-FDD1-4BE824380A4E}"/>
              </a:ext>
            </a:extLst>
          </p:cNvPr>
          <p:cNvSpPr>
            <a:spLocks noGrp="1"/>
          </p:cNvSpPr>
          <p:nvPr>
            <p:ph type="sldNum" sz="quarter" idx="12"/>
          </p:nvPr>
        </p:nvSpPr>
        <p:spPr/>
        <p:txBody>
          <a:bodyPr/>
          <a:lstStyle/>
          <a:p>
            <a:fld id="{E3AA6E91-8AE1-1843-898F-0F2DCEC2ED19}" type="slidenum">
              <a:rPr lang="en-US" smtClean="0"/>
              <a:t>‹#›</a:t>
            </a:fld>
            <a:endParaRPr lang="en-US"/>
          </a:p>
        </p:txBody>
      </p:sp>
    </p:spTree>
    <p:extLst>
      <p:ext uri="{BB962C8B-B14F-4D97-AF65-F5344CB8AC3E}">
        <p14:creationId xmlns:p14="http://schemas.microsoft.com/office/powerpoint/2010/main" val="260386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AFAB8-347E-3598-AE30-A841E1D59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AB012F-DE7D-0DEA-3C12-75164B19F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56FE5-6DEC-BEE3-B782-7621C6756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2499B-7515-46B3-B0EF-1F7033D9B95E}" type="datetime1">
              <a:rPr lang="en-US" smtClean="0"/>
              <a:t>11/8/2023</a:t>
            </a:fld>
            <a:endParaRPr lang="en-US"/>
          </a:p>
        </p:txBody>
      </p:sp>
      <p:sp>
        <p:nvSpPr>
          <p:cNvPr id="5" name="Footer Placeholder 4">
            <a:extLst>
              <a:ext uri="{FF2B5EF4-FFF2-40B4-BE49-F238E27FC236}">
                <a16:creationId xmlns:a16="http://schemas.microsoft.com/office/drawing/2014/main" id="{3E2C2B58-DF09-EBAD-CCC8-38D4773C9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5276B5-CEAA-31BE-7478-D7ED849664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6E91-8AE1-1843-898F-0F2DCEC2ED19}" type="slidenum">
              <a:rPr lang="en-US" smtClean="0"/>
              <a:t>‹#›</a:t>
            </a:fld>
            <a:endParaRPr lang="en-US"/>
          </a:p>
        </p:txBody>
      </p:sp>
    </p:spTree>
    <p:extLst>
      <p:ext uri="{BB962C8B-B14F-4D97-AF65-F5344CB8AC3E}">
        <p14:creationId xmlns:p14="http://schemas.microsoft.com/office/powerpoint/2010/main" val="366269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image" Target="https://images.chinatimes.com/newsphoto/2021-07-09/656/20210709001635.jpg"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xml"/><Relationship Id="rId4" Type="http://schemas.openxmlformats.org/officeDocument/2006/relationships/chart" Target="../charts/chart29.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3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online@vncsi.com.v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4D0B96-9A2D-4870-ADC2-16E9B57997D3}"/>
              </a:ext>
            </a:extLst>
          </p:cNvPr>
          <p:cNvSpPr>
            <a:spLocks noGrp="1"/>
          </p:cNvSpPr>
          <p:nvPr>
            <p:ph type="sldNum" sz="quarter" idx="12"/>
          </p:nvPr>
        </p:nvSpPr>
        <p:spPr/>
        <p:txBody>
          <a:bodyPr/>
          <a:lstStyle/>
          <a:p>
            <a:fld id="{E3AA6E91-8AE1-1843-898F-0F2DCEC2ED19}" type="slidenum">
              <a:rPr lang="en-US" smtClean="0"/>
              <a:t>1</a:t>
            </a:fld>
            <a:endParaRPr lang="en-US"/>
          </a:p>
        </p:txBody>
      </p:sp>
    </p:spTree>
    <p:extLst>
      <p:ext uri="{BB962C8B-B14F-4D97-AF65-F5344CB8AC3E}">
        <p14:creationId xmlns:p14="http://schemas.microsoft.com/office/powerpoint/2010/main" val="1161624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AEFC1B-1722-469B-B34B-02F3E711B448}"/>
              </a:ext>
            </a:extLst>
          </p:cNvPr>
          <p:cNvPicPr>
            <a:picLocks noChangeAspect="1"/>
          </p:cNvPicPr>
          <p:nvPr/>
        </p:nvPicPr>
        <p:blipFill>
          <a:blip r:embed="rId2"/>
          <a:stretch>
            <a:fillRect/>
          </a:stretch>
        </p:blipFill>
        <p:spPr>
          <a:xfrm>
            <a:off x="495300" y="695325"/>
            <a:ext cx="10865238" cy="5793840"/>
          </a:xfrm>
          <a:prstGeom prst="rect">
            <a:avLst/>
          </a:prstGeom>
        </p:spPr>
      </p:pic>
      <p:sp>
        <p:nvSpPr>
          <p:cNvPr id="2" name="Slide Number Placeholder 1">
            <a:extLst>
              <a:ext uri="{FF2B5EF4-FFF2-40B4-BE49-F238E27FC236}">
                <a16:creationId xmlns:a16="http://schemas.microsoft.com/office/drawing/2014/main" id="{855B8308-A7FF-481F-9735-8B81FDA73D17}"/>
              </a:ext>
            </a:extLst>
          </p:cNvPr>
          <p:cNvSpPr>
            <a:spLocks noGrp="1"/>
          </p:cNvSpPr>
          <p:nvPr>
            <p:ph type="sldNum" sz="quarter" idx="12"/>
          </p:nvPr>
        </p:nvSpPr>
        <p:spPr/>
        <p:txBody>
          <a:bodyPr/>
          <a:lstStyle/>
          <a:p>
            <a:fld id="{E3AA6E91-8AE1-1843-898F-0F2DCEC2ED19}" type="slidenum">
              <a:rPr lang="en-US" smtClean="0">
                <a:solidFill>
                  <a:srgbClr val="1B6B93"/>
                </a:solidFill>
              </a:rPr>
              <a:t>10</a:t>
            </a:fld>
            <a:endParaRPr lang="en-US">
              <a:solidFill>
                <a:srgbClr val="1B6B93"/>
              </a:solidFill>
            </a:endParaRPr>
          </a:p>
        </p:txBody>
      </p:sp>
      <p:sp>
        <p:nvSpPr>
          <p:cNvPr id="3" name="TextBox 2">
            <a:extLst>
              <a:ext uri="{FF2B5EF4-FFF2-40B4-BE49-F238E27FC236}">
                <a16:creationId xmlns:a16="http://schemas.microsoft.com/office/drawing/2014/main" id="{2EE9AB7E-F8BE-4335-A845-6B469DEAACEC}"/>
              </a:ext>
            </a:extLst>
          </p:cNvPr>
          <p:cNvSpPr txBox="1"/>
          <p:nvPr/>
        </p:nvSpPr>
        <p:spPr>
          <a:xfrm>
            <a:off x="720930" y="325993"/>
            <a:ext cx="6791325" cy="369332"/>
          </a:xfrm>
          <a:prstGeom prst="rect">
            <a:avLst/>
          </a:prstGeom>
          <a:noFill/>
        </p:spPr>
        <p:txBody>
          <a:bodyPr wrap="square" rtlCol="0">
            <a:spAutoFit/>
          </a:bodyPr>
          <a:lstStyle/>
          <a:p>
            <a:r>
              <a:rPr lang="zh-CN" altLang="en-US" b="1" dirty="0">
                <a:solidFill>
                  <a:srgbClr val="1B6B93"/>
                </a:solidFill>
              </a:rPr>
              <a:t>越南，美国</a:t>
            </a:r>
            <a:r>
              <a:rPr lang="en-US" altLang="zh-CN" b="1" dirty="0">
                <a:solidFill>
                  <a:srgbClr val="1B6B93"/>
                </a:solidFill>
              </a:rPr>
              <a:t>SP500</a:t>
            </a:r>
            <a:r>
              <a:rPr lang="zh-CN" altLang="en-US" b="1" dirty="0">
                <a:solidFill>
                  <a:srgbClr val="1B6B93"/>
                </a:solidFill>
              </a:rPr>
              <a:t>，上证，台湾证券指数相比 （从</a:t>
            </a:r>
            <a:r>
              <a:rPr lang="en-US" altLang="zh-CN" b="1" dirty="0">
                <a:solidFill>
                  <a:srgbClr val="1B6B93"/>
                </a:solidFill>
              </a:rPr>
              <a:t>2000</a:t>
            </a:r>
            <a:r>
              <a:rPr lang="zh-CN" altLang="en-US" b="1" dirty="0">
                <a:solidFill>
                  <a:srgbClr val="1B6B93"/>
                </a:solidFill>
              </a:rPr>
              <a:t>年</a:t>
            </a:r>
            <a:r>
              <a:rPr lang="en-US" altLang="zh-CN" b="1" dirty="0">
                <a:solidFill>
                  <a:srgbClr val="1B6B93"/>
                </a:solidFill>
              </a:rPr>
              <a:t>7</a:t>
            </a:r>
            <a:r>
              <a:rPr lang="zh-CN" altLang="en-US" b="1" dirty="0">
                <a:solidFill>
                  <a:srgbClr val="1B6B93"/>
                </a:solidFill>
              </a:rPr>
              <a:t>月份）</a:t>
            </a:r>
            <a:endParaRPr lang="en-US" b="1" dirty="0">
              <a:solidFill>
                <a:srgbClr val="1B6B93"/>
              </a:solidFill>
            </a:endParaRPr>
          </a:p>
        </p:txBody>
      </p:sp>
    </p:spTree>
    <p:extLst>
      <p:ext uri="{BB962C8B-B14F-4D97-AF65-F5344CB8AC3E}">
        <p14:creationId xmlns:p14="http://schemas.microsoft.com/office/powerpoint/2010/main" val="267231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59D971-FE97-EA05-725A-CD09A2BB75C9}"/>
              </a:ext>
            </a:extLst>
          </p:cNvPr>
          <p:cNvSpPr txBox="1"/>
          <p:nvPr/>
        </p:nvSpPr>
        <p:spPr>
          <a:xfrm>
            <a:off x="496154" y="2828835"/>
            <a:ext cx="11343545" cy="1200329"/>
          </a:xfrm>
          <a:prstGeom prst="rect">
            <a:avLst/>
          </a:prstGeom>
          <a:noFill/>
        </p:spPr>
        <p:txBody>
          <a:bodyPr wrap="square" rtlCol="0">
            <a:spAutoFit/>
          </a:bodyPr>
          <a:lstStyle/>
          <a:p>
            <a:r>
              <a:rPr lang="en-US" altLang="zh-CN" sz="7200" b="1" dirty="0">
                <a:solidFill>
                  <a:srgbClr val="1B6B93"/>
                </a:solidFill>
                <a:latin typeface="DengXian" panose="02010600030101010101" pitchFamily="2" charset="-122"/>
                <a:ea typeface="DengXian" panose="02010600030101010101" pitchFamily="2" charset="-122"/>
              </a:rPr>
              <a:t>III - 2023</a:t>
            </a:r>
            <a:r>
              <a:rPr lang="zh-CN" altLang="en-US" sz="7200" b="1" dirty="0">
                <a:solidFill>
                  <a:srgbClr val="1B6B93"/>
                </a:solidFill>
                <a:latin typeface="DengXian" panose="02010600030101010101" pitchFamily="2" charset="-122"/>
                <a:ea typeface="DengXian" panose="02010600030101010101" pitchFamily="2" charset="-122"/>
              </a:rPr>
              <a:t>年的</a:t>
            </a:r>
            <a:r>
              <a:rPr lang="en-US" sz="7200" b="1" dirty="0" err="1">
                <a:solidFill>
                  <a:srgbClr val="1B6B93"/>
                </a:solidFill>
                <a:latin typeface="DengXian" panose="02010600030101010101" pitchFamily="2" charset="-122"/>
                <a:ea typeface="DengXian" panose="02010600030101010101" pitchFamily="2" charset="-122"/>
              </a:rPr>
              <a:t>越南证券市场</a:t>
            </a:r>
            <a:endParaRPr lang="en-US" sz="8800" b="1" dirty="0">
              <a:solidFill>
                <a:srgbClr val="1B6B93"/>
              </a:solidFill>
              <a:latin typeface="+mn-ea"/>
            </a:endParaRPr>
          </a:p>
        </p:txBody>
      </p:sp>
      <p:sp>
        <p:nvSpPr>
          <p:cNvPr id="3" name="Slide Number Placeholder 2">
            <a:extLst>
              <a:ext uri="{FF2B5EF4-FFF2-40B4-BE49-F238E27FC236}">
                <a16:creationId xmlns:a16="http://schemas.microsoft.com/office/drawing/2014/main" id="{369AAA93-3F6B-4297-8A09-A1513F778305}"/>
              </a:ext>
            </a:extLst>
          </p:cNvPr>
          <p:cNvSpPr>
            <a:spLocks noGrp="1"/>
          </p:cNvSpPr>
          <p:nvPr>
            <p:ph type="sldNum" sz="quarter" idx="12"/>
          </p:nvPr>
        </p:nvSpPr>
        <p:spPr>
          <a:xfrm>
            <a:off x="8610599" y="6356350"/>
            <a:ext cx="2778435" cy="365125"/>
          </a:xfrm>
        </p:spPr>
        <p:txBody>
          <a:bodyPr/>
          <a:lstStyle/>
          <a:p>
            <a:fld id="{E3AA6E91-8AE1-1843-898F-0F2DCEC2ED19}" type="slidenum">
              <a:rPr lang="en-US" b="1" smtClean="0">
                <a:solidFill>
                  <a:srgbClr val="1B6B93"/>
                </a:solidFill>
              </a:rPr>
              <a:t>11</a:t>
            </a:fld>
            <a:endParaRPr lang="en-US" b="1">
              <a:solidFill>
                <a:srgbClr val="1B6B93"/>
              </a:solidFill>
            </a:endParaRPr>
          </a:p>
        </p:txBody>
      </p:sp>
    </p:spTree>
    <p:extLst>
      <p:ext uri="{BB962C8B-B14F-4D97-AF65-F5344CB8AC3E}">
        <p14:creationId xmlns:p14="http://schemas.microsoft.com/office/powerpoint/2010/main" val="331448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4E97466-1DA2-4DCA-B7E4-BAF7C0D68D4E}"/>
              </a:ext>
            </a:extLst>
          </p:cNvPr>
          <p:cNvGraphicFramePr/>
          <p:nvPr>
            <p:extLst>
              <p:ext uri="{D42A27DB-BD31-4B8C-83A1-F6EECF244321}">
                <p14:modId xmlns:p14="http://schemas.microsoft.com/office/powerpoint/2010/main" val="2436917197"/>
              </p:ext>
            </p:extLst>
          </p:nvPr>
        </p:nvGraphicFramePr>
        <p:xfrm>
          <a:off x="1772491" y="442395"/>
          <a:ext cx="9076484" cy="6158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0BB2CE81-0BD5-42C6-9B69-57262EE86761}"/>
              </a:ext>
            </a:extLst>
          </p:cNvPr>
          <p:cNvSpPr txBox="1"/>
          <p:nvPr/>
        </p:nvSpPr>
        <p:spPr>
          <a:xfrm>
            <a:off x="723651" y="321745"/>
            <a:ext cx="3381375" cy="400110"/>
          </a:xfrm>
          <a:prstGeom prst="rect">
            <a:avLst/>
          </a:prstGeom>
          <a:noFill/>
        </p:spPr>
        <p:txBody>
          <a:bodyPr wrap="square" rtlCol="0">
            <a:spAutoFit/>
          </a:bodyPr>
          <a:lstStyle/>
          <a:p>
            <a:r>
              <a:rPr lang="zh-CN" altLang="en-US" sz="2000" b="1" dirty="0">
                <a:solidFill>
                  <a:srgbClr val="1B6B93"/>
                </a:solidFill>
              </a:rPr>
              <a:t>越南证券结构</a:t>
            </a:r>
            <a:endParaRPr lang="en-US" sz="2000" b="1" dirty="0">
              <a:solidFill>
                <a:srgbClr val="1B6B93"/>
              </a:solidFill>
            </a:endParaRPr>
          </a:p>
        </p:txBody>
      </p:sp>
      <p:sp>
        <p:nvSpPr>
          <p:cNvPr id="2" name="Slide Number Placeholder 1">
            <a:extLst>
              <a:ext uri="{FF2B5EF4-FFF2-40B4-BE49-F238E27FC236}">
                <a16:creationId xmlns:a16="http://schemas.microsoft.com/office/drawing/2014/main" id="{E81B4C59-B1C7-4431-8B6C-CAB78DAFFDB1}"/>
              </a:ext>
            </a:extLst>
          </p:cNvPr>
          <p:cNvSpPr>
            <a:spLocks noGrp="1"/>
          </p:cNvSpPr>
          <p:nvPr>
            <p:ph type="sldNum" sz="quarter" idx="12"/>
          </p:nvPr>
        </p:nvSpPr>
        <p:spPr/>
        <p:txBody>
          <a:bodyPr/>
          <a:lstStyle/>
          <a:p>
            <a:fld id="{E3AA6E91-8AE1-1843-898F-0F2DCEC2ED19}" type="slidenum">
              <a:rPr lang="en-US" smtClean="0"/>
              <a:t>12</a:t>
            </a:fld>
            <a:endParaRPr lang="en-US"/>
          </a:p>
        </p:txBody>
      </p:sp>
    </p:spTree>
    <p:extLst>
      <p:ext uri="{BB962C8B-B14F-4D97-AF65-F5344CB8AC3E}">
        <p14:creationId xmlns:p14="http://schemas.microsoft.com/office/powerpoint/2010/main" val="4131038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612" y="366232"/>
            <a:ext cx="7206574" cy="436561"/>
          </a:xfrm>
        </p:spPr>
        <p:txBody>
          <a:bodyPr>
            <a:normAutofit/>
          </a:bodyPr>
          <a:lstStyle/>
          <a:p>
            <a:r>
              <a:rPr lang="zh-CN" altLang="en-US" sz="2000" b="1" dirty="0">
                <a:solidFill>
                  <a:srgbClr val="1B6B93"/>
                </a:solidFill>
                <a:latin typeface="+mn-ea"/>
                <a:ea typeface="+mn-ea"/>
                <a:cs typeface="Times New Roman" panose="02020603050405020304" pitchFamily="18" charset="0"/>
              </a:rPr>
              <a:t>上市公司统计</a:t>
            </a:r>
            <a:endParaRPr lang="en-US" sz="2000" b="1" dirty="0">
              <a:solidFill>
                <a:srgbClr val="1B6B93"/>
              </a:solidFill>
              <a:latin typeface="+mn-ea"/>
              <a:ea typeface="+mn-ea"/>
              <a:cs typeface="Times New Roman" panose="02020603050405020304" pitchFamily="18" charset="0"/>
            </a:endParaRPr>
          </a:p>
        </p:txBody>
      </p:sp>
      <p:sp>
        <p:nvSpPr>
          <p:cNvPr id="6" name="Content Placeholder 2">
            <a:extLst>
              <a:ext uri="{FF2B5EF4-FFF2-40B4-BE49-F238E27FC236}">
                <a16:creationId xmlns:a16="http://schemas.microsoft.com/office/drawing/2014/main" id="{C8D1E2CD-0F3B-BD1A-497D-23CAF59F9A20}"/>
              </a:ext>
            </a:extLst>
          </p:cNvPr>
          <p:cNvSpPr txBox="1">
            <a:spLocks/>
          </p:cNvSpPr>
          <p:nvPr/>
        </p:nvSpPr>
        <p:spPr>
          <a:xfrm>
            <a:off x="6387312" y="6015181"/>
            <a:ext cx="5257797" cy="264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zh-CN" altLang="en-US" sz="1300" b="1" i="1" dirty="0">
                <a:solidFill>
                  <a:srgbClr val="1B6B93"/>
                </a:solidFill>
                <a:latin typeface="Times New Roman" panose="02020603050405020304" pitchFamily="18" charset="0"/>
                <a:cs typeface="Times New Roman" panose="02020603050405020304" pitchFamily="18" charset="0"/>
              </a:rPr>
              <a:t>数据来源</a:t>
            </a:r>
            <a:r>
              <a:rPr lang="en-US" sz="1300" b="1" i="1" dirty="0">
                <a:solidFill>
                  <a:srgbClr val="1B6B93"/>
                </a:solidFill>
                <a:latin typeface="Times New Roman" panose="02020603050405020304" pitchFamily="18" charset="0"/>
                <a:cs typeface="Times New Roman" panose="02020603050405020304" pitchFamily="18" charset="0"/>
              </a:rPr>
              <a:t>: </a:t>
            </a:r>
            <a:r>
              <a:rPr lang="vi-VN" sz="1300" b="1" i="1" dirty="0">
                <a:solidFill>
                  <a:srgbClr val="1B6B93"/>
                </a:solidFill>
                <a:latin typeface="Times New Roman" panose="02020603050405020304" pitchFamily="18" charset="0"/>
                <a:cs typeface="Times New Roman" panose="02020603050405020304" pitchFamily="18" charset="0"/>
              </a:rPr>
              <a:t>CSI Research</a:t>
            </a:r>
            <a:endParaRPr lang="en-US" sz="1300" b="1" i="1" dirty="0">
              <a:solidFill>
                <a:srgbClr val="1B6B93"/>
              </a:solidFill>
              <a:latin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7B37A887-6397-424B-848F-7352B001F720}"/>
              </a:ext>
            </a:extLst>
          </p:cNvPr>
          <p:cNvGraphicFramePr/>
          <p:nvPr>
            <p:extLst>
              <p:ext uri="{D42A27DB-BD31-4B8C-83A1-F6EECF244321}">
                <p14:modId xmlns:p14="http://schemas.microsoft.com/office/powerpoint/2010/main" val="911672895"/>
              </p:ext>
            </p:extLst>
          </p:nvPr>
        </p:nvGraphicFramePr>
        <p:xfrm>
          <a:off x="1079500" y="719666"/>
          <a:ext cx="9791700" cy="571923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81CEF730-9A1C-47E6-BBDF-500203A2331A}"/>
              </a:ext>
            </a:extLst>
          </p:cNvPr>
          <p:cNvSpPr>
            <a:spLocks noGrp="1"/>
          </p:cNvSpPr>
          <p:nvPr>
            <p:ph type="sldNum" sz="quarter" idx="12"/>
          </p:nvPr>
        </p:nvSpPr>
        <p:spPr/>
        <p:txBody>
          <a:bodyPr/>
          <a:lstStyle/>
          <a:p>
            <a:fld id="{E3AA6E91-8AE1-1843-898F-0F2DCEC2ED19}" type="slidenum">
              <a:rPr lang="en-US" b="1" smtClean="0">
                <a:solidFill>
                  <a:srgbClr val="1B6B93"/>
                </a:solidFill>
              </a:rPr>
              <a:t>13</a:t>
            </a:fld>
            <a:endParaRPr lang="en-US" b="1">
              <a:solidFill>
                <a:srgbClr val="1B6B93"/>
              </a:solidFill>
            </a:endParaRPr>
          </a:p>
        </p:txBody>
      </p:sp>
    </p:spTree>
    <p:extLst>
      <p:ext uri="{BB962C8B-B14F-4D97-AF65-F5344CB8AC3E}">
        <p14:creationId xmlns:p14="http://schemas.microsoft.com/office/powerpoint/2010/main" val="107888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39" y="311864"/>
            <a:ext cx="7206574" cy="436561"/>
          </a:xfrm>
        </p:spPr>
        <p:txBody>
          <a:bodyPr>
            <a:normAutofit/>
          </a:bodyPr>
          <a:lstStyle/>
          <a:p>
            <a:r>
              <a:rPr lang="zh-CN" altLang="en-US" sz="1800" b="1" dirty="0">
                <a:solidFill>
                  <a:srgbClr val="1B6B93"/>
                </a:solidFill>
                <a:latin typeface="+mn-ea"/>
                <a:ea typeface="+mn-ea"/>
                <a:cs typeface="Times New Roman" panose="02020603050405020304" pitchFamily="18" charset="0"/>
              </a:rPr>
              <a:t>三个交易市场的总市值</a:t>
            </a:r>
            <a:endParaRPr lang="en-US" sz="1800" b="1" dirty="0">
              <a:solidFill>
                <a:srgbClr val="1B6B93"/>
              </a:solidFill>
              <a:latin typeface="+mn-ea"/>
              <a:ea typeface="+mn-ea"/>
              <a:cs typeface="Times New Roman" panose="02020603050405020304" pitchFamily="18" charset="0"/>
            </a:endParaRPr>
          </a:p>
        </p:txBody>
      </p:sp>
      <p:sp>
        <p:nvSpPr>
          <p:cNvPr id="6" name="Content Placeholder 2">
            <a:extLst>
              <a:ext uri="{FF2B5EF4-FFF2-40B4-BE49-F238E27FC236}">
                <a16:creationId xmlns:a16="http://schemas.microsoft.com/office/drawing/2014/main" id="{C8D1E2CD-0F3B-BD1A-497D-23CAF59F9A20}"/>
              </a:ext>
            </a:extLst>
          </p:cNvPr>
          <p:cNvSpPr txBox="1">
            <a:spLocks/>
          </p:cNvSpPr>
          <p:nvPr/>
        </p:nvSpPr>
        <p:spPr>
          <a:xfrm>
            <a:off x="6236554" y="6012873"/>
            <a:ext cx="5257797" cy="264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zh-CN" altLang="en-US" sz="1300" i="1" dirty="0">
                <a:solidFill>
                  <a:srgbClr val="1B6B93"/>
                </a:solidFill>
                <a:latin typeface="+mn-ea"/>
                <a:cs typeface="Times New Roman" panose="02020603050405020304" pitchFamily="18" charset="0"/>
              </a:rPr>
              <a:t>数据来源</a:t>
            </a:r>
            <a:r>
              <a:rPr lang="en-US" sz="1300" i="1" dirty="0">
                <a:solidFill>
                  <a:srgbClr val="1B6B93"/>
                </a:solidFill>
                <a:latin typeface="+mn-ea"/>
                <a:cs typeface="Times New Roman" panose="02020603050405020304" pitchFamily="18" charset="0"/>
              </a:rPr>
              <a:t>: </a:t>
            </a:r>
            <a:r>
              <a:rPr lang="vi-VN" sz="1300" i="1" dirty="0">
                <a:solidFill>
                  <a:srgbClr val="1B6B93"/>
                </a:solidFill>
                <a:latin typeface="+mn-ea"/>
                <a:cs typeface="Times New Roman" panose="02020603050405020304" pitchFamily="18" charset="0"/>
              </a:rPr>
              <a:t>CSI Research</a:t>
            </a:r>
            <a:endParaRPr lang="en-US" sz="1300" i="1" dirty="0">
              <a:solidFill>
                <a:srgbClr val="1B6B93"/>
              </a:solidFill>
              <a:latin typeface="+mn-ea"/>
              <a:cs typeface="Times New Roman" panose="02020603050405020304" pitchFamily="18" charset="0"/>
            </a:endParaRPr>
          </a:p>
        </p:txBody>
      </p:sp>
      <p:graphicFrame>
        <p:nvGraphicFramePr>
          <p:cNvPr id="8" name="Chart 7">
            <a:extLst>
              <a:ext uri="{FF2B5EF4-FFF2-40B4-BE49-F238E27FC236}">
                <a16:creationId xmlns:a16="http://schemas.microsoft.com/office/drawing/2014/main" id="{C19E184B-A4B1-94BE-CA2D-AD9367736A0B}"/>
              </a:ext>
            </a:extLst>
          </p:cNvPr>
          <p:cNvGraphicFramePr>
            <a:graphicFrameLocks/>
          </p:cNvGraphicFramePr>
          <p:nvPr>
            <p:extLst>
              <p:ext uri="{D42A27DB-BD31-4B8C-83A1-F6EECF244321}">
                <p14:modId xmlns:p14="http://schemas.microsoft.com/office/powerpoint/2010/main" val="3816405019"/>
              </p:ext>
            </p:extLst>
          </p:nvPr>
        </p:nvGraphicFramePr>
        <p:xfrm>
          <a:off x="497731" y="886691"/>
          <a:ext cx="6558851" cy="51261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2E51DD0F-0605-4882-A9D6-3FB045BEFD59}"/>
              </a:ext>
            </a:extLst>
          </p:cNvPr>
          <p:cNvGraphicFramePr>
            <a:graphicFrameLocks/>
          </p:cNvGraphicFramePr>
          <p:nvPr>
            <p:extLst>
              <p:ext uri="{D42A27DB-BD31-4B8C-83A1-F6EECF244321}">
                <p14:modId xmlns:p14="http://schemas.microsoft.com/office/powerpoint/2010/main" val="3632599596"/>
              </p:ext>
            </p:extLst>
          </p:nvPr>
        </p:nvGraphicFramePr>
        <p:xfrm>
          <a:off x="7056581" y="1599784"/>
          <a:ext cx="4637687" cy="412676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7E452339-4C9B-469C-B6F0-9F7DE3E56A7A}"/>
              </a:ext>
            </a:extLst>
          </p:cNvPr>
          <p:cNvSpPr>
            <a:spLocks noGrp="1"/>
          </p:cNvSpPr>
          <p:nvPr>
            <p:ph type="sldNum" sz="quarter" idx="12"/>
          </p:nvPr>
        </p:nvSpPr>
        <p:spPr/>
        <p:txBody>
          <a:bodyPr/>
          <a:lstStyle/>
          <a:p>
            <a:fld id="{E3AA6E91-8AE1-1843-898F-0F2DCEC2ED19}" type="slidenum">
              <a:rPr lang="en-US" smtClean="0">
                <a:solidFill>
                  <a:srgbClr val="1B6B93"/>
                </a:solidFill>
                <a:latin typeface="+mn-ea"/>
              </a:rPr>
              <a:t>14</a:t>
            </a:fld>
            <a:endParaRPr lang="en-US">
              <a:solidFill>
                <a:srgbClr val="1B6B93"/>
              </a:solidFill>
              <a:latin typeface="+mn-ea"/>
            </a:endParaRPr>
          </a:p>
        </p:txBody>
      </p:sp>
    </p:spTree>
    <p:extLst>
      <p:ext uri="{BB962C8B-B14F-4D97-AF65-F5344CB8AC3E}">
        <p14:creationId xmlns:p14="http://schemas.microsoft.com/office/powerpoint/2010/main" val="77689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89" y="325503"/>
            <a:ext cx="7206574" cy="436561"/>
          </a:xfrm>
        </p:spPr>
        <p:txBody>
          <a:bodyPr>
            <a:normAutofit/>
          </a:bodyPr>
          <a:lstStyle/>
          <a:p>
            <a:r>
              <a:rPr lang="zh-CN" altLang="en-US" sz="2000" b="1" dirty="0">
                <a:solidFill>
                  <a:srgbClr val="1B6B93"/>
                </a:solidFill>
                <a:latin typeface="+mn-ea"/>
                <a:ea typeface="+mn-ea"/>
                <a:cs typeface="Times New Roman" panose="02020603050405020304" pitchFamily="18" charset="0"/>
              </a:rPr>
              <a:t>市场流动性</a:t>
            </a:r>
            <a:endParaRPr lang="en-US" sz="2000" b="1" dirty="0">
              <a:solidFill>
                <a:srgbClr val="1B6B93"/>
              </a:solidFill>
              <a:latin typeface="+mn-ea"/>
              <a:ea typeface="+mn-ea"/>
              <a:cs typeface="Times New Roman" panose="02020603050405020304" pitchFamily="18" charset="0"/>
            </a:endParaRPr>
          </a:p>
        </p:txBody>
      </p:sp>
      <p:graphicFrame>
        <p:nvGraphicFramePr>
          <p:cNvPr id="6" name="Chart 5">
            <a:extLst>
              <a:ext uri="{FF2B5EF4-FFF2-40B4-BE49-F238E27FC236}">
                <a16:creationId xmlns:a16="http://schemas.microsoft.com/office/drawing/2014/main" id="{231959D4-32F7-43D0-AF43-B94020E04AD8}"/>
              </a:ext>
            </a:extLst>
          </p:cNvPr>
          <p:cNvGraphicFramePr>
            <a:graphicFrameLocks/>
          </p:cNvGraphicFramePr>
          <p:nvPr>
            <p:extLst>
              <p:ext uri="{D42A27DB-BD31-4B8C-83A1-F6EECF244321}">
                <p14:modId xmlns:p14="http://schemas.microsoft.com/office/powerpoint/2010/main" val="861581593"/>
              </p:ext>
            </p:extLst>
          </p:nvPr>
        </p:nvGraphicFramePr>
        <p:xfrm>
          <a:off x="1006225" y="868362"/>
          <a:ext cx="9627099" cy="4779963"/>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2">
            <a:extLst>
              <a:ext uri="{FF2B5EF4-FFF2-40B4-BE49-F238E27FC236}">
                <a16:creationId xmlns:a16="http://schemas.microsoft.com/office/drawing/2014/main" id="{56B92D75-0BEE-598B-945D-87C653C2C383}"/>
              </a:ext>
            </a:extLst>
          </p:cNvPr>
          <p:cNvSpPr txBox="1">
            <a:spLocks/>
          </p:cNvSpPr>
          <p:nvPr/>
        </p:nvSpPr>
        <p:spPr>
          <a:xfrm>
            <a:off x="5271416" y="6445856"/>
            <a:ext cx="4546549" cy="2756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en-US" sz="1300" i="1" dirty="0">
              <a:solidFill>
                <a:srgbClr val="1B6B93"/>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59F17FE-B84B-4579-8251-0DF7FA5413DF}"/>
              </a:ext>
            </a:extLst>
          </p:cNvPr>
          <p:cNvSpPr txBox="1"/>
          <p:nvPr/>
        </p:nvSpPr>
        <p:spPr>
          <a:xfrm>
            <a:off x="1006225" y="5522526"/>
            <a:ext cx="10496550" cy="923330"/>
          </a:xfrm>
          <a:prstGeom prst="rect">
            <a:avLst/>
          </a:prstGeom>
          <a:noFill/>
        </p:spPr>
        <p:txBody>
          <a:bodyPr wrap="square" rtlCol="0">
            <a:spAutoFit/>
          </a:bodyPr>
          <a:lstStyle/>
          <a:p>
            <a:r>
              <a:rPr lang="en-US" altLang="zh-CN" sz="1800" b="1" dirty="0">
                <a:solidFill>
                  <a:srgbClr val="1B6B93"/>
                </a:solidFill>
                <a:latin typeface="Times New Roman" panose="02020603050405020304" pitchFamily="18" charset="0"/>
                <a:cs typeface="Times New Roman" panose="02020603050405020304" pitchFamily="18" charset="0"/>
              </a:rPr>
              <a:t>2021</a:t>
            </a:r>
            <a:r>
              <a:rPr lang="zh-CN" altLang="en-US" sz="1800" b="1" dirty="0">
                <a:solidFill>
                  <a:srgbClr val="1B6B93"/>
                </a:solidFill>
                <a:latin typeface="Times New Roman" panose="02020603050405020304" pitchFamily="18" charset="0"/>
                <a:cs typeface="Times New Roman" panose="02020603050405020304" pitchFamily="18" charset="0"/>
              </a:rPr>
              <a:t>年越南股市经历了一轮成交高峰，当时日均成交额高达</a:t>
            </a:r>
            <a:r>
              <a:rPr lang="en-US" altLang="zh-CN" sz="1800" b="1" dirty="0">
                <a:solidFill>
                  <a:srgbClr val="1B6B93"/>
                </a:solidFill>
                <a:latin typeface="Times New Roman" panose="02020603050405020304" pitchFamily="18" charset="0"/>
                <a:cs typeface="Times New Roman" panose="02020603050405020304" pitchFamily="18" charset="0"/>
              </a:rPr>
              <a:t>40.117</a:t>
            </a:r>
            <a:r>
              <a:rPr lang="zh-CN" altLang="en-US" sz="1800" b="1" dirty="0">
                <a:solidFill>
                  <a:srgbClr val="1B6B93"/>
                </a:solidFill>
                <a:latin typeface="Times New Roman" panose="02020603050405020304" pitchFamily="18" charset="0"/>
                <a:cs typeface="Times New Roman" panose="02020603050405020304" pitchFamily="18" charset="0"/>
              </a:rPr>
              <a:t>万亿越盾，</a:t>
            </a:r>
            <a:r>
              <a:rPr lang="zh-CN" altLang="en-US" sz="1800" dirty="0">
                <a:solidFill>
                  <a:srgbClr val="1B6B93"/>
                </a:solidFill>
                <a:latin typeface="Times New Roman" panose="02020603050405020304" pitchFamily="18" charset="0"/>
                <a:cs typeface="Times New Roman" panose="02020603050405020304" pitchFamily="18" charset="0"/>
              </a:rPr>
              <a:t>远远高于</a:t>
            </a:r>
            <a:r>
              <a:rPr lang="en-US" altLang="zh-CN" sz="1800" dirty="0">
                <a:solidFill>
                  <a:srgbClr val="1B6B93"/>
                </a:solidFill>
                <a:latin typeface="Times New Roman" panose="02020603050405020304" pitchFamily="18" charset="0"/>
                <a:cs typeface="Times New Roman" panose="02020603050405020304" pitchFamily="18" charset="0"/>
              </a:rPr>
              <a:t>COVID-19</a:t>
            </a:r>
            <a:r>
              <a:rPr lang="zh-CN" altLang="en-US" sz="1800" dirty="0">
                <a:solidFill>
                  <a:srgbClr val="1B6B93"/>
                </a:solidFill>
                <a:latin typeface="Times New Roman" panose="02020603050405020304" pitchFamily="18" charset="0"/>
                <a:cs typeface="Times New Roman" panose="02020603050405020304" pitchFamily="18" charset="0"/>
              </a:rPr>
              <a:t>疫情爆发之前的水平。然而，直到</a:t>
            </a:r>
            <a:r>
              <a:rPr lang="en-US" altLang="zh-CN" sz="1800" dirty="0">
                <a:solidFill>
                  <a:srgbClr val="1B6B93"/>
                </a:solidFill>
                <a:latin typeface="Times New Roman" panose="02020603050405020304" pitchFamily="18" charset="0"/>
                <a:cs typeface="Times New Roman" panose="02020603050405020304" pitchFamily="18" charset="0"/>
              </a:rPr>
              <a:t>2023</a:t>
            </a:r>
            <a:r>
              <a:rPr lang="zh-CN" altLang="en-US" sz="1800" dirty="0">
                <a:solidFill>
                  <a:srgbClr val="1B6B93"/>
                </a:solidFill>
                <a:latin typeface="Times New Roman" panose="02020603050405020304" pitchFamily="18" charset="0"/>
                <a:cs typeface="Times New Roman" panose="02020603050405020304" pitchFamily="18" charset="0"/>
              </a:rPr>
              <a:t>年</a:t>
            </a:r>
            <a:r>
              <a:rPr lang="en-US" altLang="zh-CN" sz="1800" dirty="0">
                <a:solidFill>
                  <a:srgbClr val="1B6B93"/>
                </a:solidFill>
                <a:latin typeface="Times New Roman" panose="02020603050405020304" pitchFamily="18" charset="0"/>
                <a:cs typeface="Times New Roman" panose="02020603050405020304" pitchFamily="18" charset="0"/>
              </a:rPr>
              <a:t>2</a:t>
            </a:r>
            <a:r>
              <a:rPr lang="zh-CN" altLang="en-US" sz="1800" dirty="0">
                <a:solidFill>
                  <a:srgbClr val="1B6B93"/>
                </a:solidFill>
                <a:latin typeface="Times New Roman" panose="02020603050405020304" pitchFamily="18" charset="0"/>
                <a:cs typeface="Times New Roman" panose="02020603050405020304" pitchFamily="18" charset="0"/>
              </a:rPr>
              <a:t>月市场成交额已经大大降低近</a:t>
            </a:r>
            <a:r>
              <a:rPr lang="en-US" altLang="zh-CN" sz="1800" dirty="0">
                <a:solidFill>
                  <a:srgbClr val="1B6B93"/>
                </a:solidFill>
                <a:latin typeface="Times New Roman" panose="02020603050405020304" pitchFamily="18" charset="0"/>
                <a:cs typeface="Times New Roman" panose="02020603050405020304" pitchFamily="18" charset="0"/>
              </a:rPr>
              <a:t>75%</a:t>
            </a:r>
            <a:r>
              <a:rPr lang="zh-CN" altLang="en-US" sz="1800" dirty="0">
                <a:solidFill>
                  <a:srgbClr val="1B6B93"/>
                </a:solidFill>
                <a:latin typeface="Times New Roman" panose="02020603050405020304" pitchFamily="18" charset="0"/>
                <a:cs typeface="Times New Roman" panose="02020603050405020304" pitchFamily="18" charset="0"/>
              </a:rPr>
              <a:t>至</a:t>
            </a:r>
            <a:r>
              <a:rPr lang="en-US" altLang="zh-CN" sz="1800" dirty="0">
                <a:solidFill>
                  <a:srgbClr val="1B6B93"/>
                </a:solidFill>
                <a:latin typeface="Times New Roman" panose="02020603050405020304" pitchFamily="18" charset="0"/>
                <a:cs typeface="Times New Roman" panose="02020603050405020304" pitchFamily="18" charset="0"/>
              </a:rPr>
              <a:t>10.234</a:t>
            </a:r>
            <a:r>
              <a:rPr lang="zh-CN" altLang="en-US" sz="1800" dirty="0">
                <a:solidFill>
                  <a:srgbClr val="1B6B93"/>
                </a:solidFill>
                <a:latin typeface="Times New Roman" panose="02020603050405020304" pitchFamily="18" charset="0"/>
                <a:cs typeface="Times New Roman" panose="02020603050405020304" pitchFamily="18" charset="0"/>
              </a:rPr>
              <a:t>万亿越南盾</a:t>
            </a:r>
            <a:r>
              <a:rPr lang="en-US" altLang="zh-CN" sz="1800" dirty="0">
                <a:solidFill>
                  <a:srgbClr val="1B6B93"/>
                </a:solidFill>
                <a:latin typeface="Times New Roman" panose="02020603050405020304" pitchFamily="18" charset="0"/>
                <a:cs typeface="Times New Roman" panose="02020603050405020304" pitchFamily="18" charset="0"/>
              </a:rPr>
              <a:t>/</a:t>
            </a:r>
            <a:r>
              <a:rPr lang="zh-CN" altLang="en-US" sz="1800" dirty="0">
                <a:solidFill>
                  <a:srgbClr val="1B6B93"/>
                </a:solidFill>
                <a:latin typeface="Times New Roman" panose="02020603050405020304" pitchFamily="18" charset="0"/>
                <a:cs typeface="Times New Roman" panose="02020603050405020304" pitchFamily="18" charset="0"/>
              </a:rPr>
              <a:t>交易日。</a:t>
            </a:r>
          </a:p>
          <a:p>
            <a:endParaRPr lang="en-US" dirty="0">
              <a:solidFill>
                <a:srgbClr val="1B6B93"/>
              </a:solidFill>
            </a:endParaRPr>
          </a:p>
        </p:txBody>
      </p:sp>
      <p:sp>
        <p:nvSpPr>
          <p:cNvPr id="3" name="Slide Number Placeholder 2">
            <a:extLst>
              <a:ext uri="{FF2B5EF4-FFF2-40B4-BE49-F238E27FC236}">
                <a16:creationId xmlns:a16="http://schemas.microsoft.com/office/drawing/2014/main" id="{C3F43670-1411-4B62-ACCE-FE1BAAC01F48}"/>
              </a:ext>
            </a:extLst>
          </p:cNvPr>
          <p:cNvSpPr>
            <a:spLocks noGrp="1"/>
          </p:cNvSpPr>
          <p:nvPr>
            <p:ph type="sldNum" sz="quarter" idx="12"/>
          </p:nvPr>
        </p:nvSpPr>
        <p:spPr/>
        <p:txBody>
          <a:bodyPr/>
          <a:lstStyle/>
          <a:p>
            <a:fld id="{E3AA6E91-8AE1-1843-898F-0F2DCEC2ED19}" type="slidenum">
              <a:rPr lang="en-US" smtClean="0">
                <a:solidFill>
                  <a:srgbClr val="1B6B93"/>
                </a:solidFill>
              </a:rPr>
              <a:t>15</a:t>
            </a:fld>
            <a:endParaRPr lang="en-US">
              <a:solidFill>
                <a:srgbClr val="1B6B93"/>
              </a:solidFill>
            </a:endParaRPr>
          </a:p>
        </p:txBody>
      </p:sp>
      <p:sp>
        <p:nvSpPr>
          <p:cNvPr id="7" name="Rectangle 6"/>
          <p:cNvSpPr/>
          <p:nvPr/>
        </p:nvSpPr>
        <p:spPr>
          <a:xfrm>
            <a:off x="6742916" y="6297483"/>
            <a:ext cx="2672526" cy="369332"/>
          </a:xfrm>
          <a:prstGeom prst="rect">
            <a:avLst/>
          </a:prstGeom>
        </p:spPr>
        <p:txBody>
          <a:bodyPr wrap="none">
            <a:spAutoFit/>
          </a:bodyPr>
          <a:lstStyle/>
          <a:p>
            <a:pPr algn="r"/>
            <a:r>
              <a:rPr lang="zh-CN" altLang="en-US" i="1" dirty="0">
                <a:solidFill>
                  <a:srgbClr val="1B6B93"/>
                </a:solidFill>
                <a:latin typeface="+mn-ea"/>
                <a:cs typeface="Times New Roman" panose="02020603050405020304" pitchFamily="18" charset="0"/>
              </a:rPr>
              <a:t>数据来源</a:t>
            </a:r>
            <a:r>
              <a:rPr lang="en-US" i="1" dirty="0">
                <a:solidFill>
                  <a:srgbClr val="1B6B93"/>
                </a:solidFill>
                <a:latin typeface="+mn-ea"/>
                <a:cs typeface="Times New Roman" panose="02020603050405020304" pitchFamily="18" charset="0"/>
              </a:rPr>
              <a:t>: </a:t>
            </a:r>
            <a:r>
              <a:rPr lang="vi-VN" i="1" dirty="0">
                <a:solidFill>
                  <a:srgbClr val="1B6B93"/>
                </a:solidFill>
                <a:latin typeface="+mn-ea"/>
                <a:cs typeface="Times New Roman" panose="02020603050405020304" pitchFamily="18" charset="0"/>
              </a:rPr>
              <a:t>CSI Research</a:t>
            </a:r>
            <a:endParaRPr lang="en-US" i="1" dirty="0">
              <a:solidFill>
                <a:srgbClr val="1B6B93"/>
              </a:solidFill>
              <a:latin typeface="+mn-ea"/>
              <a:cs typeface="Times New Roman" panose="02020603050405020304" pitchFamily="18" charset="0"/>
            </a:endParaRPr>
          </a:p>
        </p:txBody>
      </p:sp>
    </p:spTree>
    <p:extLst>
      <p:ext uri="{BB962C8B-B14F-4D97-AF65-F5344CB8AC3E}">
        <p14:creationId xmlns:p14="http://schemas.microsoft.com/office/powerpoint/2010/main" val="2993965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363" y="339294"/>
            <a:ext cx="7138102" cy="436561"/>
          </a:xfrm>
        </p:spPr>
        <p:txBody>
          <a:bodyPr>
            <a:normAutofit/>
          </a:bodyPr>
          <a:lstStyle/>
          <a:p>
            <a:r>
              <a:rPr lang="zh-CN" altLang="en-US" sz="2000" b="1" dirty="0">
                <a:solidFill>
                  <a:srgbClr val="1B6B93"/>
                </a:solidFill>
                <a:latin typeface="+mn-ea"/>
                <a:ea typeface="+mn-ea"/>
                <a:cs typeface="Times New Roman" panose="02020603050405020304" pitchFamily="18" charset="0"/>
              </a:rPr>
              <a:t>版块市值</a:t>
            </a:r>
            <a:endParaRPr lang="en-US" sz="2000" b="1" dirty="0">
              <a:solidFill>
                <a:srgbClr val="1B6B93"/>
              </a:solidFill>
              <a:latin typeface="+mn-ea"/>
              <a:ea typeface="+mn-ea"/>
              <a:cs typeface="Times New Roman" panose="02020603050405020304" pitchFamily="18" charset="0"/>
            </a:endParaRPr>
          </a:p>
        </p:txBody>
      </p:sp>
      <p:sp>
        <p:nvSpPr>
          <p:cNvPr id="4" name="Content Placeholder 2">
            <a:extLst>
              <a:ext uri="{FF2B5EF4-FFF2-40B4-BE49-F238E27FC236}">
                <a16:creationId xmlns:a16="http://schemas.microsoft.com/office/drawing/2014/main" id="{E22F36C7-4434-5959-BB4A-AA106AE9F24C}"/>
              </a:ext>
            </a:extLst>
          </p:cNvPr>
          <p:cNvSpPr txBox="1">
            <a:spLocks/>
          </p:cNvSpPr>
          <p:nvPr/>
        </p:nvSpPr>
        <p:spPr>
          <a:xfrm>
            <a:off x="4101019" y="6458836"/>
            <a:ext cx="4952230" cy="2756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zh-CN" altLang="en-US" sz="1300" i="1" dirty="0">
                <a:solidFill>
                  <a:srgbClr val="1B6B93"/>
                </a:solidFill>
                <a:latin typeface="+mn-ea"/>
                <a:cs typeface="Times New Roman" panose="02020603050405020304" pitchFamily="18" charset="0"/>
              </a:rPr>
              <a:t>数据来源</a:t>
            </a:r>
            <a:r>
              <a:rPr lang="en-US" sz="1300" i="1" dirty="0">
                <a:solidFill>
                  <a:srgbClr val="1B6B93"/>
                </a:solidFill>
                <a:latin typeface="+mn-ea"/>
                <a:cs typeface="Times New Roman" panose="02020603050405020304" pitchFamily="18" charset="0"/>
              </a:rPr>
              <a:t>: </a:t>
            </a:r>
            <a:r>
              <a:rPr lang="vi-VN" sz="1300" i="1" dirty="0">
                <a:solidFill>
                  <a:srgbClr val="1B6B93"/>
                </a:solidFill>
                <a:latin typeface="+mn-ea"/>
                <a:cs typeface="Times New Roman" panose="02020603050405020304" pitchFamily="18" charset="0"/>
              </a:rPr>
              <a:t>CSI Research</a:t>
            </a:r>
            <a:endParaRPr lang="en-US" sz="1300" i="1" dirty="0">
              <a:solidFill>
                <a:srgbClr val="1B6B93"/>
              </a:solidFill>
              <a:latin typeface="+mn-ea"/>
              <a:cs typeface="Times New Roman" panose="02020603050405020304" pitchFamily="18" charset="0"/>
            </a:endParaRPr>
          </a:p>
        </p:txBody>
      </p:sp>
      <p:graphicFrame>
        <p:nvGraphicFramePr>
          <p:cNvPr id="3" name="Chart 2">
            <a:extLst>
              <a:ext uri="{FF2B5EF4-FFF2-40B4-BE49-F238E27FC236}">
                <a16:creationId xmlns:a16="http://schemas.microsoft.com/office/drawing/2014/main" id="{6916507F-AE7E-93B8-C640-D87E30BAD900}"/>
              </a:ext>
            </a:extLst>
          </p:cNvPr>
          <p:cNvGraphicFramePr>
            <a:graphicFrameLocks/>
          </p:cNvGraphicFramePr>
          <p:nvPr>
            <p:extLst>
              <p:ext uri="{D42A27DB-BD31-4B8C-83A1-F6EECF244321}">
                <p14:modId xmlns:p14="http://schemas.microsoft.com/office/powerpoint/2010/main" val="859340880"/>
              </p:ext>
            </p:extLst>
          </p:nvPr>
        </p:nvGraphicFramePr>
        <p:xfrm>
          <a:off x="1483384" y="771166"/>
          <a:ext cx="11090154" cy="5487387"/>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D12E0036-25FD-433D-88C0-50D7D032E0EF}"/>
              </a:ext>
            </a:extLst>
          </p:cNvPr>
          <p:cNvSpPr>
            <a:spLocks noGrp="1"/>
          </p:cNvSpPr>
          <p:nvPr>
            <p:ph type="sldNum" sz="quarter" idx="12"/>
          </p:nvPr>
        </p:nvSpPr>
        <p:spPr>
          <a:xfrm>
            <a:off x="8610600" y="6356350"/>
            <a:ext cx="2717136" cy="365125"/>
          </a:xfrm>
        </p:spPr>
        <p:txBody>
          <a:bodyPr/>
          <a:lstStyle/>
          <a:p>
            <a:fld id="{E3AA6E91-8AE1-1843-898F-0F2DCEC2ED19}" type="slidenum">
              <a:rPr lang="en-US" smtClean="0">
                <a:solidFill>
                  <a:srgbClr val="1B6B93"/>
                </a:solidFill>
                <a:latin typeface="+mn-ea"/>
              </a:rPr>
              <a:t>16</a:t>
            </a:fld>
            <a:endParaRPr lang="en-US">
              <a:solidFill>
                <a:srgbClr val="1B6B93"/>
              </a:solidFill>
              <a:latin typeface="+mn-ea"/>
            </a:endParaRPr>
          </a:p>
        </p:txBody>
      </p:sp>
    </p:spTree>
    <p:extLst>
      <p:ext uri="{BB962C8B-B14F-4D97-AF65-F5344CB8AC3E}">
        <p14:creationId xmlns:p14="http://schemas.microsoft.com/office/powerpoint/2010/main" val="93402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741" y="375106"/>
            <a:ext cx="7206574" cy="436561"/>
          </a:xfrm>
        </p:spPr>
        <p:txBody>
          <a:bodyPr>
            <a:normAutofit/>
          </a:bodyPr>
          <a:lstStyle/>
          <a:p>
            <a:r>
              <a:rPr lang="zh-CN" altLang="en-US" sz="1800" b="1" dirty="0">
                <a:solidFill>
                  <a:srgbClr val="1B6B93"/>
                </a:solidFill>
                <a:latin typeface="+mn-ea"/>
                <a:ea typeface="+mn-ea"/>
                <a:cs typeface="Times New Roman" panose="02020603050405020304" pitchFamily="18" charset="0"/>
              </a:rPr>
              <a:t>经营业绩</a:t>
            </a:r>
            <a:endParaRPr lang="en-US" sz="1800" b="1" dirty="0">
              <a:solidFill>
                <a:srgbClr val="1B6B93"/>
              </a:solidFill>
              <a:latin typeface="+mn-ea"/>
              <a:ea typeface="+mn-ea"/>
              <a:cs typeface="Times New Roman" panose="02020603050405020304" pitchFamily="18" charset="0"/>
            </a:endParaRPr>
          </a:p>
        </p:txBody>
      </p:sp>
      <p:sp>
        <p:nvSpPr>
          <p:cNvPr id="4" name="Content Placeholder 2">
            <a:extLst>
              <a:ext uri="{FF2B5EF4-FFF2-40B4-BE49-F238E27FC236}">
                <a16:creationId xmlns:a16="http://schemas.microsoft.com/office/drawing/2014/main" id="{E22F36C7-4434-5959-BB4A-AA106AE9F24C}"/>
              </a:ext>
            </a:extLst>
          </p:cNvPr>
          <p:cNvSpPr txBox="1">
            <a:spLocks/>
          </p:cNvSpPr>
          <p:nvPr/>
        </p:nvSpPr>
        <p:spPr>
          <a:xfrm>
            <a:off x="4280028" y="6399682"/>
            <a:ext cx="5025392" cy="2756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zh-CN" altLang="en-US" sz="1300" i="1" dirty="0">
                <a:solidFill>
                  <a:srgbClr val="1B6B93"/>
                </a:solidFill>
                <a:latin typeface="+mn-ea"/>
                <a:cs typeface="Times New Roman" panose="02020603050405020304" pitchFamily="18" charset="0"/>
              </a:rPr>
              <a:t>数据来源：</a:t>
            </a:r>
            <a:r>
              <a:rPr lang="vi-VN" sz="1300" i="1" dirty="0">
                <a:solidFill>
                  <a:srgbClr val="1B6B93"/>
                </a:solidFill>
                <a:latin typeface="+mn-ea"/>
                <a:cs typeface="Times New Roman" panose="02020603050405020304" pitchFamily="18" charset="0"/>
              </a:rPr>
              <a:t>CSI Research</a:t>
            </a:r>
            <a:endParaRPr lang="en-US" sz="1300" i="1" dirty="0">
              <a:solidFill>
                <a:srgbClr val="1B6B93"/>
              </a:solidFill>
              <a:latin typeface="+mn-ea"/>
              <a:cs typeface="Times New Roman" panose="02020603050405020304" pitchFamily="18" charset="0"/>
            </a:endParaRPr>
          </a:p>
        </p:txBody>
      </p:sp>
      <p:graphicFrame>
        <p:nvGraphicFramePr>
          <p:cNvPr id="3" name="Chart 2">
            <a:extLst>
              <a:ext uri="{FF2B5EF4-FFF2-40B4-BE49-F238E27FC236}">
                <a16:creationId xmlns:a16="http://schemas.microsoft.com/office/drawing/2014/main" id="{67AFFA27-B0B0-5F1F-0B19-F612671CAF69}"/>
              </a:ext>
            </a:extLst>
          </p:cNvPr>
          <p:cNvGraphicFramePr>
            <a:graphicFrameLocks/>
          </p:cNvGraphicFramePr>
          <p:nvPr>
            <p:extLst>
              <p:ext uri="{D42A27DB-BD31-4B8C-83A1-F6EECF244321}">
                <p14:modId xmlns:p14="http://schemas.microsoft.com/office/powerpoint/2010/main" val="4175671562"/>
              </p:ext>
            </p:extLst>
          </p:nvPr>
        </p:nvGraphicFramePr>
        <p:xfrm>
          <a:off x="521482" y="811667"/>
          <a:ext cx="11145220" cy="55880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9717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37" y="369649"/>
            <a:ext cx="7206574" cy="436561"/>
          </a:xfrm>
        </p:spPr>
        <p:txBody>
          <a:bodyPr>
            <a:normAutofit/>
          </a:bodyPr>
          <a:lstStyle/>
          <a:p>
            <a:r>
              <a:rPr lang="zh-CN" altLang="en-US" sz="1800" b="1" dirty="0">
                <a:solidFill>
                  <a:srgbClr val="1B6B93"/>
                </a:solidFill>
                <a:latin typeface="+mn-ea"/>
                <a:ea typeface="+mn-ea"/>
                <a:cs typeface="Times New Roman" panose="02020603050405020304" pitchFamily="18" charset="0"/>
              </a:rPr>
              <a:t>经营业绩</a:t>
            </a:r>
            <a:endParaRPr lang="en-US" sz="1800" b="1" dirty="0">
              <a:solidFill>
                <a:srgbClr val="1B6B93"/>
              </a:solidFill>
              <a:latin typeface="+mn-ea"/>
              <a:ea typeface="+mn-ea"/>
              <a:cs typeface="Times New Roman" panose="02020603050405020304" pitchFamily="18" charset="0"/>
            </a:endParaRPr>
          </a:p>
        </p:txBody>
      </p:sp>
      <p:sp>
        <p:nvSpPr>
          <p:cNvPr id="4" name="Content Placeholder 2">
            <a:extLst>
              <a:ext uri="{FF2B5EF4-FFF2-40B4-BE49-F238E27FC236}">
                <a16:creationId xmlns:a16="http://schemas.microsoft.com/office/drawing/2014/main" id="{E22F36C7-4434-5959-BB4A-AA106AE9F24C}"/>
              </a:ext>
            </a:extLst>
          </p:cNvPr>
          <p:cNvSpPr txBox="1">
            <a:spLocks/>
          </p:cNvSpPr>
          <p:nvPr/>
        </p:nvSpPr>
        <p:spPr>
          <a:xfrm>
            <a:off x="4434407" y="6315833"/>
            <a:ext cx="5025392" cy="2756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zh-CN" altLang="en-US" sz="1300" i="1" dirty="0">
                <a:solidFill>
                  <a:srgbClr val="1B6B93"/>
                </a:solidFill>
                <a:latin typeface="+mn-ea"/>
                <a:cs typeface="Times New Roman" panose="02020603050405020304" pitchFamily="18" charset="0"/>
              </a:rPr>
              <a:t>数据来源</a:t>
            </a:r>
            <a:r>
              <a:rPr lang="en-US" sz="1300" i="1" dirty="0">
                <a:solidFill>
                  <a:srgbClr val="1B6B93"/>
                </a:solidFill>
                <a:latin typeface="+mn-ea"/>
                <a:cs typeface="Times New Roman" panose="02020603050405020304" pitchFamily="18" charset="0"/>
              </a:rPr>
              <a:t>: </a:t>
            </a:r>
            <a:r>
              <a:rPr lang="vi-VN" sz="1300" i="1" dirty="0">
                <a:solidFill>
                  <a:srgbClr val="1B6B93"/>
                </a:solidFill>
                <a:latin typeface="+mn-ea"/>
                <a:cs typeface="Times New Roman" panose="02020603050405020304" pitchFamily="18" charset="0"/>
              </a:rPr>
              <a:t>CSI Research</a:t>
            </a:r>
            <a:endParaRPr lang="en-US" sz="1300" i="1" dirty="0">
              <a:solidFill>
                <a:srgbClr val="1B6B93"/>
              </a:solidFill>
              <a:latin typeface="+mn-ea"/>
              <a:cs typeface="Times New Roman" panose="02020603050405020304" pitchFamily="18" charset="0"/>
            </a:endParaRPr>
          </a:p>
        </p:txBody>
      </p:sp>
      <p:graphicFrame>
        <p:nvGraphicFramePr>
          <p:cNvPr id="5" name="Chart 4">
            <a:extLst>
              <a:ext uri="{FF2B5EF4-FFF2-40B4-BE49-F238E27FC236}">
                <a16:creationId xmlns:a16="http://schemas.microsoft.com/office/drawing/2014/main" id="{84331339-BAC8-C38F-3195-5F2140FD7980}"/>
              </a:ext>
            </a:extLst>
          </p:cNvPr>
          <p:cNvGraphicFramePr>
            <a:graphicFrameLocks/>
          </p:cNvGraphicFramePr>
          <p:nvPr>
            <p:extLst>
              <p:ext uri="{D42A27DB-BD31-4B8C-83A1-F6EECF244321}">
                <p14:modId xmlns:p14="http://schemas.microsoft.com/office/powerpoint/2010/main" val="1487217381"/>
              </p:ext>
            </p:extLst>
          </p:nvPr>
        </p:nvGraphicFramePr>
        <p:xfrm>
          <a:off x="497732" y="681038"/>
          <a:ext cx="11170878" cy="55822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360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488" y="334964"/>
            <a:ext cx="7206574" cy="436561"/>
          </a:xfrm>
        </p:spPr>
        <p:txBody>
          <a:bodyPr>
            <a:normAutofit/>
          </a:bodyPr>
          <a:lstStyle/>
          <a:p>
            <a:r>
              <a:rPr lang="zh-CN" altLang="en-US" sz="1800" b="1" dirty="0">
                <a:solidFill>
                  <a:srgbClr val="1B6B93"/>
                </a:solidFill>
                <a:latin typeface="+mn-ea"/>
                <a:ea typeface="+mn-ea"/>
                <a:cs typeface="Times New Roman" panose="02020603050405020304" pitchFamily="18" charset="0"/>
              </a:rPr>
              <a:t>经营业绩</a:t>
            </a:r>
            <a:endParaRPr lang="en-US" sz="1800" b="1" dirty="0">
              <a:solidFill>
                <a:srgbClr val="1B6B93"/>
              </a:solidFill>
              <a:latin typeface="+mn-ea"/>
              <a:ea typeface="+mn-ea"/>
              <a:cs typeface="Times New Roman" panose="02020603050405020304" pitchFamily="18" charset="0"/>
            </a:endParaRPr>
          </a:p>
        </p:txBody>
      </p:sp>
      <p:sp>
        <p:nvSpPr>
          <p:cNvPr id="4" name="Content Placeholder 2">
            <a:extLst>
              <a:ext uri="{FF2B5EF4-FFF2-40B4-BE49-F238E27FC236}">
                <a16:creationId xmlns:a16="http://schemas.microsoft.com/office/drawing/2014/main" id="{E22F36C7-4434-5959-BB4A-AA106AE9F24C}"/>
              </a:ext>
            </a:extLst>
          </p:cNvPr>
          <p:cNvSpPr txBox="1">
            <a:spLocks/>
          </p:cNvSpPr>
          <p:nvPr/>
        </p:nvSpPr>
        <p:spPr>
          <a:xfrm>
            <a:off x="6643218" y="6263242"/>
            <a:ext cx="5025392" cy="2756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zh-CN" altLang="en-US" sz="1300" i="1" dirty="0">
                <a:solidFill>
                  <a:srgbClr val="1B6B93"/>
                </a:solidFill>
                <a:latin typeface="+mn-ea"/>
                <a:cs typeface="Times New Roman" panose="02020603050405020304" pitchFamily="18" charset="0"/>
              </a:rPr>
              <a:t>数据来源</a:t>
            </a:r>
            <a:r>
              <a:rPr lang="en-US" sz="1300" i="1" dirty="0">
                <a:solidFill>
                  <a:srgbClr val="1B6B93"/>
                </a:solidFill>
                <a:latin typeface="+mn-ea"/>
                <a:cs typeface="Times New Roman" panose="02020603050405020304" pitchFamily="18" charset="0"/>
              </a:rPr>
              <a:t>: </a:t>
            </a:r>
            <a:r>
              <a:rPr lang="vi-VN" sz="1300" i="1" dirty="0">
                <a:solidFill>
                  <a:srgbClr val="1B6B93"/>
                </a:solidFill>
                <a:latin typeface="+mn-ea"/>
                <a:cs typeface="Times New Roman" panose="02020603050405020304" pitchFamily="18" charset="0"/>
              </a:rPr>
              <a:t>CSI Research</a:t>
            </a:r>
            <a:endParaRPr lang="en-US" sz="1300" i="1" dirty="0">
              <a:solidFill>
                <a:srgbClr val="1B6B93"/>
              </a:solidFill>
              <a:latin typeface="+mn-ea"/>
              <a:cs typeface="Times New Roman" panose="02020603050405020304" pitchFamily="18" charset="0"/>
            </a:endParaRPr>
          </a:p>
        </p:txBody>
      </p:sp>
      <p:graphicFrame>
        <p:nvGraphicFramePr>
          <p:cNvPr id="3" name="Chart 2">
            <a:extLst>
              <a:ext uri="{FF2B5EF4-FFF2-40B4-BE49-F238E27FC236}">
                <a16:creationId xmlns:a16="http://schemas.microsoft.com/office/drawing/2014/main" id="{F9B19133-F791-CF16-1DE2-14718E06A5D0}"/>
              </a:ext>
            </a:extLst>
          </p:cNvPr>
          <p:cNvGraphicFramePr>
            <a:graphicFrameLocks/>
          </p:cNvGraphicFramePr>
          <p:nvPr>
            <p:extLst>
              <p:ext uri="{D42A27DB-BD31-4B8C-83A1-F6EECF244321}">
                <p14:modId xmlns:p14="http://schemas.microsoft.com/office/powerpoint/2010/main" val="1953938676"/>
              </p:ext>
            </p:extLst>
          </p:nvPr>
        </p:nvGraphicFramePr>
        <p:xfrm>
          <a:off x="472074" y="888012"/>
          <a:ext cx="5598268" cy="53990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B11F7A1-9B0A-260D-4D2C-C088DFAE2E02}"/>
              </a:ext>
            </a:extLst>
          </p:cNvPr>
          <p:cNvGraphicFramePr>
            <a:graphicFrameLocks/>
          </p:cNvGraphicFramePr>
          <p:nvPr>
            <p:extLst>
              <p:ext uri="{D42A27DB-BD31-4B8C-83A1-F6EECF244321}">
                <p14:modId xmlns:p14="http://schemas.microsoft.com/office/powerpoint/2010/main" val="2278278525"/>
              </p:ext>
            </p:extLst>
          </p:nvPr>
        </p:nvGraphicFramePr>
        <p:xfrm>
          <a:off x="6096000" y="864157"/>
          <a:ext cx="5598268" cy="27537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DA3B68A-2382-B687-4E9C-EE3D8DDF9C48}"/>
              </a:ext>
            </a:extLst>
          </p:cNvPr>
          <p:cNvGraphicFramePr>
            <a:graphicFrameLocks/>
          </p:cNvGraphicFramePr>
          <p:nvPr>
            <p:extLst>
              <p:ext uri="{D42A27DB-BD31-4B8C-83A1-F6EECF244321}">
                <p14:modId xmlns:p14="http://schemas.microsoft.com/office/powerpoint/2010/main" val="2425740596"/>
              </p:ext>
            </p:extLst>
          </p:nvPr>
        </p:nvGraphicFramePr>
        <p:xfrm>
          <a:off x="6096000" y="3617931"/>
          <a:ext cx="5598268" cy="2669165"/>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7">
            <a:extLst>
              <a:ext uri="{FF2B5EF4-FFF2-40B4-BE49-F238E27FC236}">
                <a16:creationId xmlns:a16="http://schemas.microsoft.com/office/drawing/2014/main" id="{D1BFCC04-9C4D-498B-8F79-C219833686E3}"/>
              </a:ext>
            </a:extLst>
          </p:cNvPr>
          <p:cNvSpPr>
            <a:spLocks noGrp="1"/>
          </p:cNvSpPr>
          <p:nvPr>
            <p:ph type="sldNum" sz="quarter" idx="12"/>
          </p:nvPr>
        </p:nvSpPr>
        <p:spPr/>
        <p:txBody>
          <a:bodyPr/>
          <a:lstStyle/>
          <a:p>
            <a:fld id="{E3AA6E91-8AE1-1843-898F-0F2DCEC2ED19}" type="slidenum">
              <a:rPr lang="en-US" smtClean="0">
                <a:solidFill>
                  <a:srgbClr val="1B6B93"/>
                </a:solidFill>
                <a:latin typeface="+mn-ea"/>
              </a:rPr>
              <a:t>19</a:t>
            </a:fld>
            <a:endParaRPr lang="en-US">
              <a:solidFill>
                <a:srgbClr val="1B6B93"/>
              </a:solidFill>
              <a:latin typeface="+mn-ea"/>
            </a:endParaRPr>
          </a:p>
        </p:txBody>
      </p:sp>
    </p:spTree>
    <p:extLst>
      <p:ext uri="{BB962C8B-B14F-4D97-AF65-F5344CB8AC3E}">
        <p14:creationId xmlns:p14="http://schemas.microsoft.com/office/powerpoint/2010/main" val="317099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5028879-7547-2919-7610-69D3332B4FB0}"/>
              </a:ext>
            </a:extLst>
          </p:cNvPr>
          <p:cNvSpPr>
            <a:spLocks noChangeArrowheads="1"/>
          </p:cNvSpPr>
          <p:nvPr/>
        </p:nvSpPr>
        <p:spPr bwMode="auto">
          <a:xfrm>
            <a:off x="3124200" y="23341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崩潰快了…全球股市誰最危險？謝金河曝這區4大警訊- 財經- 中時新聞網">
            <a:extLst>
              <a:ext uri="{FF2B5EF4-FFF2-40B4-BE49-F238E27FC236}">
                <a16:creationId xmlns:a16="http://schemas.microsoft.com/office/drawing/2014/main" id="{B3A39F0B-7DEC-C321-2097-CBB30AD1347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24200" y="2088469"/>
            <a:ext cx="5943600" cy="3949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8BC62C-D416-3CCC-94E4-A5A6A15AAEBE}"/>
              </a:ext>
            </a:extLst>
          </p:cNvPr>
          <p:cNvSpPr txBox="1"/>
          <p:nvPr/>
        </p:nvSpPr>
        <p:spPr>
          <a:xfrm>
            <a:off x="3437021" y="1042029"/>
            <a:ext cx="5317958" cy="1046440"/>
          </a:xfrm>
          <a:prstGeom prst="rect">
            <a:avLst/>
          </a:prstGeom>
          <a:noFill/>
        </p:spPr>
        <p:txBody>
          <a:bodyPr wrap="square" rtlCol="0">
            <a:spAutoFit/>
          </a:bodyPr>
          <a:lstStyle/>
          <a:p>
            <a:pPr algn="ctr"/>
            <a:r>
              <a:rPr lang="zh-CN" sz="4400" b="1" dirty="0">
                <a:solidFill>
                  <a:srgbClr val="1B6B93"/>
                </a:solidFill>
                <a:effectLst/>
                <a:latin typeface="Calibri" panose="020F0502020204030204" pitchFamily="34" charset="0"/>
                <a:ea typeface="DengXian" panose="02010600030101010101" pitchFamily="2" charset="-122"/>
                <a:cs typeface="Times New Roman" panose="02020603050405020304" pitchFamily="18" charset="0"/>
              </a:rPr>
              <a:t>越南股市概况</a:t>
            </a:r>
            <a:endParaRPr lang="en-US" sz="4400" b="1" dirty="0">
              <a:solidFill>
                <a:srgbClr val="1B6B93"/>
              </a:solidFill>
              <a:effectLst/>
              <a:latin typeface="Calibri" panose="020F0502020204030204" pitchFamily="34" charset="0"/>
              <a:ea typeface="DengXian" panose="02010600030101010101" pitchFamily="2" charset="-122"/>
              <a:cs typeface="Times New Roman" panose="02020603050405020304" pitchFamily="18" charset="0"/>
            </a:endParaRPr>
          </a:p>
          <a:p>
            <a:pPr algn="ctr"/>
            <a:endParaRPr lang="en-US" b="1" dirty="0">
              <a:solidFill>
                <a:srgbClr val="1B6B93"/>
              </a:solidFill>
            </a:endParaRPr>
          </a:p>
        </p:txBody>
      </p:sp>
      <p:sp>
        <p:nvSpPr>
          <p:cNvPr id="2" name="Slide Number Placeholder 1">
            <a:extLst>
              <a:ext uri="{FF2B5EF4-FFF2-40B4-BE49-F238E27FC236}">
                <a16:creationId xmlns:a16="http://schemas.microsoft.com/office/drawing/2014/main" id="{10F2B3A3-728A-4C15-B756-713D0249B19F}"/>
              </a:ext>
            </a:extLst>
          </p:cNvPr>
          <p:cNvSpPr>
            <a:spLocks noGrp="1"/>
          </p:cNvSpPr>
          <p:nvPr>
            <p:ph type="sldNum" sz="quarter" idx="12"/>
          </p:nvPr>
        </p:nvSpPr>
        <p:spPr/>
        <p:txBody>
          <a:bodyPr/>
          <a:lstStyle/>
          <a:p>
            <a:fld id="{E3AA6E91-8AE1-1843-898F-0F2DCEC2ED19}" type="slidenum">
              <a:rPr lang="en-US" smtClean="0"/>
              <a:t>2</a:t>
            </a:fld>
            <a:endParaRPr lang="en-US"/>
          </a:p>
        </p:txBody>
      </p:sp>
    </p:spTree>
    <p:extLst>
      <p:ext uri="{BB962C8B-B14F-4D97-AF65-F5344CB8AC3E}">
        <p14:creationId xmlns:p14="http://schemas.microsoft.com/office/powerpoint/2010/main" val="2143025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61" y="324332"/>
            <a:ext cx="7060659" cy="436561"/>
          </a:xfrm>
        </p:spPr>
        <p:txBody>
          <a:bodyPr>
            <a:normAutofit/>
          </a:bodyPr>
          <a:lstStyle/>
          <a:p>
            <a:r>
              <a:rPr lang="zh-CN" altLang="en-US" sz="1800" b="1" dirty="0">
                <a:solidFill>
                  <a:srgbClr val="1B6B93"/>
                </a:solidFill>
                <a:latin typeface="+mn-ea"/>
                <a:ea typeface="+mn-ea"/>
                <a:cs typeface="Times New Roman" panose="02020603050405020304" pitchFamily="18" charset="0"/>
              </a:rPr>
              <a:t>市场估值</a:t>
            </a:r>
            <a:endParaRPr lang="en-US" sz="1800" b="1" dirty="0">
              <a:solidFill>
                <a:srgbClr val="1B6B93"/>
              </a:solidFill>
              <a:latin typeface="+mn-ea"/>
              <a:ea typeface="+mn-ea"/>
              <a:cs typeface="Times New Roman" panose="02020603050405020304" pitchFamily="18" charset="0"/>
            </a:endParaRPr>
          </a:p>
        </p:txBody>
      </p:sp>
      <p:graphicFrame>
        <p:nvGraphicFramePr>
          <p:cNvPr id="6" name="Chart 5">
            <a:extLst>
              <a:ext uri="{FF2B5EF4-FFF2-40B4-BE49-F238E27FC236}">
                <a16:creationId xmlns:a16="http://schemas.microsoft.com/office/drawing/2014/main" id="{58DB2F34-E94B-CB2F-61F0-BD0F27586CBF}"/>
              </a:ext>
            </a:extLst>
          </p:cNvPr>
          <p:cNvGraphicFramePr>
            <a:graphicFrameLocks/>
          </p:cNvGraphicFramePr>
          <p:nvPr>
            <p:extLst>
              <p:ext uri="{D42A27DB-BD31-4B8C-83A1-F6EECF244321}">
                <p14:modId xmlns:p14="http://schemas.microsoft.com/office/powerpoint/2010/main" val="3137913389"/>
              </p:ext>
            </p:extLst>
          </p:nvPr>
        </p:nvGraphicFramePr>
        <p:xfrm>
          <a:off x="497732" y="760893"/>
          <a:ext cx="5598268" cy="53362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1E6EDE2-B26D-057E-E5EB-2C3663767596}"/>
              </a:ext>
            </a:extLst>
          </p:cNvPr>
          <p:cNvGraphicFramePr>
            <a:graphicFrameLocks/>
          </p:cNvGraphicFramePr>
          <p:nvPr>
            <p:extLst>
              <p:ext uri="{D42A27DB-BD31-4B8C-83A1-F6EECF244321}">
                <p14:modId xmlns:p14="http://schemas.microsoft.com/office/powerpoint/2010/main" val="3841504624"/>
              </p:ext>
            </p:extLst>
          </p:nvPr>
        </p:nvGraphicFramePr>
        <p:xfrm>
          <a:off x="6096000" y="750319"/>
          <a:ext cx="5598268" cy="5346788"/>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a:extLst>
              <a:ext uri="{FF2B5EF4-FFF2-40B4-BE49-F238E27FC236}">
                <a16:creationId xmlns:a16="http://schemas.microsoft.com/office/drawing/2014/main" id="{DEED580D-BFDD-40A8-218A-1BEB94D8D6A6}"/>
              </a:ext>
            </a:extLst>
          </p:cNvPr>
          <p:cNvSpPr txBox="1">
            <a:spLocks/>
          </p:cNvSpPr>
          <p:nvPr/>
        </p:nvSpPr>
        <p:spPr>
          <a:xfrm>
            <a:off x="6096000" y="6097107"/>
            <a:ext cx="5598269" cy="2667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zh-CN" altLang="en-US" sz="1400" i="1" dirty="0">
                <a:solidFill>
                  <a:srgbClr val="1B6B93"/>
                </a:solidFill>
                <a:latin typeface="+mn-ea"/>
                <a:cs typeface="Times New Roman" panose="02020603050405020304" pitchFamily="18" charset="0"/>
              </a:rPr>
              <a:t>数据来源</a:t>
            </a:r>
            <a:r>
              <a:rPr lang="en-US" sz="1400" i="1" dirty="0">
                <a:solidFill>
                  <a:srgbClr val="1B6B93"/>
                </a:solidFill>
                <a:latin typeface="+mn-ea"/>
                <a:cs typeface="Times New Roman" panose="02020603050405020304" pitchFamily="18" charset="0"/>
              </a:rPr>
              <a:t>: </a:t>
            </a:r>
            <a:r>
              <a:rPr lang="vi-VN" sz="1400" i="1" dirty="0">
                <a:solidFill>
                  <a:srgbClr val="1B6B93"/>
                </a:solidFill>
                <a:latin typeface="+mn-ea"/>
                <a:cs typeface="Times New Roman" panose="02020603050405020304" pitchFamily="18" charset="0"/>
              </a:rPr>
              <a:t>CSI Research</a:t>
            </a:r>
            <a:endParaRPr lang="en-US" sz="1400" i="1" dirty="0">
              <a:solidFill>
                <a:srgbClr val="1B6B93"/>
              </a:solidFill>
              <a:latin typeface="+mn-ea"/>
              <a:cs typeface="Times New Roman" panose="02020603050405020304" pitchFamily="18" charset="0"/>
            </a:endParaRPr>
          </a:p>
        </p:txBody>
      </p:sp>
      <p:sp>
        <p:nvSpPr>
          <p:cNvPr id="3" name="Rectangle 2"/>
          <p:cNvSpPr/>
          <p:nvPr/>
        </p:nvSpPr>
        <p:spPr>
          <a:xfrm>
            <a:off x="3973794" y="5776957"/>
            <a:ext cx="1016950" cy="3201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100" dirty="0">
                <a:solidFill>
                  <a:srgbClr val="1B6B93"/>
                </a:solidFill>
                <a:latin typeface="+mn-ea"/>
              </a:rPr>
              <a:t>平均市盈率</a:t>
            </a:r>
            <a:endParaRPr lang="en-US" sz="1100" dirty="0">
              <a:solidFill>
                <a:srgbClr val="1B6B93"/>
              </a:solidFill>
              <a:latin typeface="+mn-ea"/>
            </a:endParaRPr>
          </a:p>
        </p:txBody>
      </p:sp>
      <p:sp>
        <p:nvSpPr>
          <p:cNvPr id="8" name="Rectangle 7"/>
          <p:cNvSpPr/>
          <p:nvPr/>
        </p:nvSpPr>
        <p:spPr>
          <a:xfrm>
            <a:off x="9572062" y="5750256"/>
            <a:ext cx="1016950" cy="3201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100" dirty="0">
                <a:solidFill>
                  <a:srgbClr val="1B6B93"/>
                </a:solidFill>
                <a:latin typeface="+mn-ea"/>
              </a:rPr>
              <a:t>平均市净率</a:t>
            </a:r>
            <a:endParaRPr lang="en-US" sz="1100" dirty="0">
              <a:solidFill>
                <a:srgbClr val="1B6B93"/>
              </a:solidFill>
              <a:latin typeface="+mn-ea"/>
            </a:endParaRPr>
          </a:p>
        </p:txBody>
      </p:sp>
      <p:sp>
        <p:nvSpPr>
          <p:cNvPr id="4" name="Slide Number Placeholder 3">
            <a:extLst>
              <a:ext uri="{FF2B5EF4-FFF2-40B4-BE49-F238E27FC236}">
                <a16:creationId xmlns:a16="http://schemas.microsoft.com/office/drawing/2014/main" id="{BF1C2E56-BCE2-431F-B7C0-ED8313D7C4E5}"/>
              </a:ext>
            </a:extLst>
          </p:cNvPr>
          <p:cNvSpPr>
            <a:spLocks noGrp="1"/>
          </p:cNvSpPr>
          <p:nvPr>
            <p:ph type="sldNum" sz="quarter" idx="12"/>
          </p:nvPr>
        </p:nvSpPr>
        <p:spPr/>
        <p:txBody>
          <a:bodyPr/>
          <a:lstStyle/>
          <a:p>
            <a:fld id="{E3AA6E91-8AE1-1843-898F-0F2DCEC2ED19}" type="slidenum">
              <a:rPr lang="en-US" smtClean="0">
                <a:solidFill>
                  <a:srgbClr val="1B6B93"/>
                </a:solidFill>
                <a:latin typeface="+mn-ea"/>
              </a:rPr>
              <a:t>20</a:t>
            </a:fld>
            <a:endParaRPr lang="en-US">
              <a:solidFill>
                <a:srgbClr val="1B6B93"/>
              </a:solidFill>
              <a:latin typeface="+mn-ea"/>
            </a:endParaRPr>
          </a:p>
        </p:txBody>
      </p:sp>
    </p:spTree>
    <p:extLst>
      <p:ext uri="{BB962C8B-B14F-4D97-AF65-F5344CB8AC3E}">
        <p14:creationId xmlns:p14="http://schemas.microsoft.com/office/powerpoint/2010/main" val="4250181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F93A70-4207-40B1-8B04-C115A4E82102}"/>
              </a:ext>
            </a:extLst>
          </p:cNvPr>
          <p:cNvSpPr txBox="1">
            <a:spLocks/>
          </p:cNvSpPr>
          <p:nvPr/>
        </p:nvSpPr>
        <p:spPr>
          <a:xfrm>
            <a:off x="-2141188" y="274168"/>
            <a:ext cx="7206574" cy="4365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1800" b="1" dirty="0">
                <a:solidFill>
                  <a:srgbClr val="1B6B93"/>
                </a:solidFill>
                <a:latin typeface="+mn-ea"/>
                <a:ea typeface="+mn-ea"/>
                <a:cs typeface="Times New Roman" panose="02020603050405020304" pitchFamily="18" charset="0"/>
              </a:rPr>
              <a:t>证券账户数量</a:t>
            </a:r>
            <a:endParaRPr lang="en-US" sz="1800" b="1" dirty="0">
              <a:solidFill>
                <a:srgbClr val="1B6B93"/>
              </a:solidFill>
              <a:latin typeface="+mn-ea"/>
              <a:ea typeface="+mn-ea"/>
              <a:cs typeface="Times New Roman" panose="02020603050405020304" pitchFamily="18" charset="0"/>
            </a:endParaRPr>
          </a:p>
        </p:txBody>
      </p:sp>
      <p:graphicFrame>
        <p:nvGraphicFramePr>
          <p:cNvPr id="5" name="Chart 4">
            <a:extLst>
              <a:ext uri="{FF2B5EF4-FFF2-40B4-BE49-F238E27FC236}">
                <a16:creationId xmlns:a16="http://schemas.microsoft.com/office/drawing/2014/main" id="{2E7D29F6-D8B2-4CD8-94DC-C31E6980F07E}"/>
              </a:ext>
            </a:extLst>
          </p:cNvPr>
          <p:cNvGraphicFramePr>
            <a:graphicFrameLocks/>
          </p:cNvGraphicFramePr>
          <p:nvPr>
            <p:extLst>
              <p:ext uri="{D42A27DB-BD31-4B8C-83A1-F6EECF244321}">
                <p14:modId xmlns:p14="http://schemas.microsoft.com/office/powerpoint/2010/main" val="3210172276"/>
              </p:ext>
            </p:extLst>
          </p:nvPr>
        </p:nvGraphicFramePr>
        <p:xfrm>
          <a:off x="496866" y="1043707"/>
          <a:ext cx="5598557" cy="48994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535A417-CDB2-4396-93B1-DF7BE1A7BE00}"/>
              </a:ext>
            </a:extLst>
          </p:cNvPr>
          <p:cNvGraphicFramePr>
            <a:graphicFrameLocks/>
          </p:cNvGraphicFramePr>
          <p:nvPr>
            <p:extLst>
              <p:ext uri="{D42A27DB-BD31-4B8C-83A1-F6EECF244321}">
                <p14:modId xmlns:p14="http://schemas.microsoft.com/office/powerpoint/2010/main" val="1953069141"/>
              </p:ext>
            </p:extLst>
          </p:nvPr>
        </p:nvGraphicFramePr>
        <p:xfrm>
          <a:off x="6095711" y="1043708"/>
          <a:ext cx="5598557" cy="4899409"/>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a:extLst>
              <a:ext uri="{FF2B5EF4-FFF2-40B4-BE49-F238E27FC236}">
                <a16:creationId xmlns:a16="http://schemas.microsoft.com/office/drawing/2014/main" id="{BC97B5FD-066C-4D72-B472-229237B28E36}"/>
              </a:ext>
            </a:extLst>
          </p:cNvPr>
          <p:cNvSpPr txBox="1">
            <a:spLocks/>
          </p:cNvSpPr>
          <p:nvPr/>
        </p:nvSpPr>
        <p:spPr>
          <a:xfrm>
            <a:off x="6095999" y="5943118"/>
            <a:ext cx="5598557" cy="275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zh-CN" altLang="en-US" sz="1300" i="1" dirty="0">
                <a:solidFill>
                  <a:srgbClr val="1B6B93"/>
                </a:solidFill>
                <a:latin typeface="+mn-ea"/>
                <a:cs typeface="Times New Roman" panose="02020603050405020304" pitchFamily="18" charset="0"/>
              </a:rPr>
              <a:t>数据来源</a:t>
            </a:r>
            <a:r>
              <a:rPr lang="en-US" sz="1300" i="1" dirty="0">
                <a:solidFill>
                  <a:srgbClr val="1B6B93"/>
                </a:solidFill>
                <a:latin typeface="+mn-ea"/>
                <a:cs typeface="Times New Roman" panose="02020603050405020304" pitchFamily="18" charset="0"/>
              </a:rPr>
              <a:t>: </a:t>
            </a:r>
            <a:r>
              <a:rPr lang="vi-VN" sz="1300" i="1" dirty="0">
                <a:solidFill>
                  <a:srgbClr val="1B6B93"/>
                </a:solidFill>
                <a:latin typeface="+mn-ea"/>
                <a:cs typeface="Times New Roman" panose="02020603050405020304" pitchFamily="18" charset="0"/>
              </a:rPr>
              <a:t>CSI Research</a:t>
            </a:r>
            <a:endParaRPr lang="en-US" sz="1300" i="1" dirty="0">
              <a:solidFill>
                <a:srgbClr val="1B6B93"/>
              </a:solidFill>
              <a:latin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5B94047F-2A2D-4F14-9188-E902DD83EDE7}"/>
              </a:ext>
            </a:extLst>
          </p:cNvPr>
          <p:cNvSpPr>
            <a:spLocks noGrp="1"/>
          </p:cNvSpPr>
          <p:nvPr>
            <p:ph type="sldNum" sz="quarter" idx="12"/>
          </p:nvPr>
        </p:nvSpPr>
        <p:spPr/>
        <p:txBody>
          <a:bodyPr/>
          <a:lstStyle/>
          <a:p>
            <a:fld id="{E3AA6E91-8AE1-1843-898F-0F2DCEC2ED19}" type="slidenum">
              <a:rPr lang="en-US" smtClean="0">
                <a:solidFill>
                  <a:srgbClr val="1B6B93"/>
                </a:solidFill>
                <a:latin typeface="+mn-ea"/>
              </a:rPr>
              <a:t>21</a:t>
            </a:fld>
            <a:endParaRPr lang="en-US">
              <a:solidFill>
                <a:srgbClr val="1B6B93"/>
              </a:solidFill>
              <a:latin typeface="+mn-ea"/>
            </a:endParaRPr>
          </a:p>
        </p:txBody>
      </p:sp>
    </p:spTree>
    <p:extLst>
      <p:ext uri="{BB962C8B-B14F-4D97-AF65-F5344CB8AC3E}">
        <p14:creationId xmlns:p14="http://schemas.microsoft.com/office/powerpoint/2010/main" val="2935898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986" y="299810"/>
            <a:ext cx="7206574" cy="436561"/>
          </a:xfrm>
        </p:spPr>
        <p:txBody>
          <a:bodyPr>
            <a:normAutofit/>
          </a:bodyPr>
          <a:lstStyle/>
          <a:p>
            <a:r>
              <a:rPr lang="zh-CN" altLang="en-US" sz="1800" b="1" dirty="0">
                <a:solidFill>
                  <a:srgbClr val="1B6B93"/>
                </a:solidFill>
                <a:latin typeface="+mn-ea"/>
                <a:ea typeface="+mn-ea"/>
                <a:cs typeface="Times New Roman" panose="02020603050405020304" pitchFamily="18" charset="0"/>
              </a:rPr>
              <a:t>外资交易</a:t>
            </a:r>
            <a:endParaRPr lang="en-US" sz="1800" b="1" dirty="0">
              <a:solidFill>
                <a:srgbClr val="1B6B93"/>
              </a:solidFill>
              <a:latin typeface="+mn-ea"/>
              <a:ea typeface="+mn-ea"/>
              <a:cs typeface="Times New Roman" panose="02020603050405020304" pitchFamily="18" charset="0"/>
            </a:endParaRPr>
          </a:p>
        </p:txBody>
      </p:sp>
      <p:sp>
        <p:nvSpPr>
          <p:cNvPr id="3" name="Content Placeholder 2"/>
          <p:cNvSpPr>
            <a:spLocks noGrp="1"/>
          </p:cNvSpPr>
          <p:nvPr>
            <p:ph idx="1"/>
          </p:nvPr>
        </p:nvSpPr>
        <p:spPr>
          <a:xfrm>
            <a:off x="311645" y="5527137"/>
            <a:ext cx="11568701" cy="982493"/>
          </a:xfrm>
        </p:spPr>
        <p:txBody>
          <a:bodyPr>
            <a:noAutofit/>
          </a:bodyPr>
          <a:lstStyle/>
          <a:p>
            <a:pPr marL="0" indent="0" algn="just">
              <a:lnSpc>
                <a:spcPct val="150000"/>
              </a:lnSpc>
              <a:buNone/>
            </a:pPr>
            <a:r>
              <a:rPr lang="en-US" altLang="zh-CN" sz="1600">
                <a:solidFill>
                  <a:srgbClr val="1B6B93"/>
                </a:solidFill>
                <a:latin typeface="Times New Roman" panose="02020603050405020304" pitchFamily="18" charset="0"/>
                <a:cs typeface="Times New Roman" panose="02020603050405020304" pitchFamily="18" charset="0"/>
              </a:rPr>
              <a:t>2020</a:t>
            </a:r>
            <a:r>
              <a:rPr lang="zh-CN" altLang="en-US" sz="1600">
                <a:solidFill>
                  <a:srgbClr val="1B6B93"/>
                </a:solidFill>
                <a:latin typeface="Times New Roman" panose="02020603050405020304" pitchFamily="18" charset="0"/>
                <a:cs typeface="Times New Roman" panose="02020603050405020304" pitchFamily="18" charset="0"/>
              </a:rPr>
              <a:t>年和</a:t>
            </a:r>
            <a:r>
              <a:rPr lang="en-US" altLang="zh-CN" sz="1600">
                <a:solidFill>
                  <a:srgbClr val="1B6B93"/>
                </a:solidFill>
                <a:latin typeface="Times New Roman" panose="02020603050405020304" pitchFamily="18" charset="0"/>
                <a:cs typeface="Times New Roman" panose="02020603050405020304" pitchFamily="18" charset="0"/>
              </a:rPr>
              <a:t>2021</a:t>
            </a:r>
            <a:r>
              <a:rPr lang="zh-CN" altLang="en-US" sz="1600">
                <a:solidFill>
                  <a:srgbClr val="1B6B93"/>
                </a:solidFill>
                <a:latin typeface="Times New Roman" panose="02020603050405020304" pitchFamily="18" charset="0"/>
                <a:cs typeface="Times New Roman" panose="02020603050405020304" pitchFamily="18" charset="0"/>
              </a:rPr>
              <a:t>年外资持续净流出，净卖出总额分别为 </a:t>
            </a:r>
            <a:r>
              <a:rPr lang="en-US" altLang="zh-CN" sz="1600">
                <a:solidFill>
                  <a:srgbClr val="1B6B93"/>
                </a:solidFill>
                <a:latin typeface="Times New Roman" panose="02020603050405020304" pitchFamily="18" charset="0"/>
                <a:cs typeface="Times New Roman" panose="02020603050405020304" pitchFamily="18" charset="0"/>
              </a:rPr>
              <a:t>15.215</a:t>
            </a:r>
            <a:r>
              <a:rPr lang="zh-CN" altLang="en-US" sz="1600">
                <a:solidFill>
                  <a:srgbClr val="1B6B93"/>
                </a:solidFill>
                <a:latin typeface="Times New Roman" panose="02020603050405020304" pitchFamily="18" charset="0"/>
                <a:cs typeface="Times New Roman" panose="02020603050405020304" pitchFamily="18" charset="0"/>
              </a:rPr>
              <a:t>万亿越南盾和</a:t>
            </a:r>
            <a:r>
              <a:rPr lang="en-US" altLang="zh-CN" sz="1600">
                <a:solidFill>
                  <a:srgbClr val="1B6B93"/>
                </a:solidFill>
                <a:latin typeface="Times New Roman" panose="02020603050405020304" pitchFamily="18" charset="0"/>
                <a:cs typeface="Times New Roman" panose="02020603050405020304" pitchFamily="18" charset="0"/>
              </a:rPr>
              <a:t>57.832</a:t>
            </a:r>
            <a:r>
              <a:rPr lang="zh-CN" altLang="en-US" sz="1600">
                <a:solidFill>
                  <a:srgbClr val="1B6B93"/>
                </a:solidFill>
                <a:latin typeface="Times New Roman" panose="02020603050405020304" pitchFamily="18" charset="0"/>
                <a:cs typeface="Times New Roman" panose="02020603050405020304" pitchFamily="18" charset="0"/>
              </a:rPr>
              <a:t>万亿越南盾。 然而，到</a:t>
            </a:r>
            <a:r>
              <a:rPr lang="en-US" altLang="zh-CN" sz="1600">
                <a:solidFill>
                  <a:srgbClr val="1B6B93"/>
                </a:solidFill>
                <a:latin typeface="Times New Roman" panose="02020603050405020304" pitchFamily="18" charset="0"/>
                <a:cs typeface="Times New Roman" panose="02020603050405020304" pitchFamily="18" charset="0"/>
              </a:rPr>
              <a:t>2022</a:t>
            </a:r>
            <a:r>
              <a:rPr lang="zh-CN" altLang="en-US" sz="1600">
                <a:solidFill>
                  <a:srgbClr val="1B6B93"/>
                </a:solidFill>
                <a:latin typeface="Times New Roman" panose="02020603050405020304" pitchFamily="18" charset="0"/>
                <a:cs typeface="Times New Roman" panose="02020603050405020304" pitchFamily="18" charset="0"/>
              </a:rPr>
              <a:t>年最后两个月，大量外国投资者的资金开始涌入市场，有助于推动指数强劲反弹。</a:t>
            </a:r>
          </a:p>
          <a:p>
            <a:pPr marL="0" indent="0" algn="just">
              <a:lnSpc>
                <a:spcPct val="150000"/>
              </a:lnSpc>
              <a:buNone/>
            </a:pPr>
            <a:endParaRPr lang="zh-CN" altLang="en-US" sz="1600">
              <a:solidFill>
                <a:srgbClr val="1B6B93"/>
              </a:solidFill>
              <a:latin typeface="Times New Roman" panose="02020603050405020304" pitchFamily="18" charset="0"/>
              <a:cs typeface="Times New Roman" panose="02020603050405020304" pitchFamily="18" charset="0"/>
            </a:endParaRPr>
          </a:p>
          <a:p>
            <a:pPr marL="0" indent="0" algn="just">
              <a:lnSpc>
                <a:spcPct val="150000"/>
              </a:lnSpc>
              <a:buNone/>
            </a:pPr>
            <a:endParaRPr lang="zh-CN" altLang="en-US" sz="1600">
              <a:solidFill>
                <a:srgbClr val="1B6B93"/>
              </a:solidFill>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1602A66D-D7B2-D25D-9D08-FC1D52282C86}"/>
              </a:ext>
            </a:extLst>
          </p:cNvPr>
          <p:cNvGraphicFramePr>
            <a:graphicFrameLocks/>
          </p:cNvGraphicFramePr>
          <p:nvPr>
            <p:extLst>
              <p:ext uri="{D42A27DB-BD31-4B8C-83A1-F6EECF244321}">
                <p14:modId xmlns:p14="http://schemas.microsoft.com/office/powerpoint/2010/main" val="2822092645"/>
              </p:ext>
            </p:extLst>
          </p:nvPr>
        </p:nvGraphicFramePr>
        <p:xfrm>
          <a:off x="838200" y="801686"/>
          <a:ext cx="5257798" cy="42702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904438B7-9BCA-4F12-9780-DD92791FE84B}"/>
              </a:ext>
            </a:extLst>
          </p:cNvPr>
          <p:cNvGraphicFramePr>
            <a:graphicFrameLocks/>
          </p:cNvGraphicFramePr>
          <p:nvPr>
            <p:extLst>
              <p:ext uri="{D42A27DB-BD31-4B8C-83A1-F6EECF244321}">
                <p14:modId xmlns:p14="http://schemas.microsoft.com/office/powerpoint/2010/main" val="832761072"/>
              </p:ext>
            </p:extLst>
          </p:nvPr>
        </p:nvGraphicFramePr>
        <p:xfrm>
          <a:off x="6393948" y="801686"/>
          <a:ext cx="5257801" cy="427022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59A82AC4-6C3B-F0F8-19EE-5BED0F3B18C6}"/>
              </a:ext>
            </a:extLst>
          </p:cNvPr>
          <p:cNvSpPr txBox="1">
            <a:spLocks/>
          </p:cNvSpPr>
          <p:nvPr/>
        </p:nvSpPr>
        <p:spPr>
          <a:xfrm>
            <a:off x="6095997" y="5202536"/>
            <a:ext cx="5257801" cy="2756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zh-CN" altLang="en-US" sz="1300" i="1">
                <a:solidFill>
                  <a:srgbClr val="1B6B93"/>
                </a:solidFill>
                <a:latin typeface="Times New Roman" panose="02020603050405020304" pitchFamily="18" charset="0"/>
                <a:cs typeface="Times New Roman" panose="02020603050405020304" pitchFamily="18" charset="0"/>
              </a:rPr>
              <a:t>数据来源：</a:t>
            </a:r>
            <a:r>
              <a:rPr lang="vi-VN" sz="1300" i="1">
                <a:solidFill>
                  <a:srgbClr val="1B6B93"/>
                </a:solidFill>
                <a:latin typeface="Times New Roman" panose="02020603050405020304" pitchFamily="18" charset="0"/>
                <a:cs typeface="Times New Roman" panose="02020603050405020304" pitchFamily="18" charset="0"/>
              </a:rPr>
              <a:t>CSI Research</a:t>
            </a:r>
            <a:endParaRPr lang="en-US" sz="1300" i="1">
              <a:solidFill>
                <a:srgbClr val="1B6B93"/>
              </a:solidFill>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37740B58-87FF-4D3A-9675-A31DB83AF1B6}"/>
              </a:ext>
            </a:extLst>
          </p:cNvPr>
          <p:cNvSpPr>
            <a:spLocks noGrp="1"/>
          </p:cNvSpPr>
          <p:nvPr>
            <p:ph type="sldNum" sz="quarter" idx="12"/>
          </p:nvPr>
        </p:nvSpPr>
        <p:spPr/>
        <p:txBody>
          <a:bodyPr/>
          <a:lstStyle/>
          <a:p>
            <a:fld id="{E3AA6E91-8AE1-1843-898F-0F2DCEC2ED19}" type="slidenum">
              <a:rPr lang="en-US" smtClean="0">
                <a:solidFill>
                  <a:srgbClr val="1B6B93"/>
                </a:solidFill>
              </a:rPr>
              <a:t>22</a:t>
            </a:fld>
            <a:endParaRPr lang="en-US">
              <a:solidFill>
                <a:srgbClr val="1B6B93"/>
              </a:solidFill>
            </a:endParaRPr>
          </a:p>
        </p:txBody>
      </p:sp>
    </p:spTree>
    <p:extLst>
      <p:ext uri="{BB962C8B-B14F-4D97-AF65-F5344CB8AC3E}">
        <p14:creationId xmlns:p14="http://schemas.microsoft.com/office/powerpoint/2010/main" val="209551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111" y="365125"/>
            <a:ext cx="7206574" cy="436561"/>
          </a:xfrm>
        </p:spPr>
        <p:txBody>
          <a:bodyPr>
            <a:normAutofit/>
          </a:bodyPr>
          <a:lstStyle/>
          <a:p>
            <a:r>
              <a:rPr lang="zh-CN" altLang="en-US" sz="1800" b="1" dirty="0">
                <a:solidFill>
                  <a:srgbClr val="1B6B93"/>
                </a:solidFill>
                <a:latin typeface="+mn-ea"/>
                <a:ea typeface="+mn-ea"/>
                <a:cs typeface="Times New Roman" panose="02020603050405020304" pitchFamily="18" charset="0"/>
              </a:rPr>
              <a:t>外资交易</a:t>
            </a:r>
            <a:endParaRPr lang="en-US" sz="1800" b="1" dirty="0">
              <a:solidFill>
                <a:srgbClr val="1B6B93"/>
              </a:solidFill>
              <a:latin typeface="+mn-ea"/>
              <a:ea typeface="+mn-ea"/>
              <a:cs typeface="Times New Roman" panose="02020603050405020304" pitchFamily="18" charset="0"/>
            </a:endParaRPr>
          </a:p>
        </p:txBody>
      </p:sp>
      <p:sp>
        <p:nvSpPr>
          <p:cNvPr id="3" name="Content Placeholder 2"/>
          <p:cNvSpPr>
            <a:spLocks noGrp="1"/>
          </p:cNvSpPr>
          <p:nvPr>
            <p:ph idx="1"/>
          </p:nvPr>
        </p:nvSpPr>
        <p:spPr>
          <a:xfrm>
            <a:off x="311645" y="5249551"/>
            <a:ext cx="11568701" cy="982493"/>
          </a:xfrm>
        </p:spPr>
        <p:txBody>
          <a:bodyPr>
            <a:noAutofit/>
          </a:bodyPr>
          <a:lstStyle/>
          <a:p>
            <a:pPr marL="0" indent="0">
              <a:buNone/>
            </a:pPr>
            <a:r>
              <a:rPr lang="en-US" sz="1600" dirty="0">
                <a:solidFill>
                  <a:srgbClr val="1B6B93"/>
                </a:solidFill>
                <a:latin typeface="+mn-ea"/>
              </a:rPr>
              <a:t>2020</a:t>
            </a:r>
            <a:r>
              <a:rPr lang="zh-CN" altLang="en-US" sz="1600" dirty="0">
                <a:solidFill>
                  <a:srgbClr val="1B6B93"/>
                </a:solidFill>
                <a:latin typeface="+mn-ea"/>
              </a:rPr>
              <a:t>年和</a:t>
            </a:r>
            <a:r>
              <a:rPr lang="en-US" sz="1600" dirty="0">
                <a:solidFill>
                  <a:srgbClr val="1B6B93"/>
                </a:solidFill>
                <a:latin typeface="+mn-ea"/>
              </a:rPr>
              <a:t>2021</a:t>
            </a:r>
            <a:r>
              <a:rPr lang="zh-CN" altLang="en-US" sz="1600" dirty="0">
                <a:solidFill>
                  <a:srgbClr val="1B6B93"/>
                </a:solidFill>
                <a:latin typeface="+mn-ea"/>
              </a:rPr>
              <a:t>年外资大举净流出，净卖出额分别为</a:t>
            </a:r>
            <a:r>
              <a:rPr lang="en-US" sz="1600" dirty="0">
                <a:solidFill>
                  <a:srgbClr val="1B6B93"/>
                </a:solidFill>
                <a:latin typeface="+mn-ea"/>
              </a:rPr>
              <a:t>18.758</a:t>
            </a:r>
            <a:r>
              <a:rPr lang="zh-CN" altLang="en-US" sz="1600" dirty="0">
                <a:solidFill>
                  <a:srgbClr val="1B6B93"/>
                </a:solidFill>
                <a:latin typeface="+mn-ea"/>
              </a:rPr>
              <a:t>万亿越盾和</a:t>
            </a:r>
            <a:r>
              <a:rPr lang="en-US" sz="1600" dirty="0">
                <a:solidFill>
                  <a:srgbClr val="1B6B93"/>
                </a:solidFill>
                <a:latin typeface="+mn-ea"/>
              </a:rPr>
              <a:t>62.319</a:t>
            </a:r>
            <a:r>
              <a:rPr lang="zh-CN" altLang="en-US" sz="1600" dirty="0">
                <a:solidFill>
                  <a:srgbClr val="1B6B93"/>
                </a:solidFill>
                <a:latin typeface="+mn-ea"/>
              </a:rPr>
              <a:t>万亿越盾。到</a:t>
            </a:r>
            <a:r>
              <a:rPr lang="en-US" sz="1600" dirty="0">
                <a:solidFill>
                  <a:srgbClr val="1B6B93"/>
                </a:solidFill>
                <a:latin typeface="+mn-ea"/>
              </a:rPr>
              <a:t>2022</a:t>
            </a:r>
            <a:r>
              <a:rPr lang="zh-CN" altLang="en-US" sz="1600" dirty="0">
                <a:solidFill>
                  <a:srgbClr val="1B6B93"/>
                </a:solidFill>
                <a:latin typeface="+mn-ea"/>
              </a:rPr>
              <a:t>年前</a:t>
            </a:r>
            <a:r>
              <a:rPr lang="en-US" sz="1600" dirty="0">
                <a:solidFill>
                  <a:srgbClr val="1B6B93"/>
                </a:solidFill>
                <a:latin typeface="+mn-ea"/>
              </a:rPr>
              <a:t>10</a:t>
            </a:r>
            <a:r>
              <a:rPr lang="zh-CN" altLang="en-US" sz="1600" dirty="0">
                <a:solidFill>
                  <a:srgbClr val="1B6B93"/>
                </a:solidFill>
                <a:latin typeface="+mn-ea"/>
              </a:rPr>
              <a:t>个月外资仍持续保持净流出态势，净卖出额达</a:t>
            </a:r>
            <a:r>
              <a:rPr lang="en-US" sz="1600" dirty="0">
                <a:solidFill>
                  <a:srgbClr val="1B6B93"/>
                </a:solidFill>
                <a:latin typeface="+mn-ea"/>
              </a:rPr>
              <a:t>2.044</a:t>
            </a:r>
            <a:r>
              <a:rPr lang="zh-CN" altLang="en-US" sz="1600" dirty="0">
                <a:solidFill>
                  <a:srgbClr val="1B6B93"/>
                </a:solidFill>
                <a:latin typeface="+mn-ea"/>
              </a:rPr>
              <a:t>万亿越盾。然而，在</a:t>
            </a:r>
            <a:r>
              <a:rPr lang="en-US" sz="1600" dirty="0">
                <a:solidFill>
                  <a:srgbClr val="1B6B93"/>
                </a:solidFill>
                <a:latin typeface="+mn-ea"/>
              </a:rPr>
              <a:t>2022</a:t>
            </a:r>
            <a:r>
              <a:rPr lang="zh-CN" altLang="en-US" sz="1600" dirty="0">
                <a:solidFill>
                  <a:srgbClr val="1B6B93"/>
                </a:solidFill>
                <a:latin typeface="+mn-ea"/>
              </a:rPr>
              <a:t>年最后两个月，外资涌入越南股市，三个交易市场的净买入额达到</a:t>
            </a:r>
            <a:r>
              <a:rPr lang="en-US" sz="1600" dirty="0">
                <a:solidFill>
                  <a:srgbClr val="1B6B93"/>
                </a:solidFill>
                <a:latin typeface="+mn-ea"/>
              </a:rPr>
              <a:t>29.215</a:t>
            </a:r>
            <a:r>
              <a:rPr lang="zh-CN" altLang="en-US" sz="1600" dirty="0">
                <a:solidFill>
                  <a:srgbClr val="1B6B93"/>
                </a:solidFill>
                <a:latin typeface="+mn-ea"/>
              </a:rPr>
              <a:t>万亿越盾，从而有助于推动指数强劲反弹。</a:t>
            </a:r>
            <a:endParaRPr lang="en-US" sz="1600" dirty="0">
              <a:solidFill>
                <a:srgbClr val="1B6B93"/>
              </a:solidFill>
              <a:latin typeface="+mn-ea"/>
            </a:endParaRPr>
          </a:p>
          <a:p>
            <a:pPr marL="0" indent="0">
              <a:buNone/>
            </a:pPr>
            <a:endParaRPr lang="en-US" sz="1600" dirty="0">
              <a:solidFill>
                <a:srgbClr val="1B6B93"/>
              </a:solidFill>
              <a:latin typeface="+mn-ea"/>
              <a:cs typeface="Times New Roman" panose="02020603050405020304" pitchFamily="18" charset="0"/>
            </a:endParaRPr>
          </a:p>
          <a:p>
            <a:endParaRPr lang="en-US" sz="1600" dirty="0">
              <a:solidFill>
                <a:srgbClr val="1B6B93"/>
              </a:solidFill>
              <a:latin typeface="+mn-ea"/>
              <a:cs typeface="Times New Roman" panose="02020603050405020304" pitchFamily="18" charset="0"/>
            </a:endParaRPr>
          </a:p>
        </p:txBody>
      </p:sp>
      <p:graphicFrame>
        <p:nvGraphicFramePr>
          <p:cNvPr id="4" name="Chart 3">
            <a:extLst>
              <a:ext uri="{FF2B5EF4-FFF2-40B4-BE49-F238E27FC236}">
                <a16:creationId xmlns:a16="http://schemas.microsoft.com/office/drawing/2014/main" id="{1602A66D-D7B2-D25D-9D08-FC1D52282C86}"/>
              </a:ext>
            </a:extLst>
          </p:cNvPr>
          <p:cNvGraphicFramePr>
            <a:graphicFrameLocks/>
          </p:cNvGraphicFramePr>
          <p:nvPr>
            <p:extLst>
              <p:ext uri="{D42A27DB-BD31-4B8C-83A1-F6EECF244321}">
                <p14:modId xmlns:p14="http://schemas.microsoft.com/office/powerpoint/2010/main" val="2313023545"/>
              </p:ext>
            </p:extLst>
          </p:nvPr>
        </p:nvGraphicFramePr>
        <p:xfrm>
          <a:off x="838200" y="801686"/>
          <a:ext cx="5257798" cy="40888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904438B7-9BCA-4F12-9780-DD92791FE84B}"/>
              </a:ext>
            </a:extLst>
          </p:cNvPr>
          <p:cNvGraphicFramePr>
            <a:graphicFrameLocks/>
          </p:cNvGraphicFramePr>
          <p:nvPr>
            <p:extLst>
              <p:ext uri="{D42A27DB-BD31-4B8C-83A1-F6EECF244321}">
                <p14:modId xmlns:p14="http://schemas.microsoft.com/office/powerpoint/2010/main" val="336693430"/>
              </p:ext>
            </p:extLst>
          </p:nvPr>
        </p:nvGraphicFramePr>
        <p:xfrm>
          <a:off x="6393948" y="801686"/>
          <a:ext cx="5257801" cy="4088814"/>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59A82AC4-6C3B-F0F8-19EE-5BED0F3B18C6}"/>
              </a:ext>
            </a:extLst>
          </p:cNvPr>
          <p:cNvSpPr txBox="1">
            <a:spLocks/>
          </p:cNvSpPr>
          <p:nvPr/>
        </p:nvSpPr>
        <p:spPr>
          <a:xfrm>
            <a:off x="6095997" y="4973932"/>
            <a:ext cx="5257801" cy="2756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zh-CN" altLang="en-US" sz="1300" i="1" dirty="0">
                <a:solidFill>
                  <a:srgbClr val="1B6B93"/>
                </a:solidFill>
                <a:latin typeface="+mn-ea"/>
                <a:cs typeface="Times New Roman" panose="02020603050405020304" pitchFamily="18" charset="0"/>
              </a:rPr>
              <a:t>数据来源</a:t>
            </a:r>
            <a:r>
              <a:rPr lang="en-US" sz="1300" i="1" dirty="0">
                <a:solidFill>
                  <a:srgbClr val="1B6B93"/>
                </a:solidFill>
                <a:latin typeface="+mn-ea"/>
                <a:cs typeface="Times New Roman" panose="02020603050405020304" pitchFamily="18" charset="0"/>
              </a:rPr>
              <a:t>: </a:t>
            </a:r>
            <a:r>
              <a:rPr lang="vi-VN" sz="1300" i="1" dirty="0">
                <a:solidFill>
                  <a:srgbClr val="1B6B93"/>
                </a:solidFill>
                <a:latin typeface="+mn-ea"/>
                <a:cs typeface="Times New Roman" panose="02020603050405020304" pitchFamily="18" charset="0"/>
              </a:rPr>
              <a:t>CSI Research</a:t>
            </a:r>
            <a:endParaRPr lang="en-US" sz="1300" i="1" dirty="0">
              <a:solidFill>
                <a:srgbClr val="1B6B93"/>
              </a:solidFill>
              <a:latin typeface="+mn-ea"/>
              <a:cs typeface="Times New Roman" panose="02020603050405020304" pitchFamily="18" charset="0"/>
            </a:endParaRPr>
          </a:p>
        </p:txBody>
      </p:sp>
      <p:sp>
        <p:nvSpPr>
          <p:cNvPr id="8" name="Slide Number Placeholder 7">
            <a:extLst>
              <a:ext uri="{FF2B5EF4-FFF2-40B4-BE49-F238E27FC236}">
                <a16:creationId xmlns:a16="http://schemas.microsoft.com/office/drawing/2014/main" id="{9EB29E5B-BA52-4252-9365-40BF3C8F138B}"/>
              </a:ext>
            </a:extLst>
          </p:cNvPr>
          <p:cNvSpPr>
            <a:spLocks noGrp="1"/>
          </p:cNvSpPr>
          <p:nvPr>
            <p:ph type="sldNum" sz="quarter" idx="12"/>
          </p:nvPr>
        </p:nvSpPr>
        <p:spPr/>
        <p:txBody>
          <a:bodyPr/>
          <a:lstStyle/>
          <a:p>
            <a:fld id="{E3AA6E91-8AE1-1843-898F-0F2DCEC2ED19}" type="slidenum">
              <a:rPr lang="en-US" smtClean="0">
                <a:solidFill>
                  <a:srgbClr val="1B6B93"/>
                </a:solidFill>
                <a:latin typeface="+mn-ea"/>
              </a:rPr>
              <a:t>23</a:t>
            </a:fld>
            <a:endParaRPr lang="en-US">
              <a:solidFill>
                <a:srgbClr val="1B6B93"/>
              </a:solidFill>
              <a:latin typeface="+mn-ea"/>
            </a:endParaRPr>
          </a:p>
        </p:txBody>
      </p:sp>
    </p:spTree>
    <p:extLst>
      <p:ext uri="{BB962C8B-B14F-4D97-AF65-F5344CB8AC3E}">
        <p14:creationId xmlns:p14="http://schemas.microsoft.com/office/powerpoint/2010/main" val="3474694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613" y="339982"/>
            <a:ext cx="7206574" cy="436561"/>
          </a:xfrm>
        </p:spPr>
        <p:txBody>
          <a:bodyPr>
            <a:normAutofit/>
          </a:bodyPr>
          <a:lstStyle/>
          <a:p>
            <a:r>
              <a:rPr lang="zh-CN" altLang="en-US" sz="1800" b="1" dirty="0">
                <a:solidFill>
                  <a:srgbClr val="1B6B93"/>
                </a:solidFill>
                <a:latin typeface="+mn-ea"/>
                <a:ea typeface="+mn-ea"/>
                <a:cs typeface="Times New Roman" panose="02020603050405020304" pitchFamily="18" charset="0"/>
              </a:rPr>
              <a:t>外资交易</a:t>
            </a:r>
            <a:endParaRPr lang="en-US" sz="1800" b="1" dirty="0">
              <a:solidFill>
                <a:srgbClr val="1B6B93"/>
              </a:solidFill>
              <a:latin typeface="+mn-ea"/>
              <a:ea typeface="+mn-ea"/>
              <a:cs typeface="Times New Roman" panose="02020603050405020304" pitchFamily="18" charset="0"/>
            </a:endParaRPr>
          </a:p>
        </p:txBody>
      </p:sp>
      <p:sp>
        <p:nvSpPr>
          <p:cNvPr id="7" name="Content Placeholder 2">
            <a:extLst>
              <a:ext uri="{FF2B5EF4-FFF2-40B4-BE49-F238E27FC236}">
                <a16:creationId xmlns:a16="http://schemas.microsoft.com/office/drawing/2014/main" id="{59A82AC4-6C3B-F0F8-19EE-5BED0F3B18C6}"/>
              </a:ext>
            </a:extLst>
          </p:cNvPr>
          <p:cNvSpPr txBox="1">
            <a:spLocks/>
          </p:cNvSpPr>
          <p:nvPr/>
        </p:nvSpPr>
        <p:spPr>
          <a:xfrm>
            <a:off x="3730324" y="6356350"/>
            <a:ext cx="5598264" cy="2756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zh-CN" altLang="en-US" sz="1300" i="1" dirty="0">
                <a:solidFill>
                  <a:srgbClr val="1B6B93"/>
                </a:solidFill>
                <a:latin typeface="Times New Roman" panose="02020603050405020304" pitchFamily="18" charset="0"/>
                <a:cs typeface="Times New Roman" panose="02020603050405020304" pitchFamily="18" charset="0"/>
              </a:rPr>
              <a:t>数据来源</a:t>
            </a:r>
            <a:r>
              <a:rPr lang="en-US" sz="1300" i="1" dirty="0">
                <a:solidFill>
                  <a:srgbClr val="1B6B93"/>
                </a:solidFill>
                <a:latin typeface="Times New Roman" panose="02020603050405020304" pitchFamily="18" charset="0"/>
                <a:cs typeface="Times New Roman" panose="02020603050405020304" pitchFamily="18" charset="0"/>
              </a:rPr>
              <a:t>: </a:t>
            </a:r>
            <a:r>
              <a:rPr lang="vi-VN" sz="1300" i="1" dirty="0">
                <a:solidFill>
                  <a:srgbClr val="1B6B93"/>
                </a:solidFill>
                <a:latin typeface="Times New Roman" panose="02020603050405020304" pitchFamily="18" charset="0"/>
                <a:cs typeface="Times New Roman" panose="02020603050405020304" pitchFamily="18" charset="0"/>
              </a:rPr>
              <a:t>CSI Research</a:t>
            </a:r>
            <a:endParaRPr lang="en-US" sz="1300" i="1" dirty="0">
              <a:solidFill>
                <a:srgbClr val="1B6B93"/>
              </a:solidFill>
              <a:latin typeface="Times New Roman" panose="02020603050405020304" pitchFamily="18" charset="0"/>
              <a:cs typeface="Times New Roman" panose="02020603050405020304" pitchFamily="18" charset="0"/>
            </a:endParaRPr>
          </a:p>
        </p:txBody>
      </p:sp>
      <p:graphicFrame>
        <p:nvGraphicFramePr>
          <p:cNvPr id="10" name="Chart 9">
            <a:extLst>
              <a:ext uri="{FF2B5EF4-FFF2-40B4-BE49-F238E27FC236}">
                <a16:creationId xmlns:a16="http://schemas.microsoft.com/office/drawing/2014/main" id="{0A373AA4-4E66-46AE-1864-56DDDB0ED263}"/>
              </a:ext>
            </a:extLst>
          </p:cNvPr>
          <p:cNvGraphicFramePr>
            <a:graphicFrameLocks/>
          </p:cNvGraphicFramePr>
          <p:nvPr>
            <p:extLst>
              <p:ext uri="{D42A27DB-BD31-4B8C-83A1-F6EECF244321}">
                <p14:modId xmlns:p14="http://schemas.microsoft.com/office/powerpoint/2010/main" val="1184101358"/>
              </p:ext>
            </p:extLst>
          </p:nvPr>
        </p:nvGraphicFramePr>
        <p:xfrm>
          <a:off x="497733" y="988291"/>
          <a:ext cx="11271901" cy="4743608"/>
        </p:xfrm>
        <a:graphic>
          <a:graphicData uri="http://schemas.openxmlformats.org/drawingml/2006/chart">
            <c:chart xmlns:c="http://schemas.openxmlformats.org/drawingml/2006/chart" xmlns:r="http://schemas.openxmlformats.org/officeDocument/2006/relationships" r:id="rId2"/>
          </a:graphicData>
        </a:graphic>
      </p:graphicFrame>
      <p:pic>
        <p:nvPicPr>
          <p:cNvPr id="8" name="chart"/>
          <p:cNvPicPr>
            <a:picLocks noChangeAspect="1"/>
          </p:cNvPicPr>
          <p:nvPr/>
        </p:nvPicPr>
        <p:blipFill>
          <a:blip r:embed="rId3"/>
          <a:stretch>
            <a:fillRect/>
          </a:stretch>
        </p:blipFill>
        <p:spPr>
          <a:xfrm>
            <a:off x="1021955" y="5341434"/>
            <a:ext cx="10672312" cy="974640"/>
          </a:xfrm>
          <a:prstGeom prst="rect">
            <a:avLst/>
          </a:prstGeom>
        </p:spPr>
      </p:pic>
      <p:sp>
        <p:nvSpPr>
          <p:cNvPr id="4" name="Slide Number Placeholder 3">
            <a:extLst>
              <a:ext uri="{FF2B5EF4-FFF2-40B4-BE49-F238E27FC236}">
                <a16:creationId xmlns:a16="http://schemas.microsoft.com/office/drawing/2014/main" id="{8B936080-7760-4453-8F3A-9C754CC8DBDC}"/>
              </a:ext>
            </a:extLst>
          </p:cNvPr>
          <p:cNvSpPr>
            <a:spLocks noGrp="1"/>
          </p:cNvSpPr>
          <p:nvPr>
            <p:ph type="sldNum" sz="quarter" idx="12"/>
          </p:nvPr>
        </p:nvSpPr>
        <p:spPr/>
        <p:txBody>
          <a:bodyPr/>
          <a:lstStyle/>
          <a:p>
            <a:fld id="{E3AA6E91-8AE1-1843-898F-0F2DCEC2ED19}" type="slidenum">
              <a:rPr lang="en-US" smtClean="0">
                <a:solidFill>
                  <a:srgbClr val="1B6B93"/>
                </a:solidFill>
              </a:rPr>
              <a:t>24</a:t>
            </a:fld>
            <a:endParaRPr lang="en-US">
              <a:solidFill>
                <a:srgbClr val="1B6B93"/>
              </a:solidFill>
            </a:endParaRPr>
          </a:p>
        </p:txBody>
      </p:sp>
    </p:spTree>
    <p:extLst>
      <p:ext uri="{BB962C8B-B14F-4D97-AF65-F5344CB8AC3E}">
        <p14:creationId xmlns:p14="http://schemas.microsoft.com/office/powerpoint/2010/main" val="4236713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987" y="340707"/>
            <a:ext cx="7206574" cy="436561"/>
          </a:xfrm>
        </p:spPr>
        <p:txBody>
          <a:bodyPr>
            <a:normAutofit/>
          </a:bodyPr>
          <a:lstStyle/>
          <a:p>
            <a:r>
              <a:rPr lang="zh-CN" altLang="en-US" sz="1800" b="1" dirty="0">
                <a:solidFill>
                  <a:srgbClr val="1B6B93"/>
                </a:solidFill>
                <a:latin typeface="+mn-ea"/>
                <a:ea typeface="+mn-ea"/>
                <a:cs typeface="Times New Roman" panose="02020603050405020304" pitchFamily="18" charset="0"/>
              </a:rPr>
              <a:t>外资交易</a:t>
            </a:r>
            <a:endParaRPr lang="en-US" sz="1800" b="1" dirty="0">
              <a:solidFill>
                <a:srgbClr val="1B6B93"/>
              </a:solidFill>
              <a:latin typeface="+mn-ea"/>
              <a:ea typeface="+mn-ea"/>
              <a:cs typeface="Times New Roman" panose="02020603050405020304" pitchFamily="18" charset="0"/>
            </a:endParaRPr>
          </a:p>
        </p:txBody>
      </p:sp>
      <p:sp>
        <p:nvSpPr>
          <p:cNvPr id="7" name="Content Placeholder 2">
            <a:extLst>
              <a:ext uri="{FF2B5EF4-FFF2-40B4-BE49-F238E27FC236}">
                <a16:creationId xmlns:a16="http://schemas.microsoft.com/office/drawing/2014/main" id="{59A82AC4-6C3B-F0F8-19EE-5BED0F3B18C6}"/>
              </a:ext>
            </a:extLst>
          </p:cNvPr>
          <p:cNvSpPr txBox="1">
            <a:spLocks/>
          </p:cNvSpPr>
          <p:nvPr/>
        </p:nvSpPr>
        <p:spPr>
          <a:xfrm>
            <a:off x="6095997" y="5731898"/>
            <a:ext cx="5598264" cy="2756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zh-CN" altLang="en-US" sz="1300" i="1" dirty="0">
                <a:solidFill>
                  <a:srgbClr val="1B6B93"/>
                </a:solidFill>
                <a:latin typeface="+mn-ea"/>
                <a:cs typeface="Times New Roman" panose="02020603050405020304" pitchFamily="18" charset="0"/>
              </a:rPr>
              <a:t>数据来源</a:t>
            </a:r>
            <a:r>
              <a:rPr lang="en-US" sz="1300" i="1" dirty="0">
                <a:solidFill>
                  <a:srgbClr val="1B6B93"/>
                </a:solidFill>
                <a:latin typeface="+mn-ea"/>
                <a:cs typeface="Times New Roman" panose="02020603050405020304" pitchFamily="18" charset="0"/>
              </a:rPr>
              <a:t>: </a:t>
            </a:r>
            <a:r>
              <a:rPr lang="vi-VN" sz="1300" i="1" dirty="0">
                <a:solidFill>
                  <a:srgbClr val="1B6B93"/>
                </a:solidFill>
                <a:latin typeface="+mn-ea"/>
                <a:cs typeface="Times New Roman" panose="02020603050405020304" pitchFamily="18" charset="0"/>
              </a:rPr>
              <a:t>CSI Research</a:t>
            </a:r>
            <a:endParaRPr lang="en-US" sz="1300" i="1" dirty="0">
              <a:solidFill>
                <a:srgbClr val="1B6B93"/>
              </a:solidFill>
              <a:latin typeface="+mn-ea"/>
              <a:cs typeface="Times New Roman" panose="02020603050405020304" pitchFamily="18" charset="0"/>
            </a:endParaRPr>
          </a:p>
        </p:txBody>
      </p:sp>
      <p:graphicFrame>
        <p:nvGraphicFramePr>
          <p:cNvPr id="3" name="Chart 2">
            <a:extLst>
              <a:ext uri="{FF2B5EF4-FFF2-40B4-BE49-F238E27FC236}">
                <a16:creationId xmlns:a16="http://schemas.microsoft.com/office/drawing/2014/main" id="{47D22181-2D74-9131-7CDD-43F3D470403F}"/>
              </a:ext>
            </a:extLst>
          </p:cNvPr>
          <p:cNvGraphicFramePr>
            <a:graphicFrameLocks/>
          </p:cNvGraphicFramePr>
          <p:nvPr>
            <p:extLst>
              <p:ext uri="{D42A27DB-BD31-4B8C-83A1-F6EECF244321}">
                <p14:modId xmlns:p14="http://schemas.microsoft.com/office/powerpoint/2010/main" val="3735579769"/>
              </p:ext>
            </p:extLst>
          </p:nvPr>
        </p:nvGraphicFramePr>
        <p:xfrm>
          <a:off x="497733" y="1126103"/>
          <a:ext cx="5598258" cy="46057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E42EBF1D-DC64-2C78-9397-3EE5E755740F}"/>
              </a:ext>
            </a:extLst>
          </p:cNvPr>
          <p:cNvGraphicFramePr>
            <a:graphicFrameLocks/>
          </p:cNvGraphicFramePr>
          <p:nvPr>
            <p:extLst>
              <p:ext uri="{D42A27DB-BD31-4B8C-83A1-F6EECF244321}">
                <p14:modId xmlns:p14="http://schemas.microsoft.com/office/powerpoint/2010/main" val="3279473618"/>
              </p:ext>
            </p:extLst>
          </p:nvPr>
        </p:nvGraphicFramePr>
        <p:xfrm>
          <a:off x="6095989" y="1126101"/>
          <a:ext cx="5598271" cy="460579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481854C1-3297-43B7-BDE5-1F0DB84183C7}"/>
              </a:ext>
            </a:extLst>
          </p:cNvPr>
          <p:cNvSpPr>
            <a:spLocks noGrp="1"/>
          </p:cNvSpPr>
          <p:nvPr>
            <p:ph type="sldNum" sz="quarter" idx="12"/>
          </p:nvPr>
        </p:nvSpPr>
        <p:spPr/>
        <p:txBody>
          <a:bodyPr/>
          <a:lstStyle/>
          <a:p>
            <a:fld id="{E3AA6E91-8AE1-1843-898F-0F2DCEC2ED19}" type="slidenum">
              <a:rPr lang="en-US" smtClean="0">
                <a:solidFill>
                  <a:srgbClr val="1B6B93"/>
                </a:solidFill>
                <a:latin typeface="+mn-ea"/>
              </a:rPr>
              <a:t>25</a:t>
            </a:fld>
            <a:endParaRPr lang="en-US">
              <a:solidFill>
                <a:srgbClr val="1B6B93"/>
              </a:solidFill>
              <a:latin typeface="+mn-ea"/>
            </a:endParaRPr>
          </a:p>
        </p:txBody>
      </p:sp>
    </p:spTree>
    <p:extLst>
      <p:ext uri="{BB962C8B-B14F-4D97-AF65-F5344CB8AC3E}">
        <p14:creationId xmlns:p14="http://schemas.microsoft.com/office/powerpoint/2010/main" val="3748642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36" y="353335"/>
            <a:ext cx="7206574" cy="436561"/>
          </a:xfrm>
        </p:spPr>
        <p:txBody>
          <a:bodyPr>
            <a:normAutofit/>
          </a:bodyPr>
          <a:lstStyle/>
          <a:p>
            <a:r>
              <a:rPr lang="zh-CN" altLang="en-US" sz="1800" b="1" dirty="0">
                <a:solidFill>
                  <a:srgbClr val="1B6B93"/>
                </a:solidFill>
                <a:latin typeface="+mj-ea"/>
                <a:cs typeface="Times New Roman" panose="02020603050405020304" pitchFamily="18" charset="0"/>
              </a:rPr>
              <a:t>板块及指数的变动</a:t>
            </a:r>
            <a:endParaRPr lang="en-US" sz="1800" b="1" dirty="0">
              <a:solidFill>
                <a:srgbClr val="1B6B93"/>
              </a:solidFill>
              <a:latin typeface="+mj-ea"/>
              <a:cs typeface="Times New Roman" panose="02020603050405020304" pitchFamily="18" charset="0"/>
            </a:endParaRPr>
          </a:p>
        </p:txBody>
      </p:sp>
      <p:sp>
        <p:nvSpPr>
          <p:cNvPr id="3" name="Content Placeholder 2"/>
          <p:cNvSpPr>
            <a:spLocks noGrp="1"/>
          </p:cNvSpPr>
          <p:nvPr>
            <p:ph idx="1"/>
          </p:nvPr>
        </p:nvSpPr>
        <p:spPr>
          <a:xfrm>
            <a:off x="171880" y="1082484"/>
            <a:ext cx="4999123" cy="5507543"/>
          </a:xfrm>
        </p:spPr>
        <p:txBody>
          <a:bodyPr>
            <a:noAutofit/>
          </a:bodyPr>
          <a:lstStyle/>
          <a:p>
            <a:pPr marL="0" indent="0" algn="just">
              <a:lnSpc>
                <a:spcPct val="100000"/>
              </a:lnSpc>
              <a:spcBef>
                <a:spcPts val="1200"/>
              </a:spcBef>
              <a:buNone/>
            </a:pPr>
            <a:r>
              <a:rPr lang="zh-CN" altLang="en-US" sz="1500" b="1">
                <a:solidFill>
                  <a:srgbClr val="1B6B93"/>
                </a:solidFill>
                <a:latin typeface="+mj-ea"/>
                <a:ea typeface="+mj-ea"/>
                <a:cs typeface="Times New Roman" panose="02020603050405020304" pitchFamily="18" charset="0"/>
              </a:rPr>
              <a:t>从 </a:t>
            </a:r>
            <a:r>
              <a:rPr lang="en-US" altLang="zh-CN" sz="1500" b="1">
                <a:solidFill>
                  <a:srgbClr val="1B6B93"/>
                </a:solidFill>
                <a:latin typeface="+mj-ea"/>
                <a:ea typeface="+mj-ea"/>
                <a:cs typeface="Times New Roman" panose="02020603050405020304" pitchFamily="18" charset="0"/>
              </a:rPr>
              <a:t>2022 </a:t>
            </a:r>
            <a:r>
              <a:rPr lang="zh-CN" altLang="en-US" sz="1500" b="1">
                <a:solidFill>
                  <a:srgbClr val="1B6B93"/>
                </a:solidFill>
                <a:latin typeface="+mj-ea"/>
                <a:ea typeface="+mj-ea"/>
                <a:cs typeface="Times New Roman" panose="02020603050405020304" pitchFamily="18" charset="0"/>
              </a:rPr>
              <a:t>年 </a:t>
            </a:r>
            <a:r>
              <a:rPr lang="en-US" altLang="zh-CN" sz="1500" b="1">
                <a:solidFill>
                  <a:srgbClr val="1B6B93"/>
                </a:solidFill>
                <a:latin typeface="+mj-ea"/>
                <a:ea typeface="+mj-ea"/>
                <a:cs typeface="Times New Roman" panose="02020603050405020304" pitchFamily="18" charset="0"/>
              </a:rPr>
              <a:t>1 </a:t>
            </a:r>
            <a:r>
              <a:rPr lang="zh-CN" altLang="en-US" sz="1500" b="1">
                <a:solidFill>
                  <a:srgbClr val="1B6B93"/>
                </a:solidFill>
                <a:latin typeface="+mj-ea"/>
                <a:ea typeface="+mj-ea"/>
                <a:cs typeface="Times New Roman" panose="02020603050405020304" pitchFamily="18" charset="0"/>
              </a:rPr>
              <a:t>月 </a:t>
            </a:r>
            <a:r>
              <a:rPr lang="en-US" altLang="zh-CN" sz="1500" b="1">
                <a:solidFill>
                  <a:srgbClr val="1B6B93"/>
                </a:solidFill>
                <a:latin typeface="+mj-ea"/>
                <a:ea typeface="+mj-ea"/>
                <a:cs typeface="Times New Roman" panose="02020603050405020304" pitchFamily="18" charset="0"/>
              </a:rPr>
              <a:t>10 </a:t>
            </a:r>
            <a:r>
              <a:rPr lang="zh-CN" altLang="en-US" sz="1500" b="1">
                <a:solidFill>
                  <a:srgbClr val="1B6B93"/>
                </a:solidFill>
                <a:latin typeface="+mj-ea"/>
                <a:ea typeface="+mj-ea"/>
                <a:cs typeface="Times New Roman" panose="02020603050405020304" pitchFamily="18" charset="0"/>
              </a:rPr>
              <a:t>日越南指数创下的历史最高点至 </a:t>
            </a:r>
            <a:r>
              <a:rPr lang="en-US" altLang="zh-CN" sz="1500" b="1">
                <a:solidFill>
                  <a:srgbClr val="1B6B93"/>
                </a:solidFill>
                <a:latin typeface="+mj-ea"/>
                <a:ea typeface="+mj-ea"/>
                <a:cs typeface="Times New Roman" panose="02020603050405020304" pitchFamily="18" charset="0"/>
              </a:rPr>
              <a:t>2022 </a:t>
            </a:r>
            <a:r>
              <a:rPr lang="zh-CN" altLang="en-US" sz="1500" b="1">
                <a:solidFill>
                  <a:srgbClr val="1B6B93"/>
                </a:solidFill>
                <a:latin typeface="+mj-ea"/>
                <a:ea typeface="+mj-ea"/>
                <a:cs typeface="Times New Roman" panose="02020603050405020304" pitchFamily="18" charset="0"/>
              </a:rPr>
              <a:t>年 </a:t>
            </a:r>
            <a:r>
              <a:rPr lang="en-US" altLang="zh-CN" sz="1500" b="1">
                <a:solidFill>
                  <a:srgbClr val="1B6B93"/>
                </a:solidFill>
                <a:latin typeface="+mj-ea"/>
                <a:ea typeface="+mj-ea"/>
                <a:cs typeface="Times New Roman" panose="02020603050405020304" pitchFamily="18" charset="0"/>
              </a:rPr>
              <a:t>11 </a:t>
            </a:r>
            <a:r>
              <a:rPr lang="zh-CN" altLang="en-US" sz="1500" b="1">
                <a:solidFill>
                  <a:srgbClr val="1B6B93"/>
                </a:solidFill>
                <a:latin typeface="+mj-ea"/>
                <a:ea typeface="+mj-ea"/>
                <a:cs typeface="Times New Roman" panose="02020603050405020304" pitchFamily="18" charset="0"/>
              </a:rPr>
              <a:t>月 </a:t>
            </a:r>
            <a:r>
              <a:rPr lang="en-US" altLang="zh-CN" sz="1500" b="1">
                <a:solidFill>
                  <a:srgbClr val="1B6B93"/>
                </a:solidFill>
                <a:latin typeface="+mj-ea"/>
                <a:ea typeface="+mj-ea"/>
                <a:cs typeface="Times New Roman" panose="02020603050405020304" pitchFamily="18" charset="0"/>
              </a:rPr>
              <a:t>16 </a:t>
            </a:r>
            <a:r>
              <a:rPr lang="zh-CN" altLang="en-US" sz="1500" b="1">
                <a:solidFill>
                  <a:srgbClr val="1B6B93"/>
                </a:solidFill>
                <a:latin typeface="+mj-ea"/>
                <a:ea typeface="+mj-ea"/>
                <a:cs typeface="Times New Roman" panose="02020603050405020304" pitchFamily="18" charset="0"/>
              </a:rPr>
              <a:t>日的底部，越南指数大幅下降 </a:t>
            </a:r>
            <a:r>
              <a:rPr lang="en-US" altLang="zh-CN" sz="1500" b="1">
                <a:solidFill>
                  <a:srgbClr val="1B6B93"/>
                </a:solidFill>
                <a:latin typeface="+mj-ea"/>
                <a:ea typeface="+mj-ea"/>
                <a:cs typeface="Times New Roman" panose="02020603050405020304" pitchFamily="18" charset="0"/>
              </a:rPr>
              <a:t>34.45%</a:t>
            </a:r>
            <a:r>
              <a:rPr lang="zh-CN" altLang="en-US" sz="1500" b="1">
                <a:solidFill>
                  <a:srgbClr val="1B6B93"/>
                </a:solidFill>
                <a:latin typeface="+mj-ea"/>
                <a:ea typeface="+mj-ea"/>
                <a:cs typeface="Times New Roman" panose="02020603050405020304" pitchFamily="18" charset="0"/>
              </a:rPr>
              <a:t>其中，跌幅最大的三个板块包括：（</a:t>
            </a:r>
            <a:r>
              <a:rPr lang="en-US" altLang="zh-CN" sz="1500" b="1">
                <a:solidFill>
                  <a:srgbClr val="1B6B93"/>
                </a:solidFill>
                <a:latin typeface="+mj-ea"/>
                <a:ea typeface="+mj-ea"/>
                <a:cs typeface="Times New Roman" panose="02020603050405020304" pitchFamily="18" charset="0"/>
              </a:rPr>
              <a:t>1</a:t>
            </a:r>
            <a:r>
              <a:rPr lang="zh-CN" altLang="en-US" sz="1500" b="1">
                <a:solidFill>
                  <a:srgbClr val="1B6B93"/>
                </a:solidFill>
                <a:latin typeface="+mj-ea"/>
                <a:ea typeface="+mj-ea"/>
                <a:cs typeface="Times New Roman" panose="02020603050405020304" pitchFamily="18" charset="0"/>
              </a:rPr>
              <a:t>）证券（</a:t>
            </a:r>
            <a:r>
              <a:rPr lang="en-US" altLang="zh-CN" sz="1500" b="1">
                <a:solidFill>
                  <a:srgbClr val="1B6B93"/>
                </a:solidFill>
                <a:latin typeface="+mj-ea"/>
                <a:ea typeface="+mj-ea"/>
                <a:cs typeface="Times New Roman" panose="02020603050405020304" pitchFamily="18" charset="0"/>
              </a:rPr>
              <a:t>-72.4%</a:t>
            </a:r>
            <a:r>
              <a:rPr lang="zh-CN" altLang="en-US" sz="1500" b="1">
                <a:solidFill>
                  <a:srgbClr val="1B6B93"/>
                </a:solidFill>
                <a:latin typeface="+mj-ea"/>
                <a:ea typeface="+mj-ea"/>
                <a:cs typeface="Times New Roman" panose="02020603050405020304" pitchFamily="18" charset="0"/>
              </a:rPr>
              <a:t>）</a:t>
            </a:r>
            <a:r>
              <a:rPr lang="zh-CN" altLang="en-US" sz="1500">
                <a:solidFill>
                  <a:srgbClr val="1B6B93"/>
                </a:solidFill>
                <a:latin typeface="+mj-ea"/>
                <a:ea typeface="+mj-ea"/>
                <a:cs typeface="Times New Roman" panose="02020603050405020304" pitchFamily="18" charset="0"/>
              </a:rPr>
              <a:t>，受调整趋势的影响，证券公司的自营受损，经济收入以及融资融券活动有所减少； </a:t>
            </a:r>
            <a:r>
              <a:rPr lang="zh-CN" altLang="en-US" sz="1500" b="1">
                <a:solidFill>
                  <a:srgbClr val="1B6B93"/>
                </a:solidFill>
                <a:latin typeface="+mj-ea"/>
                <a:ea typeface="+mj-ea"/>
                <a:cs typeface="Times New Roman" panose="02020603050405020304" pitchFamily="18" charset="0"/>
              </a:rPr>
              <a:t>（</a:t>
            </a:r>
            <a:r>
              <a:rPr lang="en-US" altLang="zh-CN" sz="1500" b="1">
                <a:solidFill>
                  <a:srgbClr val="1B6B93"/>
                </a:solidFill>
                <a:latin typeface="+mj-ea"/>
                <a:ea typeface="+mj-ea"/>
                <a:cs typeface="Times New Roman" panose="02020603050405020304" pitchFamily="18" charset="0"/>
              </a:rPr>
              <a:t>2</a:t>
            </a:r>
            <a:r>
              <a:rPr lang="zh-CN" altLang="en-US" sz="1500" b="1">
                <a:solidFill>
                  <a:srgbClr val="1B6B93"/>
                </a:solidFill>
                <a:latin typeface="+mj-ea"/>
                <a:ea typeface="+mj-ea"/>
                <a:cs typeface="Times New Roman" panose="02020603050405020304" pitchFamily="18" charset="0"/>
              </a:rPr>
              <a:t>）建筑（</a:t>
            </a:r>
            <a:r>
              <a:rPr lang="en-US" altLang="zh-CN" sz="1500" b="1">
                <a:solidFill>
                  <a:srgbClr val="1B6B93"/>
                </a:solidFill>
                <a:latin typeface="+mj-ea"/>
                <a:ea typeface="+mj-ea"/>
                <a:cs typeface="Times New Roman" panose="02020603050405020304" pitchFamily="18" charset="0"/>
              </a:rPr>
              <a:t>-72.9%</a:t>
            </a:r>
            <a:r>
              <a:rPr lang="zh-CN" altLang="en-US" sz="1500" b="1">
                <a:solidFill>
                  <a:srgbClr val="1B6B93"/>
                </a:solidFill>
                <a:latin typeface="+mj-ea"/>
                <a:ea typeface="+mj-ea"/>
                <a:cs typeface="Times New Roman" panose="02020603050405020304" pitchFamily="18" charset="0"/>
              </a:rPr>
              <a:t>）</a:t>
            </a:r>
            <a:r>
              <a:rPr lang="zh-CN" altLang="en-US" sz="1500">
                <a:solidFill>
                  <a:srgbClr val="1B6B93"/>
                </a:solidFill>
                <a:latin typeface="+mj-ea"/>
                <a:ea typeface="+mj-ea"/>
                <a:cs typeface="Times New Roman" panose="02020603050405020304" pitchFamily="18" charset="0"/>
              </a:rPr>
              <a:t>和钢铁</a:t>
            </a:r>
            <a:r>
              <a:rPr lang="en-US" altLang="zh-CN" sz="1500">
                <a:solidFill>
                  <a:srgbClr val="1B6B93"/>
                </a:solidFill>
                <a:latin typeface="+mj-ea"/>
                <a:ea typeface="+mj-ea"/>
                <a:cs typeface="Times New Roman" panose="02020603050405020304" pitchFamily="18" charset="0"/>
              </a:rPr>
              <a:t/>
            </a:r>
            <a:br>
              <a:rPr lang="en-US" altLang="zh-CN" sz="1500">
                <a:solidFill>
                  <a:srgbClr val="1B6B93"/>
                </a:solidFill>
                <a:latin typeface="+mj-ea"/>
                <a:ea typeface="+mj-ea"/>
                <a:cs typeface="Times New Roman" panose="02020603050405020304" pitchFamily="18" charset="0"/>
              </a:rPr>
            </a:br>
            <a:r>
              <a:rPr lang="zh-CN" altLang="en-US" sz="1500">
                <a:solidFill>
                  <a:srgbClr val="1B6B93"/>
                </a:solidFill>
                <a:latin typeface="+mj-ea"/>
                <a:ea typeface="+mj-ea"/>
                <a:cs typeface="Times New Roman" panose="02020603050405020304" pitchFamily="18" charset="0"/>
              </a:rPr>
              <a:t>（</a:t>
            </a:r>
            <a:r>
              <a:rPr lang="en-US" altLang="zh-CN" sz="1500">
                <a:solidFill>
                  <a:srgbClr val="1B6B93"/>
                </a:solidFill>
                <a:latin typeface="+mj-ea"/>
                <a:ea typeface="+mj-ea"/>
                <a:cs typeface="Times New Roman" panose="02020603050405020304" pitchFamily="18" charset="0"/>
              </a:rPr>
              <a:t>-68.45%</a:t>
            </a:r>
            <a:r>
              <a:rPr lang="zh-CN" altLang="en-US" sz="1500">
                <a:solidFill>
                  <a:srgbClr val="1B6B93"/>
                </a:solidFill>
                <a:latin typeface="+mj-ea"/>
                <a:ea typeface="+mj-ea"/>
                <a:cs typeface="Times New Roman" panose="02020603050405020304" pitchFamily="18" charset="0"/>
              </a:rPr>
              <a:t>）因房地产市场需求急剧下降而受到直接影响；此外，</a:t>
            </a:r>
            <a:r>
              <a:rPr lang="en-US" altLang="zh-CN" sz="1500" b="1">
                <a:solidFill>
                  <a:srgbClr val="1B6B93"/>
                </a:solidFill>
                <a:latin typeface="+mj-ea"/>
                <a:ea typeface="+mj-ea"/>
                <a:cs typeface="Times New Roman" panose="02020603050405020304" pitchFamily="18" charset="0"/>
              </a:rPr>
              <a:t>(3) </a:t>
            </a:r>
            <a:r>
              <a:rPr lang="zh-CN" altLang="en-US" sz="1500">
                <a:solidFill>
                  <a:srgbClr val="1B6B93"/>
                </a:solidFill>
                <a:latin typeface="+mj-ea"/>
                <a:ea typeface="+mj-ea"/>
                <a:cs typeface="Times New Roman" panose="02020603050405020304" pitchFamily="18" charset="0"/>
              </a:rPr>
              <a:t>对长期资金动员渠道的债券发行活动实施收紧政策，暴露了</a:t>
            </a:r>
            <a:r>
              <a:rPr lang="zh-CN" altLang="en-US" sz="1500" b="1">
                <a:solidFill>
                  <a:srgbClr val="1B6B93"/>
                </a:solidFill>
                <a:latin typeface="+mj-ea"/>
                <a:ea typeface="+mj-ea"/>
                <a:cs typeface="Times New Roman" panose="02020603050405020304" pitchFamily="18" charset="0"/>
              </a:rPr>
              <a:t>房地产板块（</a:t>
            </a:r>
            <a:r>
              <a:rPr lang="en-US" altLang="zh-CN" sz="1500" b="1">
                <a:solidFill>
                  <a:srgbClr val="1B6B93"/>
                </a:solidFill>
                <a:latin typeface="+mj-ea"/>
                <a:ea typeface="+mj-ea"/>
                <a:cs typeface="Times New Roman" panose="02020603050405020304" pitchFamily="18" charset="0"/>
              </a:rPr>
              <a:t>-53.5%</a:t>
            </a:r>
            <a:r>
              <a:rPr lang="zh-CN" altLang="en-US" sz="1500" b="1">
                <a:solidFill>
                  <a:srgbClr val="1B6B93"/>
                </a:solidFill>
                <a:latin typeface="+mj-ea"/>
                <a:ea typeface="+mj-ea"/>
                <a:cs typeface="Times New Roman" panose="02020603050405020304" pitchFamily="18" charset="0"/>
              </a:rPr>
              <a:t>）</a:t>
            </a:r>
            <a:r>
              <a:rPr lang="zh-CN" altLang="en-US" sz="1500">
                <a:solidFill>
                  <a:srgbClr val="1B6B93"/>
                </a:solidFill>
                <a:latin typeface="+mj-ea"/>
                <a:ea typeface="+mj-ea"/>
                <a:cs typeface="Times New Roman" panose="02020603050405020304" pitchFamily="18" charset="0"/>
              </a:rPr>
              <a:t>长期存在的负面问题。</a:t>
            </a:r>
            <a:r>
              <a:rPr lang="zh-CN" altLang="en-US" sz="1500" b="1">
                <a:solidFill>
                  <a:srgbClr val="1B6B93"/>
                </a:solidFill>
                <a:latin typeface="+mj-ea"/>
                <a:ea typeface="+mj-ea"/>
                <a:cs typeface="Times New Roman" panose="02020603050405020304" pitchFamily="18" charset="0"/>
              </a:rPr>
              <a:t>（</a:t>
            </a:r>
            <a:r>
              <a:rPr lang="en-US" altLang="zh-CN" sz="1500" b="1">
                <a:solidFill>
                  <a:srgbClr val="1B6B93"/>
                </a:solidFill>
                <a:latin typeface="+mj-ea"/>
                <a:ea typeface="+mj-ea"/>
                <a:cs typeface="Times New Roman" panose="02020603050405020304" pitchFamily="18" charset="0"/>
              </a:rPr>
              <a:t>4</a:t>
            </a:r>
            <a:r>
              <a:rPr lang="zh-CN" altLang="en-US" sz="1500" b="1">
                <a:solidFill>
                  <a:srgbClr val="1B6B93"/>
                </a:solidFill>
                <a:latin typeface="+mj-ea"/>
                <a:ea typeface="+mj-ea"/>
                <a:cs typeface="Times New Roman" panose="02020603050405020304" pitchFamily="18" charset="0"/>
              </a:rPr>
              <a:t>）</a:t>
            </a:r>
            <a:r>
              <a:rPr lang="zh-CN" altLang="en-US" sz="1500">
                <a:solidFill>
                  <a:srgbClr val="1B6B93"/>
                </a:solidFill>
                <a:latin typeface="+mj-ea"/>
                <a:ea typeface="+mj-ea"/>
                <a:cs typeface="Times New Roman" panose="02020603050405020304" pitchFamily="18" charset="0"/>
              </a:rPr>
              <a:t>与此同时，全球对世界经济衰退的担忧导致越南政府出台紧缩货币政策以控制通货膨胀和汇率，这使得 </a:t>
            </a:r>
            <a:r>
              <a:rPr lang="en-US" altLang="zh-CN" sz="1500">
                <a:solidFill>
                  <a:srgbClr val="1B6B93"/>
                </a:solidFill>
                <a:latin typeface="+mj-ea"/>
                <a:ea typeface="+mj-ea"/>
                <a:cs typeface="Times New Roman" panose="02020603050405020304" pitchFamily="18" charset="0"/>
              </a:rPr>
              <a:t>(1) </a:t>
            </a:r>
            <a:r>
              <a:rPr lang="zh-CN" altLang="en-US" sz="1500">
                <a:solidFill>
                  <a:srgbClr val="1B6B93"/>
                </a:solidFill>
                <a:latin typeface="+mj-ea"/>
                <a:ea typeface="+mj-ea"/>
                <a:cs typeface="Times New Roman" panose="02020603050405020304" pitchFamily="18" charset="0"/>
              </a:rPr>
              <a:t>存款利率上升 </a:t>
            </a:r>
            <a:r>
              <a:rPr lang="en-US" altLang="zh-CN" sz="1500">
                <a:solidFill>
                  <a:srgbClr val="1B6B93"/>
                </a:solidFill>
                <a:latin typeface="+mj-ea"/>
                <a:ea typeface="+mj-ea"/>
                <a:cs typeface="Times New Roman" panose="02020603050405020304" pitchFamily="18" charset="0"/>
              </a:rPr>
              <a:t>(2) </a:t>
            </a:r>
            <a:r>
              <a:rPr lang="zh-CN" altLang="en-US" sz="1500">
                <a:solidFill>
                  <a:srgbClr val="1B6B93"/>
                </a:solidFill>
                <a:latin typeface="+mj-ea"/>
                <a:ea typeface="+mj-ea"/>
                <a:cs typeface="Times New Roman" panose="02020603050405020304" pitchFamily="18" charset="0"/>
              </a:rPr>
              <a:t>净利息收入比率趋于缩小，从而使</a:t>
            </a:r>
            <a:r>
              <a:rPr lang="zh-CN" altLang="en-US" sz="1500" b="1">
                <a:solidFill>
                  <a:srgbClr val="1B6B93"/>
                </a:solidFill>
                <a:latin typeface="+mj-ea"/>
                <a:ea typeface="+mj-ea"/>
                <a:cs typeface="Times New Roman" panose="02020603050405020304" pitchFamily="18" charset="0"/>
              </a:rPr>
              <a:t>银行业板块（</a:t>
            </a:r>
            <a:r>
              <a:rPr lang="en-US" altLang="zh-CN" sz="1500" b="1">
                <a:solidFill>
                  <a:srgbClr val="1B6B93"/>
                </a:solidFill>
                <a:latin typeface="+mj-ea"/>
                <a:ea typeface="+mj-ea"/>
                <a:cs typeface="Times New Roman" panose="02020603050405020304" pitchFamily="18" charset="0"/>
              </a:rPr>
              <a:t>-37.34%</a:t>
            </a:r>
            <a:r>
              <a:rPr lang="zh-CN" altLang="en-US" sz="1500" b="1">
                <a:solidFill>
                  <a:srgbClr val="1B6B93"/>
                </a:solidFill>
                <a:latin typeface="+mj-ea"/>
                <a:ea typeface="+mj-ea"/>
                <a:cs typeface="Times New Roman" panose="02020603050405020304" pitchFamily="18" charset="0"/>
              </a:rPr>
              <a:t>）</a:t>
            </a:r>
            <a:r>
              <a:rPr lang="zh-CN" altLang="en-US" sz="1500">
                <a:solidFill>
                  <a:srgbClr val="1B6B93"/>
                </a:solidFill>
                <a:latin typeface="+mj-ea"/>
                <a:ea typeface="+mj-ea"/>
                <a:cs typeface="Times New Roman" panose="02020603050405020304" pitchFamily="18" charset="0"/>
              </a:rPr>
              <a:t>面临较大的调整压力，尤其是在</a:t>
            </a:r>
            <a:r>
              <a:rPr lang="en-US" altLang="zh-CN" sz="1500">
                <a:solidFill>
                  <a:srgbClr val="1B6B93"/>
                </a:solidFill>
                <a:latin typeface="+mj-ea"/>
                <a:ea typeface="+mj-ea"/>
                <a:cs typeface="Times New Roman" panose="02020603050405020304" pitchFamily="18" charset="0"/>
              </a:rPr>
              <a:t>10</a:t>
            </a:r>
            <a:r>
              <a:rPr lang="zh-CN" altLang="en-US" sz="1500">
                <a:solidFill>
                  <a:srgbClr val="1B6B93"/>
                </a:solidFill>
                <a:latin typeface="+mj-ea"/>
                <a:ea typeface="+mj-ea"/>
                <a:cs typeface="Times New Roman" panose="02020603050405020304" pitchFamily="18" charset="0"/>
              </a:rPr>
              <a:t>月和</a:t>
            </a:r>
            <a:r>
              <a:rPr lang="en-US" altLang="zh-CN" sz="1500">
                <a:solidFill>
                  <a:srgbClr val="1B6B93"/>
                </a:solidFill>
                <a:latin typeface="+mj-ea"/>
                <a:ea typeface="+mj-ea"/>
                <a:cs typeface="Times New Roman" panose="02020603050405020304" pitchFamily="18" charset="0"/>
              </a:rPr>
              <a:t>11</a:t>
            </a:r>
            <a:r>
              <a:rPr lang="zh-CN" altLang="en-US" sz="1500">
                <a:solidFill>
                  <a:srgbClr val="1B6B93"/>
                </a:solidFill>
                <a:latin typeface="+mj-ea"/>
                <a:ea typeface="+mj-ea"/>
                <a:cs typeface="Times New Roman" panose="02020603050405020304" pitchFamily="18" charset="0"/>
              </a:rPr>
              <a:t>月上半月期间抛售压力相当沉重。</a:t>
            </a:r>
          </a:p>
          <a:p>
            <a:pPr marL="0" indent="0" algn="just">
              <a:lnSpc>
                <a:spcPct val="100000"/>
              </a:lnSpc>
              <a:spcBef>
                <a:spcPts val="1200"/>
              </a:spcBef>
              <a:buNone/>
            </a:pPr>
            <a:endParaRPr lang="zh-CN" altLang="en-US" sz="1500">
              <a:solidFill>
                <a:srgbClr val="1B6B93"/>
              </a:solidFill>
              <a:latin typeface="+mj-ea"/>
              <a:ea typeface="+mj-ea"/>
              <a:cs typeface="Times New Roman" panose="02020603050405020304" pitchFamily="18" charset="0"/>
            </a:endParaRPr>
          </a:p>
          <a:p>
            <a:pPr marL="0" indent="0" algn="just">
              <a:lnSpc>
                <a:spcPct val="100000"/>
              </a:lnSpc>
              <a:spcBef>
                <a:spcPts val="1200"/>
              </a:spcBef>
              <a:buNone/>
            </a:pPr>
            <a:r>
              <a:rPr lang="zh-CN" altLang="en-US" sz="1500">
                <a:solidFill>
                  <a:srgbClr val="1B6B93"/>
                </a:solidFill>
                <a:latin typeface="+mj-ea"/>
                <a:ea typeface="+mj-ea"/>
                <a:cs typeface="Times New Roman" panose="02020603050405020304" pitchFamily="18" charset="0"/>
              </a:rPr>
              <a:t>不过，从</a:t>
            </a:r>
            <a:r>
              <a:rPr lang="en-US" altLang="zh-CN" sz="1500">
                <a:solidFill>
                  <a:srgbClr val="1B6B93"/>
                </a:solidFill>
                <a:latin typeface="+mj-ea"/>
                <a:ea typeface="+mj-ea"/>
                <a:cs typeface="Times New Roman" panose="02020603050405020304" pitchFamily="18" charset="0"/>
              </a:rPr>
              <a:t>2022</a:t>
            </a:r>
            <a:r>
              <a:rPr lang="zh-CN" altLang="en-US" sz="1500">
                <a:solidFill>
                  <a:srgbClr val="1B6B93"/>
                </a:solidFill>
                <a:latin typeface="+mj-ea"/>
                <a:ea typeface="+mj-ea"/>
                <a:cs typeface="Times New Roman" panose="02020603050405020304" pitchFamily="18" charset="0"/>
              </a:rPr>
              <a:t>年</a:t>
            </a:r>
            <a:r>
              <a:rPr lang="en-US" altLang="zh-CN" sz="1500">
                <a:solidFill>
                  <a:srgbClr val="1B6B93"/>
                </a:solidFill>
                <a:latin typeface="+mj-ea"/>
                <a:ea typeface="+mj-ea"/>
                <a:cs typeface="Times New Roman" panose="02020603050405020304" pitchFamily="18" charset="0"/>
              </a:rPr>
              <a:t>11</a:t>
            </a:r>
            <a:r>
              <a:rPr lang="zh-CN" altLang="en-US" sz="1500">
                <a:solidFill>
                  <a:srgbClr val="1B6B93"/>
                </a:solidFill>
                <a:latin typeface="+mj-ea"/>
                <a:ea typeface="+mj-ea"/>
                <a:cs typeface="Times New Roman" panose="02020603050405020304" pitchFamily="18" charset="0"/>
              </a:rPr>
              <a:t>月</a:t>
            </a:r>
            <a:r>
              <a:rPr lang="en-US" altLang="zh-CN" sz="1500">
                <a:solidFill>
                  <a:srgbClr val="1B6B93"/>
                </a:solidFill>
                <a:latin typeface="+mj-ea"/>
                <a:ea typeface="+mj-ea"/>
                <a:cs typeface="Times New Roman" panose="02020603050405020304" pitchFamily="18" charset="0"/>
              </a:rPr>
              <a:t>16</a:t>
            </a:r>
            <a:r>
              <a:rPr lang="zh-CN" altLang="en-US" sz="1500">
                <a:solidFill>
                  <a:srgbClr val="1B6B93"/>
                </a:solidFill>
                <a:latin typeface="+mj-ea"/>
                <a:ea typeface="+mj-ea"/>
                <a:cs typeface="Times New Roman" panose="02020603050405020304" pitchFamily="18" charset="0"/>
              </a:rPr>
              <a:t>日创下的底部至今，在</a:t>
            </a:r>
            <a:r>
              <a:rPr lang="en-US" altLang="zh-CN" sz="1500">
                <a:solidFill>
                  <a:srgbClr val="1B6B93"/>
                </a:solidFill>
                <a:latin typeface="+mj-ea"/>
                <a:ea typeface="+mj-ea"/>
                <a:cs typeface="Times New Roman" panose="02020603050405020304" pitchFamily="18" charset="0"/>
              </a:rPr>
              <a:t>21</a:t>
            </a:r>
            <a:r>
              <a:rPr lang="zh-CN" altLang="en-US" sz="1500">
                <a:solidFill>
                  <a:srgbClr val="1B6B93"/>
                </a:solidFill>
                <a:latin typeface="+mj-ea"/>
                <a:ea typeface="+mj-ea"/>
                <a:cs typeface="Times New Roman" panose="02020603050405020304" pitchFamily="18" charset="0"/>
              </a:rPr>
              <a:t>个板块中上述板块的涨幅最强，其中证券（</a:t>
            </a:r>
            <a:r>
              <a:rPr lang="en-US" altLang="zh-CN" sz="1500">
                <a:solidFill>
                  <a:srgbClr val="1B6B93"/>
                </a:solidFill>
                <a:latin typeface="+mj-ea"/>
                <a:ea typeface="+mj-ea"/>
                <a:cs typeface="Times New Roman" panose="02020603050405020304" pitchFamily="18" charset="0"/>
              </a:rPr>
              <a:t>+53.53%</a:t>
            </a:r>
            <a:r>
              <a:rPr lang="zh-CN" altLang="en-US" sz="1500">
                <a:solidFill>
                  <a:srgbClr val="1B6B93"/>
                </a:solidFill>
                <a:latin typeface="+mj-ea"/>
                <a:ea typeface="+mj-ea"/>
                <a:cs typeface="Times New Roman" panose="02020603050405020304" pitchFamily="18" charset="0"/>
              </a:rPr>
              <a:t>）、建筑（</a:t>
            </a:r>
            <a:r>
              <a:rPr lang="en-US" altLang="zh-CN" sz="1500">
                <a:solidFill>
                  <a:srgbClr val="1B6B93"/>
                </a:solidFill>
                <a:latin typeface="+mj-ea"/>
                <a:ea typeface="+mj-ea"/>
                <a:cs typeface="Times New Roman" panose="02020603050405020304" pitchFamily="18" charset="0"/>
              </a:rPr>
              <a:t>+ 55.99%</a:t>
            </a:r>
            <a:r>
              <a:rPr lang="zh-CN" altLang="en-US" sz="1500">
                <a:solidFill>
                  <a:srgbClr val="1B6B93"/>
                </a:solidFill>
                <a:latin typeface="+mj-ea"/>
                <a:ea typeface="+mj-ea"/>
                <a:cs typeface="Times New Roman" panose="02020603050405020304" pitchFamily="18" charset="0"/>
              </a:rPr>
              <a:t>）、银行业（</a:t>
            </a:r>
            <a:r>
              <a:rPr lang="en-US" altLang="zh-CN" sz="1500">
                <a:solidFill>
                  <a:srgbClr val="1B6B93"/>
                </a:solidFill>
                <a:latin typeface="+mj-ea"/>
                <a:ea typeface="+mj-ea"/>
                <a:cs typeface="Times New Roman" panose="02020603050405020304" pitchFamily="18" charset="0"/>
              </a:rPr>
              <a:t>+34.03%</a:t>
            </a:r>
            <a:r>
              <a:rPr lang="zh-CN" altLang="en-US" sz="1500">
                <a:solidFill>
                  <a:srgbClr val="1B6B93"/>
                </a:solidFill>
                <a:latin typeface="+mj-ea"/>
                <a:ea typeface="+mj-ea"/>
                <a:cs typeface="Times New Roman" panose="02020603050405020304" pitchFamily="18" charset="0"/>
              </a:rPr>
              <a:t>）、钢铁业（</a:t>
            </a:r>
            <a:r>
              <a:rPr lang="en-US" altLang="zh-CN" sz="1500">
                <a:solidFill>
                  <a:srgbClr val="1B6B93"/>
                </a:solidFill>
                <a:latin typeface="+mj-ea"/>
                <a:ea typeface="+mj-ea"/>
                <a:cs typeface="Times New Roman" panose="02020603050405020304" pitchFamily="18" charset="0"/>
              </a:rPr>
              <a:t>+76.24%</a:t>
            </a:r>
            <a:r>
              <a:rPr lang="zh-CN" altLang="en-US" sz="1500">
                <a:solidFill>
                  <a:srgbClr val="1B6B93"/>
                </a:solidFill>
                <a:latin typeface="+mj-ea"/>
                <a:ea typeface="+mj-ea"/>
                <a:cs typeface="Times New Roman" panose="02020603050405020304" pitchFamily="18" charset="0"/>
              </a:rPr>
              <a:t>）。仅有房地产板块（</a:t>
            </a:r>
            <a:r>
              <a:rPr lang="en-US" altLang="zh-CN" sz="1500">
                <a:solidFill>
                  <a:srgbClr val="1B6B93"/>
                </a:solidFill>
                <a:latin typeface="+mj-ea"/>
                <a:ea typeface="+mj-ea"/>
                <a:cs typeface="Times New Roman" panose="02020603050405020304" pitchFamily="18" charset="0"/>
              </a:rPr>
              <a:t>+0.94%</a:t>
            </a:r>
            <a:r>
              <a:rPr lang="zh-CN" altLang="en-US" sz="1500">
                <a:solidFill>
                  <a:srgbClr val="1B6B93"/>
                </a:solidFill>
                <a:latin typeface="+mj-ea"/>
                <a:ea typeface="+mj-ea"/>
                <a:cs typeface="Times New Roman" panose="02020603050405020304" pitchFamily="18" charset="0"/>
              </a:rPr>
              <a:t>）几乎保持不变，主要是由于重要的政策瓶颈尚未得以解决。</a:t>
            </a:r>
          </a:p>
        </p:txBody>
      </p:sp>
      <p:graphicFrame>
        <p:nvGraphicFramePr>
          <p:cNvPr id="6" name="Chart 5">
            <a:extLst>
              <a:ext uri="{FF2B5EF4-FFF2-40B4-BE49-F238E27FC236}">
                <a16:creationId xmlns:a16="http://schemas.microsoft.com/office/drawing/2014/main" id="{937C60F3-26FC-843A-0F0C-11C39005148F}"/>
              </a:ext>
            </a:extLst>
          </p:cNvPr>
          <p:cNvGraphicFramePr>
            <a:graphicFrameLocks/>
          </p:cNvGraphicFramePr>
          <p:nvPr>
            <p:extLst>
              <p:ext uri="{D42A27DB-BD31-4B8C-83A1-F6EECF244321}">
                <p14:modId xmlns:p14="http://schemas.microsoft.com/office/powerpoint/2010/main" val="4149833849"/>
              </p:ext>
            </p:extLst>
          </p:nvPr>
        </p:nvGraphicFramePr>
        <p:xfrm>
          <a:off x="5352836" y="813034"/>
          <a:ext cx="6598467" cy="5507543"/>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2">
            <a:extLst>
              <a:ext uri="{FF2B5EF4-FFF2-40B4-BE49-F238E27FC236}">
                <a16:creationId xmlns:a16="http://schemas.microsoft.com/office/drawing/2014/main" id="{E22F36C7-4434-5959-BB4A-AA106AE9F24C}"/>
              </a:ext>
            </a:extLst>
          </p:cNvPr>
          <p:cNvSpPr txBox="1">
            <a:spLocks/>
          </p:cNvSpPr>
          <p:nvPr/>
        </p:nvSpPr>
        <p:spPr>
          <a:xfrm>
            <a:off x="6693502" y="6343715"/>
            <a:ext cx="5257801" cy="2756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zh-CN" altLang="en-US" sz="1300" i="1">
                <a:solidFill>
                  <a:srgbClr val="1B6B93"/>
                </a:solidFill>
                <a:latin typeface="+mj-ea"/>
                <a:ea typeface="+mj-ea"/>
                <a:cs typeface="Times New Roman" panose="02020603050405020304" pitchFamily="18" charset="0"/>
              </a:rPr>
              <a:t>数据来源：</a:t>
            </a:r>
            <a:r>
              <a:rPr lang="vi-VN" sz="1300" i="1">
                <a:solidFill>
                  <a:srgbClr val="1B6B93"/>
                </a:solidFill>
                <a:latin typeface="+mj-ea"/>
                <a:ea typeface="+mj-ea"/>
                <a:cs typeface="Times New Roman" panose="02020603050405020304" pitchFamily="18" charset="0"/>
              </a:rPr>
              <a:t>CSI Research</a:t>
            </a:r>
            <a:endParaRPr lang="en-US" sz="1300" i="1">
              <a:solidFill>
                <a:srgbClr val="1B6B93"/>
              </a:solidFill>
              <a:latin typeface="+mj-ea"/>
              <a:ea typeface="+mj-ea"/>
              <a:cs typeface="Times New Roman" panose="02020603050405020304" pitchFamily="18" charset="0"/>
            </a:endParaRPr>
          </a:p>
        </p:txBody>
      </p:sp>
      <p:sp>
        <p:nvSpPr>
          <p:cNvPr id="7" name="TextBox 1"/>
          <p:cNvSpPr txBox="1"/>
          <p:nvPr/>
        </p:nvSpPr>
        <p:spPr>
          <a:xfrm>
            <a:off x="10715625" y="1720850"/>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100" b="1">
                <a:solidFill>
                  <a:srgbClr val="1B6B93"/>
                </a:solidFill>
                <a:latin typeface="+mj-ea"/>
                <a:ea typeface="+mj-ea"/>
              </a:rPr>
              <a:t>航空</a:t>
            </a:r>
            <a:endParaRPr lang="en-US" sz="1100" b="1">
              <a:solidFill>
                <a:srgbClr val="1B6B93"/>
              </a:solidFill>
              <a:latin typeface="+mj-ea"/>
              <a:ea typeface="+mj-ea"/>
            </a:endParaRPr>
          </a:p>
        </p:txBody>
      </p:sp>
      <p:sp>
        <p:nvSpPr>
          <p:cNvPr id="8" name="TextBox 1"/>
          <p:cNvSpPr txBox="1"/>
          <p:nvPr/>
        </p:nvSpPr>
        <p:spPr>
          <a:xfrm>
            <a:off x="10715625" y="1934857"/>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100" b="1">
                <a:solidFill>
                  <a:srgbClr val="1B6B93"/>
                </a:solidFill>
                <a:latin typeface="+mj-ea"/>
                <a:ea typeface="+mj-ea"/>
              </a:rPr>
              <a:t>油气</a:t>
            </a:r>
            <a:endParaRPr lang="en-US" sz="1100" b="1">
              <a:solidFill>
                <a:srgbClr val="1B6B93"/>
              </a:solidFill>
              <a:latin typeface="+mj-ea"/>
              <a:ea typeface="+mj-ea"/>
            </a:endParaRPr>
          </a:p>
        </p:txBody>
      </p:sp>
      <p:sp>
        <p:nvSpPr>
          <p:cNvPr id="9" name="TextBox 1"/>
          <p:cNvSpPr txBox="1"/>
          <p:nvPr/>
        </p:nvSpPr>
        <p:spPr>
          <a:xfrm>
            <a:off x="10715625" y="2151428"/>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100" b="1">
                <a:solidFill>
                  <a:srgbClr val="1B6B93"/>
                </a:solidFill>
                <a:latin typeface="+mj-ea"/>
                <a:ea typeface="+mj-ea"/>
              </a:rPr>
              <a:t>制药</a:t>
            </a:r>
            <a:endParaRPr lang="en-US" sz="1100" b="1">
              <a:solidFill>
                <a:srgbClr val="1B6B93"/>
              </a:solidFill>
              <a:latin typeface="+mj-ea"/>
              <a:ea typeface="+mj-ea"/>
            </a:endParaRPr>
          </a:p>
        </p:txBody>
      </p:sp>
      <p:sp>
        <p:nvSpPr>
          <p:cNvPr id="10" name="TextBox 1"/>
          <p:cNvSpPr txBox="1"/>
          <p:nvPr/>
        </p:nvSpPr>
        <p:spPr>
          <a:xfrm>
            <a:off x="10715625" y="2365435"/>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100" b="1">
                <a:solidFill>
                  <a:srgbClr val="1B6B93"/>
                </a:solidFill>
                <a:latin typeface="+mj-ea"/>
                <a:ea typeface="+mj-ea"/>
              </a:rPr>
              <a:t>保险</a:t>
            </a:r>
            <a:endParaRPr lang="en-US" sz="1100" b="1">
              <a:solidFill>
                <a:srgbClr val="1B6B93"/>
              </a:solidFill>
              <a:latin typeface="+mj-ea"/>
              <a:ea typeface="+mj-ea"/>
            </a:endParaRPr>
          </a:p>
        </p:txBody>
      </p:sp>
      <p:sp>
        <p:nvSpPr>
          <p:cNvPr id="11" name="TextBox 1"/>
          <p:cNvSpPr txBox="1"/>
          <p:nvPr/>
        </p:nvSpPr>
        <p:spPr>
          <a:xfrm>
            <a:off x="10715625" y="2614427"/>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100" b="1">
                <a:solidFill>
                  <a:srgbClr val="1B6B93"/>
                </a:solidFill>
                <a:latin typeface="+mj-ea"/>
                <a:ea typeface="+mj-ea"/>
              </a:rPr>
              <a:t>港口</a:t>
            </a:r>
            <a:endParaRPr lang="en-US" sz="1100" b="1">
              <a:solidFill>
                <a:srgbClr val="1B6B93"/>
              </a:solidFill>
              <a:latin typeface="+mj-ea"/>
              <a:ea typeface="+mj-ea"/>
            </a:endParaRPr>
          </a:p>
        </p:txBody>
      </p:sp>
      <p:sp>
        <p:nvSpPr>
          <p:cNvPr id="12" name="TextBox 1"/>
          <p:cNvSpPr txBox="1"/>
          <p:nvPr/>
        </p:nvSpPr>
        <p:spPr>
          <a:xfrm>
            <a:off x="10715625" y="2810235"/>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100" b="1">
                <a:solidFill>
                  <a:srgbClr val="1B6B93"/>
                </a:solidFill>
                <a:latin typeface="+mj-ea"/>
                <a:ea typeface="+mj-ea"/>
              </a:rPr>
              <a:t>化肥</a:t>
            </a:r>
            <a:endParaRPr lang="en-US" sz="1100" b="1">
              <a:solidFill>
                <a:srgbClr val="1B6B93"/>
              </a:solidFill>
              <a:latin typeface="+mj-ea"/>
              <a:ea typeface="+mj-ea"/>
            </a:endParaRPr>
          </a:p>
        </p:txBody>
      </p:sp>
      <p:sp>
        <p:nvSpPr>
          <p:cNvPr id="13" name="TextBox 1"/>
          <p:cNvSpPr txBox="1"/>
          <p:nvPr/>
        </p:nvSpPr>
        <p:spPr>
          <a:xfrm>
            <a:off x="10715625" y="3040177"/>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b="1">
                <a:solidFill>
                  <a:srgbClr val="1B6B93"/>
                </a:solidFill>
                <a:latin typeface="+mj-ea"/>
                <a:ea typeface="+mj-ea"/>
              </a:rPr>
              <a:t>水产</a:t>
            </a:r>
            <a:endParaRPr lang="en-US" sz="1100" b="1">
              <a:solidFill>
                <a:srgbClr val="1B6B93"/>
              </a:solidFill>
              <a:latin typeface="+mj-ea"/>
              <a:ea typeface="+mj-ea"/>
            </a:endParaRPr>
          </a:p>
        </p:txBody>
      </p:sp>
      <p:sp>
        <p:nvSpPr>
          <p:cNvPr id="14" name="TextBox 1"/>
          <p:cNvSpPr txBox="1"/>
          <p:nvPr/>
        </p:nvSpPr>
        <p:spPr>
          <a:xfrm>
            <a:off x="10715625" y="3255035"/>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b="1">
                <a:solidFill>
                  <a:srgbClr val="1B6B93"/>
                </a:solidFill>
                <a:latin typeface="+mj-ea"/>
                <a:ea typeface="+mj-ea"/>
              </a:rPr>
              <a:t>化工</a:t>
            </a:r>
            <a:endParaRPr lang="en-US" sz="1100" b="1">
              <a:solidFill>
                <a:srgbClr val="1B6B93"/>
              </a:solidFill>
              <a:latin typeface="+mj-ea"/>
              <a:ea typeface="+mj-ea"/>
            </a:endParaRPr>
          </a:p>
        </p:txBody>
      </p:sp>
      <p:sp>
        <p:nvSpPr>
          <p:cNvPr id="15" name="TextBox 1"/>
          <p:cNvSpPr txBox="1"/>
          <p:nvPr/>
        </p:nvSpPr>
        <p:spPr>
          <a:xfrm>
            <a:off x="10715625" y="3470062"/>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b="1">
                <a:solidFill>
                  <a:srgbClr val="1B6B93"/>
                </a:solidFill>
                <a:latin typeface="+mj-ea"/>
                <a:ea typeface="+mj-ea"/>
              </a:rPr>
              <a:t>银行</a:t>
            </a:r>
            <a:endParaRPr lang="en-US" sz="1100" b="1">
              <a:solidFill>
                <a:srgbClr val="1B6B93"/>
              </a:solidFill>
              <a:latin typeface="+mj-ea"/>
              <a:ea typeface="+mj-ea"/>
            </a:endParaRPr>
          </a:p>
        </p:txBody>
      </p:sp>
      <p:sp>
        <p:nvSpPr>
          <p:cNvPr id="16" name="TextBox 1"/>
          <p:cNvSpPr txBox="1"/>
          <p:nvPr/>
        </p:nvSpPr>
        <p:spPr>
          <a:xfrm>
            <a:off x="10715625" y="3709256"/>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b="1">
                <a:solidFill>
                  <a:srgbClr val="1B6B93"/>
                </a:solidFill>
                <a:latin typeface="+mj-ea"/>
                <a:ea typeface="+mj-ea"/>
              </a:rPr>
              <a:t>信息技术</a:t>
            </a:r>
            <a:endParaRPr lang="en-US" sz="1100" b="1">
              <a:solidFill>
                <a:srgbClr val="1B6B93"/>
              </a:solidFill>
              <a:latin typeface="+mj-ea"/>
              <a:ea typeface="+mj-ea"/>
            </a:endParaRPr>
          </a:p>
        </p:txBody>
      </p:sp>
      <p:sp>
        <p:nvSpPr>
          <p:cNvPr id="17" name="TextBox 1"/>
          <p:cNvSpPr txBox="1"/>
          <p:nvPr/>
        </p:nvSpPr>
        <p:spPr>
          <a:xfrm>
            <a:off x="10715625" y="3925400"/>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b="1">
                <a:solidFill>
                  <a:srgbClr val="1B6B93"/>
                </a:solidFill>
                <a:latin typeface="+mj-ea"/>
                <a:ea typeface="+mj-ea"/>
              </a:rPr>
              <a:t>电力</a:t>
            </a:r>
            <a:endParaRPr lang="en-US" sz="1100" b="1">
              <a:solidFill>
                <a:srgbClr val="1B6B93"/>
              </a:solidFill>
              <a:latin typeface="+mj-ea"/>
              <a:ea typeface="+mj-ea"/>
            </a:endParaRPr>
          </a:p>
        </p:txBody>
      </p:sp>
      <p:sp>
        <p:nvSpPr>
          <p:cNvPr id="18" name="TextBox 1"/>
          <p:cNvSpPr txBox="1"/>
          <p:nvPr/>
        </p:nvSpPr>
        <p:spPr>
          <a:xfrm>
            <a:off x="10715625" y="4163477"/>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b="1">
                <a:solidFill>
                  <a:srgbClr val="1B6B93"/>
                </a:solidFill>
                <a:latin typeface="+mj-ea"/>
                <a:ea typeface="+mj-ea"/>
              </a:rPr>
              <a:t>零售业</a:t>
            </a:r>
            <a:endParaRPr lang="en-US" sz="1100" b="1">
              <a:solidFill>
                <a:srgbClr val="1B6B93"/>
              </a:solidFill>
              <a:latin typeface="+mj-ea"/>
              <a:ea typeface="+mj-ea"/>
            </a:endParaRPr>
          </a:p>
        </p:txBody>
      </p:sp>
      <p:sp>
        <p:nvSpPr>
          <p:cNvPr id="19" name="TextBox 1"/>
          <p:cNvSpPr txBox="1"/>
          <p:nvPr/>
        </p:nvSpPr>
        <p:spPr>
          <a:xfrm>
            <a:off x="10715625" y="4379621"/>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b="1">
                <a:solidFill>
                  <a:srgbClr val="1B6B93"/>
                </a:solidFill>
                <a:latin typeface="+mj-ea"/>
                <a:ea typeface="+mj-ea"/>
              </a:rPr>
              <a:t>制糖</a:t>
            </a:r>
            <a:endParaRPr lang="en-US" sz="1100" b="1">
              <a:solidFill>
                <a:srgbClr val="1B6B93"/>
              </a:solidFill>
              <a:latin typeface="+mj-ea"/>
              <a:ea typeface="+mj-ea"/>
            </a:endParaRPr>
          </a:p>
        </p:txBody>
      </p:sp>
      <p:sp>
        <p:nvSpPr>
          <p:cNvPr id="20" name="TextBox 1"/>
          <p:cNvSpPr txBox="1"/>
          <p:nvPr/>
        </p:nvSpPr>
        <p:spPr>
          <a:xfrm>
            <a:off x="10715625" y="4579842"/>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b="1">
                <a:solidFill>
                  <a:srgbClr val="1B6B93"/>
                </a:solidFill>
                <a:latin typeface="+mj-ea"/>
                <a:ea typeface="+mj-ea"/>
              </a:rPr>
              <a:t>塑料</a:t>
            </a:r>
            <a:endParaRPr lang="en-US" sz="1100" b="1">
              <a:solidFill>
                <a:srgbClr val="1B6B93"/>
              </a:solidFill>
              <a:latin typeface="+mj-ea"/>
              <a:ea typeface="+mj-ea"/>
            </a:endParaRPr>
          </a:p>
        </p:txBody>
      </p:sp>
      <p:sp>
        <p:nvSpPr>
          <p:cNvPr id="21" name="TextBox 1"/>
          <p:cNvSpPr txBox="1"/>
          <p:nvPr/>
        </p:nvSpPr>
        <p:spPr>
          <a:xfrm>
            <a:off x="10715625" y="4795767"/>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100" b="1">
                <a:solidFill>
                  <a:srgbClr val="1B6B93"/>
                </a:solidFill>
                <a:latin typeface="+mj-ea"/>
                <a:ea typeface="+mj-ea"/>
              </a:rPr>
              <a:t>房地产</a:t>
            </a:r>
            <a:endParaRPr lang="en-US" sz="1100" b="1">
              <a:solidFill>
                <a:srgbClr val="1B6B93"/>
              </a:solidFill>
              <a:latin typeface="+mj-ea"/>
              <a:ea typeface="+mj-ea"/>
            </a:endParaRPr>
          </a:p>
        </p:txBody>
      </p:sp>
      <p:sp>
        <p:nvSpPr>
          <p:cNvPr id="22" name="TextBox 1"/>
          <p:cNvSpPr txBox="1"/>
          <p:nvPr/>
        </p:nvSpPr>
        <p:spPr>
          <a:xfrm>
            <a:off x="10715625" y="5049767"/>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100" b="1">
                <a:solidFill>
                  <a:srgbClr val="1B6B93"/>
                </a:solidFill>
                <a:latin typeface="+mj-ea"/>
                <a:ea typeface="+mj-ea"/>
              </a:rPr>
              <a:t>工业区</a:t>
            </a:r>
            <a:endParaRPr lang="en-US" sz="1100" b="1">
              <a:solidFill>
                <a:srgbClr val="1B6B93"/>
              </a:solidFill>
              <a:latin typeface="+mj-ea"/>
              <a:ea typeface="+mj-ea"/>
            </a:endParaRPr>
          </a:p>
        </p:txBody>
      </p:sp>
      <p:sp>
        <p:nvSpPr>
          <p:cNvPr id="23" name="TextBox 1"/>
          <p:cNvSpPr txBox="1"/>
          <p:nvPr/>
        </p:nvSpPr>
        <p:spPr>
          <a:xfrm>
            <a:off x="10715625" y="5265692"/>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100" b="1">
                <a:solidFill>
                  <a:srgbClr val="1B6B93"/>
                </a:solidFill>
                <a:latin typeface="+mj-ea"/>
                <a:ea typeface="+mj-ea"/>
              </a:rPr>
              <a:t>纺织服装</a:t>
            </a:r>
            <a:endParaRPr lang="en-US" sz="1100" b="1">
              <a:solidFill>
                <a:srgbClr val="1B6B93"/>
              </a:solidFill>
              <a:latin typeface="+mj-ea"/>
              <a:ea typeface="+mj-ea"/>
            </a:endParaRPr>
          </a:p>
        </p:txBody>
      </p:sp>
      <p:sp>
        <p:nvSpPr>
          <p:cNvPr id="24" name="TextBox 1"/>
          <p:cNvSpPr txBox="1"/>
          <p:nvPr/>
        </p:nvSpPr>
        <p:spPr>
          <a:xfrm>
            <a:off x="10715625" y="5509841"/>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100" b="1">
                <a:solidFill>
                  <a:srgbClr val="1B6B93"/>
                </a:solidFill>
                <a:latin typeface="+mj-ea"/>
                <a:ea typeface="+mj-ea"/>
              </a:rPr>
              <a:t>钢铁</a:t>
            </a:r>
            <a:endParaRPr lang="en-US" sz="1100" b="1">
              <a:solidFill>
                <a:srgbClr val="1B6B93"/>
              </a:solidFill>
              <a:latin typeface="+mj-ea"/>
              <a:ea typeface="+mj-ea"/>
            </a:endParaRPr>
          </a:p>
        </p:txBody>
      </p:sp>
      <p:sp>
        <p:nvSpPr>
          <p:cNvPr id="25" name="TextBox 1"/>
          <p:cNvSpPr txBox="1"/>
          <p:nvPr/>
        </p:nvSpPr>
        <p:spPr>
          <a:xfrm>
            <a:off x="10715625" y="5725766"/>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100" b="1">
                <a:solidFill>
                  <a:srgbClr val="1B6B93"/>
                </a:solidFill>
                <a:latin typeface="+mj-ea"/>
                <a:ea typeface="+mj-ea"/>
              </a:rPr>
              <a:t>证券</a:t>
            </a:r>
            <a:endParaRPr lang="en-US" sz="1100" b="1">
              <a:solidFill>
                <a:srgbClr val="1B6B93"/>
              </a:solidFill>
              <a:latin typeface="+mj-ea"/>
              <a:ea typeface="+mj-ea"/>
            </a:endParaRPr>
          </a:p>
        </p:txBody>
      </p:sp>
      <p:sp>
        <p:nvSpPr>
          <p:cNvPr id="26" name="TextBox 1"/>
          <p:cNvSpPr txBox="1"/>
          <p:nvPr/>
        </p:nvSpPr>
        <p:spPr>
          <a:xfrm>
            <a:off x="10715625" y="5925094"/>
            <a:ext cx="914400" cy="254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100" b="1">
                <a:solidFill>
                  <a:srgbClr val="1B6B93"/>
                </a:solidFill>
                <a:latin typeface="+mj-ea"/>
                <a:ea typeface="+mj-ea"/>
              </a:rPr>
              <a:t>建筑</a:t>
            </a:r>
            <a:endParaRPr lang="en-US" sz="1100" b="1">
              <a:solidFill>
                <a:srgbClr val="1B6B93"/>
              </a:solidFill>
              <a:latin typeface="+mj-ea"/>
              <a:ea typeface="+mj-ea"/>
            </a:endParaRPr>
          </a:p>
        </p:txBody>
      </p:sp>
      <p:sp>
        <p:nvSpPr>
          <p:cNvPr id="5" name="Slide Number Placeholder 4">
            <a:extLst>
              <a:ext uri="{FF2B5EF4-FFF2-40B4-BE49-F238E27FC236}">
                <a16:creationId xmlns:a16="http://schemas.microsoft.com/office/drawing/2014/main" id="{11979CD6-C8AF-4795-B79C-C92CB9D334D8}"/>
              </a:ext>
            </a:extLst>
          </p:cNvPr>
          <p:cNvSpPr>
            <a:spLocks noGrp="1"/>
          </p:cNvSpPr>
          <p:nvPr>
            <p:ph type="sldNum" sz="quarter" idx="12"/>
          </p:nvPr>
        </p:nvSpPr>
        <p:spPr/>
        <p:txBody>
          <a:bodyPr/>
          <a:lstStyle/>
          <a:p>
            <a:fld id="{E3AA6E91-8AE1-1843-898F-0F2DCEC2ED19}" type="slidenum">
              <a:rPr lang="en-US" smtClean="0">
                <a:solidFill>
                  <a:srgbClr val="1B6B93"/>
                </a:solidFill>
                <a:latin typeface="+mj-ea"/>
                <a:ea typeface="+mj-ea"/>
              </a:rPr>
              <a:t>26</a:t>
            </a:fld>
            <a:endParaRPr lang="en-US">
              <a:solidFill>
                <a:srgbClr val="1B6B93"/>
              </a:solidFill>
              <a:latin typeface="+mj-ea"/>
              <a:ea typeface="+mj-ea"/>
            </a:endParaRPr>
          </a:p>
        </p:txBody>
      </p:sp>
    </p:spTree>
    <p:extLst>
      <p:ext uri="{BB962C8B-B14F-4D97-AF65-F5344CB8AC3E}">
        <p14:creationId xmlns:p14="http://schemas.microsoft.com/office/powerpoint/2010/main" val="360947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DBDF8B-D698-4E3D-8B50-C193EA2CEB9C}"/>
              </a:ext>
            </a:extLst>
          </p:cNvPr>
          <p:cNvSpPr txBox="1"/>
          <p:nvPr/>
        </p:nvSpPr>
        <p:spPr>
          <a:xfrm>
            <a:off x="675024" y="290753"/>
            <a:ext cx="3395322" cy="430887"/>
          </a:xfrm>
          <a:prstGeom prst="rect">
            <a:avLst/>
          </a:prstGeom>
          <a:noFill/>
        </p:spPr>
        <p:txBody>
          <a:bodyPr wrap="square" rtlCol="0">
            <a:spAutoFit/>
          </a:bodyPr>
          <a:lstStyle/>
          <a:p>
            <a:r>
              <a:rPr lang="en-US" sz="2200" b="1" dirty="0">
                <a:solidFill>
                  <a:srgbClr val="1B6B93"/>
                </a:solidFill>
              </a:rPr>
              <a:t>VN30</a:t>
            </a:r>
            <a:r>
              <a:rPr lang="zh-CN" altLang="en-US" sz="2200" b="1" dirty="0">
                <a:solidFill>
                  <a:srgbClr val="1B6B93"/>
                </a:solidFill>
              </a:rPr>
              <a:t>股票指数成分</a:t>
            </a:r>
            <a:endParaRPr lang="en-US" sz="2200" b="1" dirty="0">
              <a:solidFill>
                <a:srgbClr val="1B6B93"/>
              </a:solidFill>
            </a:endParaRPr>
          </a:p>
        </p:txBody>
      </p:sp>
      <p:sp>
        <p:nvSpPr>
          <p:cNvPr id="2" name="Slide Number Placeholder 1">
            <a:extLst>
              <a:ext uri="{FF2B5EF4-FFF2-40B4-BE49-F238E27FC236}">
                <a16:creationId xmlns:a16="http://schemas.microsoft.com/office/drawing/2014/main" id="{0FEA05C0-44A8-4B9D-8F6D-8D6578F65030}"/>
              </a:ext>
            </a:extLst>
          </p:cNvPr>
          <p:cNvSpPr>
            <a:spLocks noGrp="1"/>
          </p:cNvSpPr>
          <p:nvPr>
            <p:ph type="sldNum" sz="quarter" idx="12"/>
          </p:nvPr>
        </p:nvSpPr>
        <p:spPr/>
        <p:txBody>
          <a:bodyPr/>
          <a:lstStyle/>
          <a:p>
            <a:fld id="{E3AA6E91-8AE1-1843-898F-0F2DCEC2ED19}" type="slidenum">
              <a:rPr lang="en-US" smtClean="0">
                <a:solidFill>
                  <a:srgbClr val="1B6B93"/>
                </a:solidFill>
              </a:rPr>
              <a:t>27</a:t>
            </a:fld>
            <a:endParaRPr lang="en-US">
              <a:solidFill>
                <a:srgbClr val="1B6B93"/>
              </a:solidFill>
            </a:endParaRPr>
          </a:p>
        </p:txBody>
      </p:sp>
      <p:pic>
        <p:nvPicPr>
          <p:cNvPr id="5" name="Picture 4">
            <a:extLst>
              <a:ext uri="{FF2B5EF4-FFF2-40B4-BE49-F238E27FC236}">
                <a16:creationId xmlns:a16="http://schemas.microsoft.com/office/drawing/2014/main" id="{0C474B0B-FE53-4C59-8F93-5C6045113189}"/>
              </a:ext>
            </a:extLst>
          </p:cNvPr>
          <p:cNvPicPr>
            <a:picLocks noChangeAspect="1"/>
          </p:cNvPicPr>
          <p:nvPr/>
        </p:nvPicPr>
        <p:blipFill>
          <a:blip r:embed="rId2"/>
          <a:stretch>
            <a:fillRect/>
          </a:stretch>
        </p:blipFill>
        <p:spPr>
          <a:xfrm>
            <a:off x="1257905" y="813334"/>
            <a:ext cx="9513014" cy="5543016"/>
          </a:xfrm>
          <a:prstGeom prst="rect">
            <a:avLst/>
          </a:prstGeom>
        </p:spPr>
      </p:pic>
    </p:spTree>
    <p:extLst>
      <p:ext uri="{BB962C8B-B14F-4D97-AF65-F5344CB8AC3E}">
        <p14:creationId xmlns:p14="http://schemas.microsoft.com/office/powerpoint/2010/main" val="2954873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DBDF8B-D698-4E3D-8B50-C193EA2CEB9C}"/>
              </a:ext>
            </a:extLst>
          </p:cNvPr>
          <p:cNvSpPr txBox="1"/>
          <p:nvPr/>
        </p:nvSpPr>
        <p:spPr>
          <a:xfrm>
            <a:off x="673832" y="293898"/>
            <a:ext cx="2957172" cy="769441"/>
          </a:xfrm>
          <a:prstGeom prst="rect">
            <a:avLst/>
          </a:prstGeom>
          <a:noFill/>
        </p:spPr>
        <p:txBody>
          <a:bodyPr wrap="square" rtlCol="0">
            <a:spAutoFit/>
          </a:bodyPr>
          <a:lstStyle/>
          <a:p>
            <a:r>
              <a:rPr lang="en-US" sz="2200" b="1" dirty="0">
                <a:solidFill>
                  <a:srgbClr val="1B6B93"/>
                </a:solidFill>
              </a:rPr>
              <a:t>VN30</a:t>
            </a:r>
            <a:r>
              <a:rPr lang="zh-CN" altLang="en-US" sz="2200" b="1" dirty="0">
                <a:solidFill>
                  <a:srgbClr val="1B6B93"/>
                </a:solidFill>
              </a:rPr>
              <a:t>股票指数成分</a:t>
            </a:r>
            <a:endParaRPr lang="en-US" sz="2200" b="1" dirty="0">
              <a:solidFill>
                <a:srgbClr val="1B6B93"/>
              </a:solidFill>
            </a:endParaRPr>
          </a:p>
          <a:p>
            <a:endParaRPr lang="en-US" sz="2200" b="1" dirty="0">
              <a:solidFill>
                <a:srgbClr val="1B6B93"/>
              </a:solidFill>
            </a:endParaRPr>
          </a:p>
        </p:txBody>
      </p:sp>
      <p:sp>
        <p:nvSpPr>
          <p:cNvPr id="2" name="Slide Number Placeholder 1">
            <a:extLst>
              <a:ext uri="{FF2B5EF4-FFF2-40B4-BE49-F238E27FC236}">
                <a16:creationId xmlns:a16="http://schemas.microsoft.com/office/drawing/2014/main" id="{1F2B07A0-E17E-4709-95A2-0CBB96EFA330}"/>
              </a:ext>
            </a:extLst>
          </p:cNvPr>
          <p:cNvSpPr>
            <a:spLocks noGrp="1"/>
          </p:cNvSpPr>
          <p:nvPr>
            <p:ph type="sldNum" sz="quarter" idx="12"/>
          </p:nvPr>
        </p:nvSpPr>
        <p:spPr/>
        <p:txBody>
          <a:bodyPr/>
          <a:lstStyle/>
          <a:p>
            <a:fld id="{E3AA6E91-8AE1-1843-898F-0F2DCEC2ED19}" type="slidenum">
              <a:rPr lang="en-US" smtClean="0"/>
              <a:t>28</a:t>
            </a:fld>
            <a:endParaRPr lang="en-US"/>
          </a:p>
        </p:txBody>
      </p:sp>
      <p:pic>
        <p:nvPicPr>
          <p:cNvPr id="6" name="Picture 5">
            <a:extLst>
              <a:ext uri="{FF2B5EF4-FFF2-40B4-BE49-F238E27FC236}">
                <a16:creationId xmlns:a16="http://schemas.microsoft.com/office/drawing/2014/main" id="{9F86DCE8-7EE7-4926-96B1-1615E8221500}"/>
              </a:ext>
            </a:extLst>
          </p:cNvPr>
          <p:cNvPicPr>
            <a:picLocks noChangeAspect="1"/>
          </p:cNvPicPr>
          <p:nvPr/>
        </p:nvPicPr>
        <p:blipFill>
          <a:blip r:embed="rId2"/>
          <a:stretch>
            <a:fillRect/>
          </a:stretch>
        </p:blipFill>
        <p:spPr>
          <a:xfrm>
            <a:off x="1647607" y="763500"/>
            <a:ext cx="8838305" cy="5592850"/>
          </a:xfrm>
          <a:prstGeom prst="rect">
            <a:avLst/>
          </a:prstGeom>
        </p:spPr>
      </p:pic>
    </p:spTree>
    <p:extLst>
      <p:ext uri="{BB962C8B-B14F-4D97-AF65-F5344CB8AC3E}">
        <p14:creationId xmlns:p14="http://schemas.microsoft.com/office/powerpoint/2010/main" val="2611739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7319DE-0A96-46CA-9A24-181E58E36799}"/>
              </a:ext>
            </a:extLst>
          </p:cNvPr>
          <p:cNvSpPr txBox="1"/>
          <p:nvPr/>
        </p:nvSpPr>
        <p:spPr>
          <a:xfrm>
            <a:off x="142875" y="2967335"/>
            <a:ext cx="11906250" cy="923330"/>
          </a:xfrm>
          <a:prstGeom prst="rect">
            <a:avLst/>
          </a:prstGeom>
          <a:noFill/>
        </p:spPr>
        <p:txBody>
          <a:bodyPr wrap="square" rtlCol="0">
            <a:spAutoFit/>
          </a:bodyPr>
          <a:lstStyle/>
          <a:p>
            <a:pPr algn="ctr"/>
            <a:r>
              <a:rPr lang="en-US" altLang="zh-CN" sz="5400" b="1" dirty="0">
                <a:solidFill>
                  <a:srgbClr val="1B6B93"/>
                </a:solidFill>
                <a:ea typeface="DengXian" panose="02010600030101010101" pitchFamily="2" charset="-122"/>
              </a:rPr>
              <a:t>IV - </a:t>
            </a:r>
            <a:r>
              <a:rPr lang="vi-VN" sz="5400" b="1" dirty="0">
                <a:solidFill>
                  <a:srgbClr val="1B6B93"/>
                </a:solidFill>
                <a:ea typeface="DengXian" panose="02010600030101010101" pitchFamily="2" charset="-122"/>
              </a:rPr>
              <a:t>宏观经济数据以及投资越南的理由</a:t>
            </a:r>
            <a:endParaRPr lang="en-US" sz="5400" b="1" dirty="0">
              <a:solidFill>
                <a:srgbClr val="1B6B93"/>
              </a:solidFill>
              <a:latin typeface="DengXian" panose="02010600030101010101" pitchFamily="2" charset="-122"/>
              <a:ea typeface="DengXian" panose="02010600030101010101" pitchFamily="2" charset="-122"/>
            </a:endParaRPr>
          </a:p>
        </p:txBody>
      </p:sp>
      <p:sp>
        <p:nvSpPr>
          <p:cNvPr id="3" name="Slide Number Placeholder 2">
            <a:extLst>
              <a:ext uri="{FF2B5EF4-FFF2-40B4-BE49-F238E27FC236}">
                <a16:creationId xmlns:a16="http://schemas.microsoft.com/office/drawing/2014/main" id="{B1161DC8-330A-41B1-A929-2A7F00C44F34}"/>
              </a:ext>
            </a:extLst>
          </p:cNvPr>
          <p:cNvSpPr>
            <a:spLocks noGrp="1"/>
          </p:cNvSpPr>
          <p:nvPr>
            <p:ph type="sldNum" sz="quarter" idx="12"/>
          </p:nvPr>
        </p:nvSpPr>
        <p:spPr/>
        <p:txBody>
          <a:bodyPr/>
          <a:lstStyle/>
          <a:p>
            <a:fld id="{E3AA6E91-8AE1-1843-898F-0F2DCEC2ED19}" type="slidenum">
              <a:rPr lang="en-US" smtClean="0"/>
              <a:t>29</a:t>
            </a:fld>
            <a:endParaRPr lang="en-US"/>
          </a:p>
        </p:txBody>
      </p:sp>
    </p:spTree>
    <p:extLst>
      <p:ext uri="{BB962C8B-B14F-4D97-AF65-F5344CB8AC3E}">
        <p14:creationId xmlns:p14="http://schemas.microsoft.com/office/powerpoint/2010/main" val="94839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59D971-FE97-EA05-725A-CD09A2BB75C9}"/>
              </a:ext>
            </a:extLst>
          </p:cNvPr>
          <p:cNvSpPr txBox="1"/>
          <p:nvPr/>
        </p:nvSpPr>
        <p:spPr>
          <a:xfrm>
            <a:off x="660497" y="261302"/>
            <a:ext cx="8490857" cy="523220"/>
          </a:xfrm>
          <a:prstGeom prst="rect">
            <a:avLst/>
          </a:prstGeom>
          <a:noFill/>
        </p:spPr>
        <p:txBody>
          <a:bodyPr wrap="square" rtlCol="0">
            <a:spAutoFit/>
          </a:bodyPr>
          <a:lstStyle/>
          <a:p>
            <a:r>
              <a:rPr lang="en-US" sz="2800" b="1" dirty="0" err="1">
                <a:solidFill>
                  <a:srgbClr val="1B6B93"/>
                </a:solidFill>
                <a:latin typeface="DengXian" panose="02010600030101010101" pitchFamily="2" charset="-122"/>
                <a:ea typeface="DengXian" panose="02010600030101010101" pitchFamily="2" charset="-122"/>
              </a:rPr>
              <a:t>目录</a:t>
            </a:r>
            <a:endParaRPr lang="en-US" sz="2800" b="1" dirty="0">
              <a:solidFill>
                <a:srgbClr val="1B6B93"/>
              </a:solidFill>
              <a:latin typeface="DengXian" panose="02010600030101010101" pitchFamily="2" charset="-122"/>
              <a:ea typeface="DengXian" panose="02010600030101010101" pitchFamily="2" charset="-122"/>
            </a:endParaRPr>
          </a:p>
        </p:txBody>
      </p:sp>
      <p:sp>
        <p:nvSpPr>
          <p:cNvPr id="3" name="TextBox 2">
            <a:extLst>
              <a:ext uri="{FF2B5EF4-FFF2-40B4-BE49-F238E27FC236}">
                <a16:creationId xmlns:a16="http://schemas.microsoft.com/office/drawing/2014/main" id="{04BDC74A-1776-4B31-5643-D2A154EAFD80}"/>
              </a:ext>
            </a:extLst>
          </p:cNvPr>
          <p:cNvSpPr txBox="1"/>
          <p:nvPr/>
        </p:nvSpPr>
        <p:spPr>
          <a:xfrm>
            <a:off x="541744" y="1606540"/>
            <a:ext cx="10755128" cy="3416320"/>
          </a:xfrm>
          <a:prstGeom prst="rect">
            <a:avLst/>
          </a:prstGeom>
          <a:noFill/>
        </p:spPr>
        <p:txBody>
          <a:bodyPr wrap="square" rtlCol="0">
            <a:spAutoFit/>
          </a:bodyPr>
          <a:lstStyle/>
          <a:p>
            <a:r>
              <a:rPr lang="en-US" sz="2400" dirty="0">
                <a:solidFill>
                  <a:srgbClr val="1B6B93"/>
                </a:solidFill>
                <a:latin typeface="DengXian Light" panose="02010600030101010101" pitchFamily="2" charset="-122"/>
                <a:ea typeface="DengXian Light" panose="02010600030101010101" pitchFamily="2" charset="-122"/>
              </a:rPr>
              <a:t>I  -</a:t>
            </a:r>
            <a:r>
              <a:rPr lang="zh-CN" altLang="en-US" sz="2400" dirty="0">
                <a:solidFill>
                  <a:srgbClr val="1B6B93"/>
                </a:solidFill>
                <a:latin typeface="DengXian Light" panose="02010600030101010101" pitchFamily="2" charset="-122"/>
                <a:ea typeface="DengXian Light" panose="02010600030101010101" pitchFamily="2" charset="-122"/>
              </a:rPr>
              <a:t>   </a:t>
            </a:r>
            <a:r>
              <a:rPr lang="zh-CN" altLang="en-US" sz="2400" dirty="0">
                <a:solidFill>
                  <a:srgbClr val="1B6B93"/>
                </a:solidFill>
                <a:latin typeface="+mn-ea"/>
              </a:rPr>
              <a:t>越南建设证券简介 </a:t>
            </a:r>
            <a:r>
              <a:rPr lang="en-US" altLang="zh-CN" sz="2400" dirty="0">
                <a:solidFill>
                  <a:srgbClr val="1B6B93"/>
                </a:solidFill>
                <a:latin typeface="+mn-ea"/>
              </a:rPr>
              <a:t>(4)</a:t>
            </a:r>
          </a:p>
          <a:p>
            <a:endParaRPr lang="en-US" altLang="zh-CN" sz="2400" dirty="0">
              <a:solidFill>
                <a:srgbClr val="1B6B93"/>
              </a:solidFill>
              <a:latin typeface="+mn-ea"/>
            </a:endParaRPr>
          </a:p>
          <a:p>
            <a:r>
              <a:rPr lang="en-US" altLang="zh-CN" sz="2400" dirty="0">
                <a:solidFill>
                  <a:srgbClr val="1B6B93"/>
                </a:solidFill>
                <a:latin typeface="DengXian Light" panose="02010600030101010101" pitchFamily="2" charset="-122"/>
                <a:ea typeface="DengXian Light" panose="02010600030101010101" pitchFamily="2" charset="-122"/>
              </a:rPr>
              <a:t>II</a:t>
            </a:r>
            <a:r>
              <a:rPr lang="zh-CN" altLang="en-US" sz="2400" dirty="0">
                <a:solidFill>
                  <a:srgbClr val="1B6B93"/>
                </a:solidFill>
                <a:latin typeface="DengXian Light" panose="02010600030101010101" pitchFamily="2" charset="-122"/>
                <a:ea typeface="DengXian Light" panose="02010600030101010101" pitchFamily="2" charset="-122"/>
              </a:rPr>
              <a:t> </a:t>
            </a:r>
            <a:r>
              <a:rPr lang="en-US" altLang="zh-CN" sz="2400" dirty="0">
                <a:solidFill>
                  <a:srgbClr val="1B6B93"/>
                </a:solidFill>
                <a:latin typeface="DengXian Light" panose="02010600030101010101" pitchFamily="2" charset="-122"/>
                <a:ea typeface="DengXian Light" panose="02010600030101010101" pitchFamily="2" charset="-122"/>
              </a:rPr>
              <a:t>-</a:t>
            </a:r>
            <a:r>
              <a:rPr lang="zh-CN" altLang="en-US" sz="2400" dirty="0">
                <a:solidFill>
                  <a:srgbClr val="1B6B93"/>
                </a:solidFill>
                <a:latin typeface="DengXian Light" panose="02010600030101010101" pitchFamily="2" charset="-122"/>
                <a:ea typeface="DengXian Light" panose="02010600030101010101" pitchFamily="2" charset="-122"/>
              </a:rPr>
              <a:t>   </a:t>
            </a:r>
            <a:r>
              <a:rPr lang="zh-CN" altLang="en-US" sz="2400" dirty="0">
                <a:solidFill>
                  <a:srgbClr val="1B6B93"/>
                </a:solidFill>
                <a:latin typeface="+mn-ea"/>
              </a:rPr>
              <a:t>越南证券历史   </a:t>
            </a:r>
            <a:r>
              <a:rPr lang="en-US" altLang="zh-CN" sz="2400" dirty="0">
                <a:solidFill>
                  <a:srgbClr val="1B6B93"/>
                </a:solidFill>
                <a:latin typeface="+mn-ea"/>
              </a:rPr>
              <a:t>(5-10)</a:t>
            </a:r>
          </a:p>
          <a:p>
            <a:endParaRPr lang="en-US" altLang="zh-CN" sz="2400" dirty="0">
              <a:solidFill>
                <a:srgbClr val="1B6B93"/>
              </a:solidFill>
              <a:latin typeface="+mn-ea"/>
            </a:endParaRPr>
          </a:p>
          <a:p>
            <a:r>
              <a:rPr lang="en-US" sz="2400" dirty="0">
                <a:solidFill>
                  <a:srgbClr val="1B6B93"/>
                </a:solidFill>
                <a:latin typeface="DengXian Light" panose="02010600030101010101" pitchFamily="2" charset="-122"/>
                <a:ea typeface="DengXian Light" panose="02010600030101010101" pitchFamily="2" charset="-122"/>
              </a:rPr>
              <a:t>III</a:t>
            </a:r>
            <a:r>
              <a:rPr lang="zh-CN" altLang="en-US" sz="2400" dirty="0">
                <a:solidFill>
                  <a:srgbClr val="1B6B93"/>
                </a:solidFill>
                <a:latin typeface="DengXian Light" panose="02010600030101010101" pitchFamily="2" charset="-122"/>
                <a:ea typeface="DengXian Light" panose="02010600030101010101" pitchFamily="2" charset="-122"/>
              </a:rPr>
              <a:t> </a:t>
            </a:r>
            <a:r>
              <a:rPr lang="en-US" altLang="zh-CN" sz="2400" dirty="0">
                <a:solidFill>
                  <a:srgbClr val="1B6B93"/>
                </a:solidFill>
                <a:latin typeface="DengXian Light" panose="02010600030101010101" pitchFamily="2" charset="-122"/>
                <a:ea typeface="DengXian Light" panose="02010600030101010101" pitchFamily="2" charset="-122"/>
              </a:rPr>
              <a:t>-</a:t>
            </a:r>
            <a:r>
              <a:rPr lang="zh-CN" altLang="en-US" sz="2400" dirty="0">
                <a:solidFill>
                  <a:srgbClr val="1B6B93"/>
                </a:solidFill>
                <a:latin typeface="DengXian Light" panose="02010600030101010101" pitchFamily="2" charset="-122"/>
                <a:ea typeface="DengXian Light" panose="02010600030101010101" pitchFamily="2" charset="-122"/>
              </a:rPr>
              <a:t>  </a:t>
            </a:r>
            <a:r>
              <a:rPr lang="en-US" altLang="zh-CN" sz="2400" dirty="0">
                <a:solidFill>
                  <a:srgbClr val="1B6B93"/>
                </a:solidFill>
                <a:latin typeface="+mn-ea"/>
              </a:rPr>
              <a:t>2023</a:t>
            </a:r>
            <a:r>
              <a:rPr lang="zh-CN" altLang="en-US" sz="2400" dirty="0">
                <a:solidFill>
                  <a:srgbClr val="1B6B93"/>
                </a:solidFill>
                <a:latin typeface="+mn-ea"/>
              </a:rPr>
              <a:t>年的越南证券市场 </a:t>
            </a:r>
            <a:r>
              <a:rPr lang="en-US" altLang="zh-CN" sz="2400" dirty="0">
                <a:solidFill>
                  <a:srgbClr val="1B6B93"/>
                </a:solidFill>
                <a:latin typeface="+mn-ea"/>
              </a:rPr>
              <a:t>(11-28)</a:t>
            </a:r>
          </a:p>
          <a:p>
            <a:endParaRPr lang="en-US" altLang="zh-CN" sz="2400" dirty="0">
              <a:solidFill>
                <a:srgbClr val="1B6B93"/>
              </a:solidFill>
              <a:latin typeface="+mn-ea"/>
            </a:endParaRPr>
          </a:p>
          <a:p>
            <a:r>
              <a:rPr lang="en-US" sz="2400" dirty="0">
                <a:solidFill>
                  <a:srgbClr val="1B6B93"/>
                </a:solidFill>
                <a:latin typeface="DengXian Light" panose="02010600030101010101" pitchFamily="2" charset="-122"/>
                <a:ea typeface="DengXian Light" panose="02010600030101010101" pitchFamily="2" charset="-122"/>
              </a:rPr>
              <a:t>IV</a:t>
            </a:r>
            <a:r>
              <a:rPr lang="zh-CN" altLang="en-US" sz="2400" dirty="0">
                <a:solidFill>
                  <a:srgbClr val="1B6B93"/>
                </a:solidFill>
                <a:latin typeface="DengXian Light" panose="02010600030101010101" pitchFamily="2" charset="-122"/>
                <a:ea typeface="DengXian Light" panose="02010600030101010101" pitchFamily="2" charset="-122"/>
              </a:rPr>
              <a:t> </a:t>
            </a:r>
            <a:r>
              <a:rPr lang="en-US" altLang="zh-CN" sz="2400" dirty="0">
                <a:solidFill>
                  <a:srgbClr val="1B6B93"/>
                </a:solidFill>
                <a:latin typeface="DengXian Light" panose="02010600030101010101" pitchFamily="2" charset="-122"/>
                <a:ea typeface="DengXian Light" panose="02010600030101010101" pitchFamily="2" charset="-122"/>
              </a:rPr>
              <a:t>-</a:t>
            </a:r>
            <a:r>
              <a:rPr lang="zh-CN" altLang="en-US" sz="2400" dirty="0">
                <a:solidFill>
                  <a:srgbClr val="1B6B93"/>
                </a:solidFill>
                <a:latin typeface="DengXian Light" panose="02010600030101010101" pitchFamily="2" charset="-122"/>
                <a:ea typeface="DengXian Light" panose="02010600030101010101" pitchFamily="2" charset="-122"/>
              </a:rPr>
              <a:t> </a:t>
            </a:r>
            <a:r>
              <a:rPr lang="zh-CN" altLang="en-US" sz="2400" dirty="0">
                <a:solidFill>
                  <a:srgbClr val="1B6B93"/>
                </a:solidFill>
                <a:latin typeface="+mn-ea"/>
              </a:rPr>
              <a:t>宏观经济数据以及投资越南的理由 </a:t>
            </a:r>
            <a:r>
              <a:rPr lang="en-US" altLang="zh-CN" sz="2400" dirty="0">
                <a:solidFill>
                  <a:srgbClr val="1B6B93"/>
                </a:solidFill>
                <a:latin typeface="+mn-ea"/>
              </a:rPr>
              <a:t>(29-41)</a:t>
            </a:r>
          </a:p>
          <a:p>
            <a:endParaRPr lang="en-US" altLang="zh-CN" sz="2400" dirty="0">
              <a:solidFill>
                <a:srgbClr val="1B6B93"/>
              </a:solidFill>
              <a:latin typeface="+mn-ea"/>
            </a:endParaRPr>
          </a:p>
          <a:p>
            <a:r>
              <a:rPr lang="en-US" altLang="zh-CN" sz="2400" dirty="0">
                <a:solidFill>
                  <a:srgbClr val="1B6B93"/>
                </a:solidFill>
                <a:latin typeface="DengXian Light" panose="02010600030101010101" pitchFamily="2" charset="-122"/>
                <a:ea typeface="DengXian Light" panose="02010600030101010101" pitchFamily="2" charset="-122"/>
              </a:rPr>
              <a:t>V</a:t>
            </a:r>
            <a:r>
              <a:rPr lang="zh-CN" altLang="en-US" sz="2400" dirty="0">
                <a:solidFill>
                  <a:srgbClr val="1B6B93"/>
                </a:solidFill>
                <a:latin typeface="DengXian Light" panose="02010600030101010101" pitchFamily="2" charset="-122"/>
                <a:ea typeface="DengXian Light" panose="02010600030101010101" pitchFamily="2" charset="-122"/>
              </a:rPr>
              <a:t> </a:t>
            </a:r>
            <a:r>
              <a:rPr lang="en-US" altLang="zh-CN" sz="2400" dirty="0">
                <a:solidFill>
                  <a:srgbClr val="1B6B93"/>
                </a:solidFill>
                <a:latin typeface="DengXian Light" panose="02010600030101010101" pitchFamily="2" charset="-122"/>
                <a:ea typeface="DengXian Light" panose="02010600030101010101" pitchFamily="2" charset="-122"/>
              </a:rPr>
              <a:t>-</a:t>
            </a:r>
            <a:r>
              <a:rPr lang="zh-CN" altLang="en-US" sz="2400" dirty="0">
                <a:solidFill>
                  <a:srgbClr val="1B6B93"/>
                </a:solidFill>
                <a:latin typeface="DengXian Light" panose="02010600030101010101" pitchFamily="2" charset="-122"/>
                <a:ea typeface="DengXian Light" panose="02010600030101010101" pitchFamily="2" charset="-122"/>
              </a:rPr>
              <a:t>  </a:t>
            </a:r>
            <a:r>
              <a:rPr lang="zh-CN" altLang="en-US" sz="2400" dirty="0">
                <a:solidFill>
                  <a:srgbClr val="1B6B93"/>
                </a:solidFill>
                <a:latin typeface="+mn-ea"/>
              </a:rPr>
              <a:t>时机布局越南证券市场出现 </a:t>
            </a:r>
            <a:r>
              <a:rPr lang="en-US" altLang="zh-CN" sz="2400" dirty="0">
                <a:solidFill>
                  <a:srgbClr val="1B6B93"/>
                </a:solidFill>
                <a:latin typeface="+mn-ea"/>
              </a:rPr>
              <a:t>(42-44)</a:t>
            </a:r>
            <a:endParaRPr lang="en-US" dirty="0">
              <a:solidFill>
                <a:srgbClr val="1B6B93"/>
              </a:solidFill>
              <a:latin typeface="+mn-ea"/>
            </a:endParaRPr>
          </a:p>
        </p:txBody>
      </p:sp>
      <p:sp>
        <p:nvSpPr>
          <p:cNvPr id="4" name="Slide Number Placeholder 3">
            <a:extLst>
              <a:ext uri="{FF2B5EF4-FFF2-40B4-BE49-F238E27FC236}">
                <a16:creationId xmlns:a16="http://schemas.microsoft.com/office/drawing/2014/main" id="{E8FBF0EC-4393-4E08-B410-5F5266E4F9FB}"/>
              </a:ext>
            </a:extLst>
          </p:cNvPr>
          <p:cNvSpPr>
            <a:spLocks noGrp="1"/>
          </p:cNvSpPr>
          <p:nvPr>
            <p:ph type="sldNum" sz="quarter" idx="12"/>
          </p:nvPr>
        </p:nvSpPr>
        <p:spPr>
          <a:xfrm>
            <a:off x="8669977" y="6492875"/>
            <a:ext cx="2743200" cy="365125"/>
          </a:xfrm>
        </p:spPr>
        <p:txBody>
          <a:bodyPr/>
          <a:lstStyle/>
          <a:p>
            <a:fld id="{E3AA6E91-8AE1-1843-898F-0F2DCEC2ED19}" type="slidenum">
              <a:rPr lang="en-US" smtClean="0">
                <a:solidFill>
                  <a:srgbClr val="1B6B93"/>
                </a:solidFill>
              </a:rPr>
              <a:t>3</a:t>
            </a:fld>
            <a:endParaRPr lang="en-US">
              <a:solidFill>
                <a:srgbClr val="1B6B93"/>
              </a:solidFill>
            </a:endParaRPr>
          </a:p>
        </p:txBody>
      </p:sp>
    </p:spTree>
    <p:extLst>
      <p:ext uri="{BB962C8B-B14F-4D97-AF65-F5344CB8AC3E}">
        <p14:creationId xmlns:p14="http://schemas.microsoft.com/office/powerpoint/2010/main" val="2386957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9835E4-791A-6F09-C32C-448EB6812F10}"/>
              </a:ext>
            </a:extLst>
          </p:cNvPr>
          <p:cNvSpPr/>
          <p:nvPr/>
        </p:nvSpPr>
        <p:spPr>
          <a:xfrm>
            <a:off x="1116780" y="2465057"/>
            <a:ext cx="9958440" cy="192788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altLang="zh-CN" sz="5400" b="1" dirty="0">
                <a:solidFill>
                  <a:srgbClr val="1B6B93"/>
                </a:solidFill>
                <a:effectLst>
                  <a:outerShdw blurRad="38100" dist="38100" dir="2700000" algn="tl">
                    <a:srgbClr val="000000">
                      <a:alpha val="43137"/>
                    </a:srgbClr>
                  </a:outerShdw>
                </a:effectLst>
                <a:latin typeface="Times" panose="02020603050405020304" pitchFamily="18" charset="0"/>
                <a:ea typeface="+mj-ea"/>
                <a:cs typeface="Times" panose="02020603050405020304" pitchFamily="18" charset="0"/>
              </a:rPr>
              <a:t>1</a:t>
            </a:r>
            <a:r>
              <a:rPr lang="zh-CN" altLang="en-US" sz="5400" b="1" dirty="0">
                <a:solidFill>
                  <a:srgbClr val="1B6B93"/>
                </a:solidFill>
                <a:effectLst>
                  <a:outerShdw blurRad="38100" dist="38100" dir="2700000" algn="tl">
                    <a:srgbClr val="000000">
                      <a:alpha val="43137"/>
                    </a:srgbClr>
                  </a:outerShdw>
                </a:effectLst>
                <a:latin typeface="Times" panose="02020603050405020304" pitchFamily="18" charset="0"/>
                <a:ea typeface="+mj-ea"/>
                <a:cs typeface="Times" panose="02020603050405020304" pitchFamily="18" charset="0"/>
              </a:rPr>
              <a:t> </a:t>
            </a:r>
            <a:r>
              <a:rPr lang="en-US" altLang="zh-CN" sz="5400" b="1" dirty="0">
                <a:solidFill>
                  <a:srgbClr val="1B6B93"/>
                </a:solidFill>
                <a:effectLst>
                  <a:outerShdw blurRad="38100" dist="38100" dir="2700000" algn="tl">
                    <a:srgbClr val="000000">
                      <a:alpha val="43137"/>
                    </a:srgbClr>
                  </a:outerShdw>
                </a:effectLst>
                <a:latin typeface="Times" panose="02020603050405020304" pitchFamily="18" charset="0"/>
                <a:ea typeface="+mj-ea"/>
                <a:cs typeface="Times" panose="02020603050405020304" pitchFamily="18" charset="0"/>
              </a:rPr>
              <a:t>-</a:t>
            </a:r>
            <a:r>
              <a:rPr lang="en-US" sz="5400" b="1" dirty="0">
                <a:solidFill>
                  <a:srgbClr val="1B6B93"/>
                </a:solidFill>
                <a:effectLst>
                  <a:outerShdw blurRad="38100" dist="38100" dir="2700000" algn="tl">
                    <a:srgbClr val="000000">
                      <a:alpha val="43137"/>
                    </a:srgbClr>
                  </a:outerShdw>
                </a:effectLst>
                <a:latin typeface="Times" panose="02020603050405020304" pitchFamily="18" charset="0"/>
                <a:ea typeface="+mj-ea"/>
                <a:cs typeface="Times" panose="02020603050405020304" pitchFamily="18" charset="0"/>
              </a:rPr>
              <a:t> </a:t>
            </a:r>
            <a:r>
              <a:rPr lang="zh-CN" altLang="en-US" sz="5400" b="1" dirty="0">
                <a:solidFill>
                  <a:srgbClr val="1B6B93"/>
                </a:solidFill>
                <a:effectLst>
                  <a:outerShdw blurRad="38100" dist="38100" dir="2700000" algn="tl">
                    <a:srgbClr val="000000">
                      <a:alpha val="43137"/>
                    </a:srgbClr>
                  </a:outerShdw>
                </a:effectLst>
                <a:latin typeface="Times" panose="02020603050405020304" pitchFamily="18" charset="0"/>
                <a:ea typeface="+mj-ea"/>
                <a:cs typeface="Times" panose="02020603050405020304" pitchFamily="18" charset="0"/>
              </a:rPr>
              <a:t>人口、年龄和收入</a:t>
            </a:r>
            <a:r>
              <a:rPr lang="en-US" sz="5400" b="1" kern="1200" dirty="0">
                <a:solidFill>
                  <a:srgbClr val="1B6B93"/>
                </a:solidFill>
                <a:effectLst>
                  <a:outerShdw blurRad="38100" dist="38100" dir="2700000" algn="tl">
                    <a:srgbClr val="000000">
                      <a:alpha val="43137"/>
                    </a:srgbClr>
                  </a:outerShdw>
                </a:effectLst>
                <a:latin typeface="Times" panose="02020603050405020304" pitchFamily="18" charset="0"/>
                <a:ea typeface="+mj-ea"/>
                <a:cs typeface="Times" panose="02020603050405020304" pitchFamily="18" charset="0"/>
              </a:rPr>
              <a:t> </a:t>
            </a:r>
          </a:p>
        </p:txBody>
      </p:sp>
      <p:sp>
        <p:nvSpPr>
          <p:cNvPr id="4" name="Slide Number Placeholder 3">
            <a:extLst>
              <a:ext uri="{FF2B5EF4-FFF2-40B4-BE49-F238E27FC236}">
                <a16:creationId xmlns:a16="http://schemas.microsoft.com/office/drawing/2014/main" id="{B360DB80-C8FD-4B6B-985F-0E08D6FDBA82}"/>
              </a:ext>
            </a:extLst>
          </p:cNvPr>
          <p:cNvSpPr>
            <a:spLocks noGrp="1"/>
          </p:cNvSpPr>
          <p:nvPr>
            <p:ph type="sldNum" sz="quarter" idx="12"/>
          </p:nvPr>
        </p:nvSpPr>
        <p:spPr/>
        <p:txBody>
          <a:bodyPr/>
          <a:lstStyle/>
          <a:p>
            <a:fld id="{E3AA6E91-8AE1-1843-898F-0F2DCEC2ED19}" type="slidenum">
              <a:rPr lang="en-US" smtClean="0"/>
              <a:t>30</a:t>
            </a:fld>
            <a:endParaRPr lang="en-US"/>
          </a:p>
        </p:txBody>
      </p:sp>
    </p:spTree>
    <p:extLst>
      <p:ext uri="{BB962C8B-B14F-4D97-AF65-F5344CB8AC3E}">
        <p14:creationId xmlns:p14="http://schemas.microsoft.com/office/powerpoint/2010/main" val="2434044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D7BDDA-BCC6-6389-4EE0-FBA50A1BE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59" y="664221"/>
            <a:ext cx="11387282" cy="5017388"/>
          </a:xfrm>
          <a:prstGeom prst="rect">
            <a:avLst/>
          </a:prstGeom>
        </p:spPr>
      </p:pic>
      <p:sp>
        <p:nvSpPr>
          <p:cNvPr id="4" name="TextBox 3">
            <a:extLst>
              <a:ext uri="{FF2B5EF4-FFF2-40B4-BE49-F238E27FC236}">
                <a16:creationId xmlns:a16="http://schemas.microsoft.com/office/drawing/2014/main" id="{5F4AA573-4D5F-57E5-2BD5-F593B465EAE5}"/>
              </a:ext>
            </a:extLst>
          </p:cNvPr>
          <p:cNvSpPr txBox="1"/>
          <p:nvPr/>
        </p:nvSpPr>
        <p:spPr>
          <a:xfrm>
            <a:off x="535256" y="5904805"/>
            <a:ext cx="13762232" cy="584775"/>
          </a:xfrm>
          <a:prstGeom prst="rect">
            <a:avLst/>
          </a:prstGeom>
          <a:noFill/>
        </p:spPr>
        <p:txBody>
          <a:bodyPr wrap="square" rtlCol="0">
            <a:spAutoFit/>
          </a:bodyPr>
          <a:lstStyle/>
          <a:p>
            <a:pPr marL="285750" indent="-285750" algn="just">
              <a:buFont typeface="Arial" panose="020B0604020202020204" pitchFamily="34" charset="0"/>
              <a:buChar char="•"/>
            </a:pPr>
            <a:r>
              <a:rPr lang="zh-CN" altLang="en-US" sz="1600">
                <a:solidFill>
                  <a:srgbClr val="1B6B93"/>
                </a:solidFill>
              </a:rPr>
              <a:t>截至</a:t>
            </a:r>
            <a:r>
              <a:rPr lang="en-US" altLang="zh-CN" sz="1600">
                <a:solidFill>
                  <a:srgbClr val="1B6B93"/>
                </a:solidFill>
              </a:rPr>
              <a:t>2023</a:t>
            </a:r>
            <a:r>
              <a:rPr lang="zh-CN" altLang="en-US" sz="1600">
                <a:solidFill>
                  <a:srgbClr val="1B6B93"/>
                </a:solidFill>
              </a:rPr>
              <a:t>年</a:t>
            </a:r>
            <a:r>
              <a:rPr lang="en-US" altLang="zh-CN" sz="1600">
                <a:solidFill>
                  <a:srgbClr val="1B6B93"/>
                </a:solidFill>
              </a:rPr>
              <a:t>3</a:t>
            </a:r>
            <a:r>
              <a:rPr lang="zh-CN" altLang="en-US" sz="1600">
                <a:solidFill>
                  <a:srgbClr val="1B6B93"/>
                </a:solidFill>
              </a:rPr>
              <a:t>月初，越南人口总数为</a:t>
            </a:r>
            <a:r>
              <a:rPr lang="en-US" altLang="zh-CN" sz="1600">
                <a:solidFill>
                  <a:srgbClr val="1B6B93"/>
                </a:solidFill>
              </a:rPr>
              <a:t>9949.3294</a:t>
            </a:r>
            <a:r>
              <a:rPr lang="zh-CN" altLang="en-US" sz="1600">
                <a:solidFill>
                  <a:srgbClr val="1B6B93"/>
                </a:solidFill>
              </a:rPr>
              <a:t>万人，占世界人口总数的</a:t>
            </a:r>
            <a:r>
              <a:rPr lang="en-US" altLang="zh-CN" sz="1600">
                <a:solidFill>
                  <a:srgbClr val="1B6B93"/>
                </a:solidFill>
              </a:rPr>
              <a:t>1.24%</a:t>
            </a:r>
            <a:r>
              <a:rPr lang="zh-CN" altLang="en-US" sz="1600">
                <a:solidFill>
                  <a:srgbClr val="1B6B93"/>
                </a:solidFill>
              </a:rPr>
              <a:t>。</a:t>
            </a:r>
          </a:p>
          <a:p>
            <a:pPr marL="285750" indent="-285750" algn="just">
              <a:buFont typeface="Arial" panose="020B0604020202020204" pitchFamily="34" charset="0"/>
              <a:buChar char="•"/>
            </a:pPr>
            <a:r>
              <a:rPr lang="zh-CN" altLang="en-US" sz="1600">
                <a:solidFill>
                  <a:srgbClr val="1B6B93"/>
                </a:solidFill>
              </a:rPr>
              <a:t>越南在世界各国人口排名中位列第</a:t>
            </a:r>
            <a:r>
              <a:rPr lang="en-US" altLang="zh-CN" sz="1600">
                <a:solidFill>
                  <a:srgbClr val="1B6B93"/>
                </a:solidFill>
              </a:rPr>
              <a:t>15</a:t>
            </a:r>
            <a:r>
              <a:rPr lang="zh-CN" altLang="en-US" sz="1600">
                <a:solidFill>
                  <a:srgbClr val="1B6B93"/>
                </a:solidFill>
              </a:rPr>
              <a:t>位。</a:t>
            </a:r>
          </a:p>
        </p:txBody>
      </p:sp>
      <p:sp>
        <p:nvSpPr>
          <p:cNvPr id="5" name="TextBox 4">
            <a:extLst>
              <a:ext uri="{FF2B5EF4-FFF2-40B4-BE49-F238E27FC236}">
                <a16:creationId xmlns:a16="http://schemas.microsoft.com/office/drawing/2014/main" id="{3E1AC952-29B8-B88C-DF77-16270502DF4F}"/>
              </a:ext>
            </a:extLst>
          </p:cNvPr>
          <p:cNvSpPr txBox="1"/>
          <p:nvPr/>
        </p:nvSpPr>
        <p:spPr>
          <a:xfrm>
            <a:off x="680027" y="367957"/>
            <a:ext cx="1579278" cy="369332"/>
          </a:xfrm>
          <a:prstGeom prst="rect">
            <a:avLst/>
          </a:prstGeom>
          <a:noFill/>
        </p:spPr>
        <p:txBody>
          <a:bodyPr wrap="none" rtlCol="0">
            <a:spAutoFit/>
          </a:bodyPr>
          <a:lstStyle/>
          <a:p>
            <a:r>
              <a:rPr lang="zh-CN" altLang="en-US" b="1" dirty="0">
                <a:solidFill>
                  <a:srgbClr val="1B6B93"/>
                </a:solidFill>
              </a:rPr>
              <a:t>越南人口情况</a:t>
            </a:r>
            <a:endParaRPr lang="en-US" b="1" dirty="0">
              <a:solidFill>
                <a:srgbClr val="1B6B93"/>
              </a:solidFill>
            </a:endParaRPr>
          </a:p>
        </p:txBody>
      </p:sp>
      <p:sp>
        <p:nvSpPr>
          <p:cNvPr id="6" name="TextBox 5">
            <a:extLst>
              <a:ext uri="{FF2B5EF4-FFF2-40B4-BE49-F238E27FC236}">
                <a16:creationId xmlns:a16="http://schemas.microsoft.com/office/drawing/2014/main" id="{7F524C06-C49F-4461-B19D-F486CA3A9072}"/>
              </a:ext>
            </a:extLst>
          </p:cNvPr>
          <p:cNvSpPr txBox="1"/>
          <p:nvPr/>
        </p:nvSpPr>
        <p:spPr>
          <a:xfrm>
            <a:off x="3930823" y="654348"/>
            <a:ext cx="3964948" cy="400110"/>
          </a:xfrm>
          <a:prstGeom prst="rect">
            <a:avLst/>
          </a:prstGeom>
          <a:solidFill>
            <a:schemeClr val="bg1"/>
          </a:solidFill>
        </p:spPr>
        <p:txBody>
          <a:bodyPr wrap="square" rtlCol="0">
            <a:spAutoFit/>
          </a:bodyPr>
          <a:lstStyle/>
          <a:p>
            <a:pPr algn="ctr"/>
            <a:r>
              <a:rPr lang="zh-CN" altLang="en-US" sz="2000" b="1">
                <a:solidFill>
                  <a:srgbClr val="1B6B93"/>
                </a:solidFill>
              </a:rPr>
              <a:t>越南年里人口总数统计</a:t>
            </a:r>
            <a:endParaRPr lang="en-US" sz="2000" b="1">
              <a:solidFill>
                <a:srgbClr val="1B6B93"/>
              </a:solidFill>
            </a:endParaRPr>
          </a:p>
        </p:txBody>
      </p:sp>
      <p:sp>
        <p:nvSpPr>
          <p:cNvPr id="8" name="TextBox 7">
            <a:extLst>
              <a:ext uri="{FF2B5EF4-FFF2-40B4-BE49-F238E27FC236}">
                <a16:creationId xmlns:a16="http://schemas.microsoft.com/office/drawing/2014/main" id="{0C84E24B-B74C-6552-B9F0-65E9F34EEF9C}"/>
              </a:ext>
            </a:extLst>
          </p:cNvPr>
          <p:cNvSpPr txBox="1"/>
          <p:nvPr/>
        </p:nvSpPr>
        <p:spPr>
          <a:xfrm>
            <a:off x="10266363" y="5681609"/>
            <a:ext cx="1682127" cy="292388"/>
          </a:xfrm>
          <a:prstGeom prst="rect">
            <a:avLst/>
          </a:prstGeom>
          <a:noFill/>
        </p:spPr>
        <p:txBody>
          <a:bodyPr wrap="none" rtlCol="0">
            <a:spAutoFit/>
          </a:bodyPr>
          <a:lstStyle/>
          <a:p>
            <a:r>
              <a:rPr lang="zh-CN" altLang="en-US" sz="1300" i="1">
                <a:solidFill>
                  <a:srgbClr val="1B6B93"/>
                </a:solidFill>
              </a:rPr>
              <a:t>数据来源：</a:t>
            </a:r>
            <a:r>
              <a:rPr lang="en-US" sz="1300" i="1">
                <a:solidFill>
                  <a:srgbClr val="1B6B93"/>
                </a:solidFill>
              </a:rPr>
              <a:t>danso.org</a:t>
            </a:r>
          </a:p>
        </p:txBody>
      </p:sp>
      <p:sp>
        <p:nvSpPr>
          <p:cNvPr id="9" name="TextBox 8">
            <a:extLst>
              <a:ext uri="{FF2B5EF4-FFF2-40B4-BE49-F238E27FC236}">
                <a16:creationId xmlns:a16="http://schemas.microsoft.com/office/drawing/2014/main" id="{B2C53748-E0D8-3AB8-8FFF-702CD1405AE7}"/>
              </a:ext>
            </a:extLst>
          </p:cNvPr>
          <p:cNvSpPr txBox="1"/>
          <p:nvPr/>
        </p:nvSpPr>
        <p:spPr>
          <a:xfrm>
            <a:off x="5979972" y="1012168"/>
            <a:ext cx="701816" cy="307777"/>
          </a:xfrm>
          <a:prstGeom prst="rect">
            <a:avLst/>
          </a:prstGeom>
          <a:solidFill>
            <a:schemeClr val="bg1"/>
          </a:solidFill>
        </p:spPr>
        <p:txBody>
          <a:bodyPr wrap="square" rtlCol="0">
            <a:spAutoFit/>
          </a:bodyPr>
          <a:lstStyle/>
          <a:p>
            <a:r>
              <a:rPr lang="zh-CN" altLang="en-US" sz="1400" i="1">
                <a:solidFill>
                  <a:srgbClr val="1B6B93"/>
                </a:solidFill>
              </a:rPr>
              <a:t>人数</a:t>
            </a:r>
            <a:endParaRPr lang="en-US" sz="1400" i="1">
              <a:solidFill>
                <a:srgbClr val="1B6B93"/>
              </a:solidFill>
            </a:endParaRPr>
          </a:p>
        </p:txBody>
      </p:sp>
      <p:sp>
        <p:nvSpPr>
          <p:cNvPr id="2" name="Slide Number Placeholder 1">
            <a:extLst>
              <a:ext uri="{FF2B5EF4-FFF2-40B4-BE49-F238E27FC236}">
                <a16:creationId xmlns:a16="http://schemas.microsoft.com/office/drawing/2014/main" id="{638DBBD8-6B0D-4689-9719-37DDEB9E2AF1}"/>
              </a:ext>
            </a:extLst>
          </p:cNvPr>
          <p:cNvSpPr>
            <a:spLocks noGrp="1"/>
          </p:cNvSpPr>
          <p:nvPr>
            <p:ph type="sldNum" sz="quarter" idx="12"/>
          </p:nvPr>
        </p:nvSpPr>
        <p:spPr/>
        <p:txBody>
          <a:bodyPr/>
          <a:lstStyle/>
          <a:p>
            <a:fld id="{E3AA6E91-8AE1-1843-898F-0F2DCEC2ED19}" type="slidenum">
              <a:rPr lang="en-US" smtClean="0">
                <a:solidFill>
                  <a:srgbClr val="1B6B93"/>
                </a:solidFill>
              </a:rPr>
              <a:t>31</a:t>
            </a:fld>
            <a:endParaRPr lang="en-US">
              <a:solidFill>
                <a:srgbClr val="1B6B93"/>
              </a:solidFill>
            </a:endParaRPr>
          </a:p>
        </p:txBody>
      </p:sp>
    </p:spTree>
    <p:extLst>
      <p:ext uri="{BB962C8B-B14F-4D97-AF65-F5344CB8AC3E}">
        <p14:creationId xmlns:p14="http://schemas.microsoft.com/office/powerpoint/2010/main" val="1385115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97FD6A-C8FD-AC01-DBC6-F88C3A98DDC4}"/>
              </a:ext>
            </a:extLst>
          </p:cNvPr>
          <p:cNvPicPr>
            <a:picLocks noChangeAspect="1"/>
          </p:cNvPicPr>
          <p:nvPr/>
        </p:nvPicPr>
        <p:blipFill rotWithShape="1">
          <a:blip r:embed="rId2"/>
          <a:srcRect r="8998" b="3484"/>
          <a:stretch/>
        </p:blipFill>
        <p:spPr>
          <a:xfrm>
            <a:off x="1155417" y="1381590"/>
            <a:ext cx="4033466" cy="5130839"/>
          </a:xfrm>
          <a:prstGeom prst="rect">
            <a:avLst/>
          </a:prstGeom>
        </p:spPr>
      </p:pic>
      <p:sp>
        <p:nvSpPr>
          <p:cNvPr id="3" name="TextBox 2">
            <a:extLst>
              <a:ext uri="{FF2B5EF4-FFF2-40B4-BE49-F238E27FC236}">
                <a16:creationId xmlns:a16="http://schemas.microsoft.com/office/drawing/2014/main" id="{2079140E-92CA-0210-DBE7-712E0D355E01}"/>
              </a:ext>
            </a:extLst>
          </p:cNvPr>
          <p:cNvSpPr txBox="1"/>
          <p:nvPr/>
        </p:nvSpPr>
        <p:spPr>
          <a:xfrm>
            <a:off x="266965" y="1608297"/>
            <a:ext cx="5034934" cy="4524315"/>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zh-CN" altLang="en-US" sz="1600" dirty="0">
                <a:solidFill>
                  <a:srgbClr val="1B6B93"/>
                </a:solidFill>
              </a:rPr>
              <a:t>根据联合国的最新数据，截至 </a:t>
            </a:r>
            <a:r>
              <a:rPr lang="en-US" altLang="zh-CN" sz="1600" dirty="0">
                <a:solidFill>
                  <a:srgbClr val="1B6B93"/>
                </a:solidFill>
              </a:rPr>
              <a:t>2023 </a:t>
            </a:r>
            <a:r>
              <a:rPr lang="zh-CN" altLang="en-US" sz="1600" dirty="0">
                <a:solidFill>
                  <a:srgbClr val="1B6B93"/>
                </a:solidFill>
              </a:rPr>
              <a:t>年 </a:t>
            </a:r>
            <a:r>
              <a:rPr lang="en-US" altLang="zh-CN" sz="1600" dirty="0">
                <a:solidFill>
                  <a:srgbClr val="1B6B93"/>
                </a:solidFill>
              </a:rPr>
              <a:t>3 </a:t>
            </a:r>
            <a:r>
              <a:rPr lang="zh-CN" altLang="en-US" sz="1600" dirty="0">
                <a:solidFill>
                  <a:srgbClr val="1B6B93"/>
                </a:solidFill>
              </a:rPr>
              <a:t>月 </a:t>
            </a:r>
            <a:r>
              <a:rPr lang="en-US" altLang="zh-CN" sz="1600" dirty="0">
                <a:solidFill>
                  <a:srgbClr val="1B6B93"/>
                </a:solidFill>
              </a:rPr>
              <a:t>22 </a:t>
            </a:r>
            <a:r>
              <a:rPr lang="zh-CN" altLang="en-US" sz="1600" dirty="0">
                <a:solidFill>
                  <a:srgbClr val="1B6B93"/>
                </a:solidFill>
              </a:rPr>
              <a:t>日，越南人口总数为 </a:t>
            </a:r>
            <a:r>
              <a:rPr lang="en-US" altLang="zh-CN" sz="1600" dirty="0">
                <a:solidFill>
                  <a:srgbClr val="1B6B93"/>
                </a:solidFill>
              </a:rPr>
              <a:t>9949.3294</a:t>
            </a:r>
            <a:r>
              <a:rPr lang="zh-CN" altLang="en-US" sz="1600" dirty="0">
                <a:solidFill>
                  <a:srgbClr val="1B6B93"/>
                </a:solidFill>
              </a:rPr>
              <a:t>万人。</a:t>
            </a:r>
          </a:p>
          <a:p>
            <a:pPr marL="285750" indent="-285750" algn="just">
              <a:lnSpc>
                <a:spcPct val="200000"/>
              </a:lnSpc>
              <a:buFont typeface="Arial" panose="020B0604020202020204" pitchFamily="34" charset="0"/>
              <a:buChar char="•"/>
            </a:pPr>
            <a:r>
              <a:rPr lang="zh-CN" altLang="en-US" sz="1600" dirty="0">
                <a:solidFill>
                  <a:srgbClr val="1B6B93"/>
                </a:solidFill>
              </a:rPr>
              <a:t>越南人口目前占世界人口的</a:t>
            </a:r>
            <a:r>
              <a:rPr lang="en-US" altLang="zh-CN" sz="1600" dirty="0">
                <a:solidFill>
                  <a:srgbClr val="1B6B93"/>
                </a:solidFill>
              </a:rPr>
              <a:t>1.24%</a:t>
            </a:r>
            <a:r>
              <a:rPr lang="zh-CN" altLang="en-US" sz="1600" dirty="0">
                <a:solidFill>
                  <a:srgbClr val="1B6B93"/>
                </a:solidFill>
              </a:rPr>
              <a:t>。</a:t>
            </a:r>
          </a:p>
          <a:p>
            <a:pPr marL="285750" indent="-285750" algn="just">
              <a:lnSpc>
                <a:spcPct val="200000"/>
              </a:lnSpc>
              <a:buFont typeface="Arial" panose="020B0604020202020204" pitchFamily="34" charset="0"/>
              <a:buChar char="•"/>
            </a:pPr>
            <a:r>
              <a:rPr lang="zh-CN" altLang="en-US" sz="1600" dirty="0">
                <a:solidFill>
                  <a:srgbClr val="1B6B93"/>
                </a:solidFill>
              </a:rPr>
              <a:t>越南在世界各国人口排名中位列第</a:t>
            </a:r>
            <a:r>
              <a:rPr lang="en-US" altLang="zh-CN" sz="1600" dirty="0">
                <a:solidFill>
                  <a:srgbClr val="1B6B93"/>
                </a:solidFill>
              </a:rPr>
              <a:t>15</a:t>
            </a:r>
            <a:r>
              <a:rPr lang="zh-CN" altLang="en-US" sz="1600" dirty="0">
                <a:solidFill>
                  <a:srgbClr val="1B6B93"/>
                </a:solidFill>
              </a:rPr>
              <a:t>位。</a:t>
            </a:r>
          </a:p>
          <a:p>
            <a:pPr marL="285750" indent="-285750" algn="just">
              <a:lnSpc>
                <a:spcPct val="200000"/>
              </a:lnSpc>
              <a:buFont typeface="Arial" panose="020B0604020202020204" pitchFamily="34" charset="0"/>
              <a:buChar char="•"/>
            </a:pPr>
            <a:r>
              <a:rPr lang="zh-CN" altLang="en-US" sz="1600" dirty="0">
                <a:solidFill>
                  <a:srgbClr val="1B6B93"/>
                </a:solidFill>
              </a:rPr>
              <a:t>越南人口密度为</a:t>
            </a:r>
            <a:r>
              <a:rPr lang="en-US" altLang="zh-CN" sz="1600" dirty="0">
                <a:solidFill>
                  <a:srgbClr val="1B6B93"/>
                </a:solidFill>
              </a:rPr>
              <a:t>321</a:t>
            </a:r>
            <a:r>
              <a:rPr lang="zh-CN" altLang="en-US" sz="1600" dirty="0">
                <a:solidFill>
                  <a:srgbClr val="1B6B93"/>
                </a:solidFill>
              </a:rPr>
              <a:t>人</a:t>
            </a:r>
            <a:r>
              <a:rPr lang="en-US" altLang="zh-CN" sz="1600" dirty="0">
                <a:solidFill>
                  <a:srgbClr val="1B6B93"/>
                </a:solidFill>
              </a:rPr>
              <a:t>/</a:t>
            </a:r>
            <a:r>
              <a:rPr lang="zh-CN" altLang="en-US" sz="1600" dirty="0">
                <a:solidFill>
                  <a:srgbClr val="1B6B93"/>
                </a:solidFill>
              </a:rPr>
              <a:t>平方公里。</a:t>
            </a:r>
          </a:p>
          <a:p>
            <a:pPr marL="285750" indent="-285750" algn="just">
              <a:lnSpc>
                <a:spcPct val="200000"/>
              </a:lnSpc>
              <a:buFont typeface="Arial" panose="020B0604020202020204" pitchFamily="34" charset="0"/>
              <a:buChar char="•"/>
            </a:pPr>
            <a:r>
              <a:rPr lang="zh-CN" altLang="en-US" sz="1600" dirty="0">
                <a:solidFill>
                  <a:srgbClr val="1B6B93"/>
                </a:solidFill>
              </a:rPr>
              <a:t>土地总面积为</a:t>
            </a:r>
            <a:r>
              <a:rPr lang="en-US" altLang="zh-CN" sz="1600" dirty="0">
                <a:solidFill>
                  <a:srgbClr val="1B6B93"/>
                </a:solidFill>
              </a:rPr>
              <a:t>31.006</a:t>
            </a:r>
            <a:r>
              <a:rPr lang="zh-CN" altLang="en-US" sz="1600" dirty="0">
                <a:solidFill>
                  <a:srgbClr val="1B6B93"/>
                </a:solidFill>
              </a:rPr>
              <a:t>万平方公里。</a:t>
            </a:r>
          </a:p>
          <a:p>
            <a:pPr marL="285750" indent="-285750" algn="just">
              <a:lnSpc>
                <a:spcPct val="200000"/>
              </a:lnSpc>
              <a:buFont typeface="Arial" panose="020B0604020202020204" pitchFamily="34" charset="0"/>
              <a:buChar char="•"/>
            </a:pPr>
            <a:r>
              <a:rPr lang="zh-CN" altLang="en-US" sz="1600" dirty="0">
                <a:solidFill>
                  <a:srgbClr val="1B6B93"/>
                </a:solidFill>
              </a:rPr>
              <a:t>居住在城市地区的人口占</a:t>
            </a:r>
            <a:r>
              <a:rPr lang="en-US" altLang="zh-CN" sz="1600" dirty="0">
                <a:solidFill>
                  <a:srgbClr val="1B6B93"/>
                </a:solidFill>
              </a:rPr>
              <a:t>38.77%</a:t>
            </a:r>
            <a:r>
              <a:rPr lang="zh-CN" altLang="en-US" sz="1600" dirty="0">
                <a:solidFill>
                  <a:srgbClr val="1B6B93"/>
                </a:solidFill>
              </a:rPr>
              <a:t>（</a:t>
            </a:r>
            <a:r>
              <a:rPr lang="en-US" altLang="zh-CN" sz="1600" dirty="0">
                <a:solidFill>
                  <a:srgbClr val="1B6B93"/>
                </a:solidFill>
              </a:rPr>
              <a:t>2019</a:t>
            </a:r>
            <a:r>
              <a:rPr lang="zh-CN" altLang="en-US" sz="1600" dirty="0">
                <a:solidFill>
                  <a:srgbClr val="1B6B93"/>
                </a:solidFill>
              </a:rPr>
              <a:t>年为</a:t>
            </a:r>
            <a:r>
              <a:rPr lang="en-US" altLang="zh-CN" sz="1600" dirty="0">
                <a:solidFill>
                  <a:srgbClr val="1B6B93"/>
                </a:solidFill>
              </a:rPr>
              <a:t>3836.1911</a:t>
            </a:r>
            <a:r>
              <a:rPr lang="zh-CN" altLang="en-US" sz="1600" dirty="0">
                <a:solidFill>
                  <a:srgbClr val="1B6B93"/>
                </a:solidFill>
              </a:rPr>
              <a:t>万人）。</a:t>
            </a:r>
          </a:p>
          <a:p>
            <a:pPr marL="285750" indent="-285750" algn="just">
              <a:lnSpc>
                <a:spcPct val="200000"/>
              </a:lnSpc>
              <a:buFont typeface="Arial" panose="020B0604020202020204" pitchFamily="34" charset="0"/>
              <a:buChar char="•"/>
            </a:pPr>
            <a:r>
              <a:rPr lang="zh-CN" altLang="en-US" sz="1600" dirty="0">
                <a:solidFill>
                  <a:srgbClr val="1B6B93"/>
                </a:solidFill>
              </a:rPr>
              <a:t>越南的平均年龄为 </a:t>
            </a:r>
            <a:r>
              <a:rPr lang="en-US" altLang="zh-CN" sz="1600" dirty="0">
                <a:solidFill>
                  <a:srgbClr val="1B6B93"/>
                </a:solidFill>
              </a:rPr>
              <a:t>33.7 </a:t>
            </a:r>
            <a:r>
              <a:rPr lang="zh-CN" altLang="en-US" sz="1600" dirty="0">
                <a:solidFill>
                  <a:srgbClr val="1B6B93"/>
                </a:solidFill>
              </a:rPr>
              <a:t>岁。</a:t>
            </a:r>
          </a:p>
        </p:txBody>
      </p:sp>
      <p:sp>
        <p:nvSpPr>
          <p:cNvPr id="4" name="Rectangle 3">
            <a:extLst>
              <a:ext uri="{FF2B5EF4-FFF2-40B4-BE49-F238E27FC236}">
                <a16:creationId xmlns:a16="http://schemas.microsoft.com/office/drawing/2014/main" id="{39A65C27-788F-8449-2184-D6185B1F8226}"/>
              </a:ext>
            </a:extLst>
          </p:cNvPr>
          <p:cNvSpPr/>
          <p:nvPr/>
        </p:nvSpPr>
        <p:spPr>
          <a:xfrm>
            <a:off x="276806" y="938897"/>
            <a:ext cx="5034934" cy="442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zh-CN" altLang="en-US" b="1">
                <a:solidFill>
                  <a:srgbClr val="1B6B93"/>
                </a:solidFill>
                <a:latin typeface="Times New Roman" panose="02020603050405020304" pitchFamily="18" charset="0"/>
                <a:ea typeface="+mj-ea"/>
                <a:cs typeface="Times New Roman" panose="02020603050405020304" pitchFamily="18" charset="0"/>
              </a:rPr>
              <a:t>越南人口数据 </a:t>
            </a:r>
          </a:p>
        </p:txBody>
      </p:sp>
      <p:sp>
        <p:nvSpPr>
          <p:cNvPr id="5" name="Rectangle 4">
            <a:extLst>
              <a:ext uri="{FF2B5EF4-FFF2-40B4-BE49-F238E27FC236}">
                <a16:creationId xmlns:a16="http://schemas.microsoft.com/office/drawing/2014/main" id="{A37F5860-733C-04F9-0474-48A54EA8C19D}"/>
              </a:ext>
            </a:extLst>
          </p:cNvPr>
          <p:cNvSpPr/>
          <p:nvPr/>
        </p:nvSpPr>
        <p:spPr>
          <a:xfrm>
            <a:off x="6267887" y="938897"/>
            <a:ext cx="5262295" cy="442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zh-CN" altLang="en-US" b="1">
                <a:solidFill>
                  <a:srgbClr val="1B6B93"/>
                </a:solidFill>
                <a:latin typeface="Times New Roman" panose="02020603050405020304" pitchFamily="18" charset="0"/>
                <a:ea typeface="+mj-ea"/>
                <a:cs typeface="Times New Roman" panose="02020603050405020304" pitchFamily="18" charset="0"/>
              </a:rPr>
              <a:t>越南人口结构 </a:t>
            </a:r>
          </a:p>
        </p:txBody>
      </p:sp>
      <p:sp>
        <p:nvSpPr>
          <p:cNvPr id="6" name="TextBox 5">
            <a:extLst>
              <a:ext uri="{FF2B5EF4-FFF2-40B4-BE49-F238E27FC236}">
                <a16:creationId xmlns:a16="http://schemas.microsoft.com/office/drawing/2014/main" id="{1167D343-1D8E-6A0B-F40E-C6A05C452419}"/>
              </a:ext>
            </a:extLst>
          </p:cNvPr>
          <p:cNvSpPr txBox="1"/>
          <p:nvPr/>
        </p:nvSpPr>
        <p:spPr>
          <a:xfrm>
            <a:off x="6267887" y="1466516"/>
            <a:ext cx="5348140" cy="120032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altLang="zh-CN" sz="1600">
                <a:solidFill>
                  <a:srgbClr val="1B6B93"/>
                </a:solidFill>
                <a:sym typeface="Wingdings" panose="05000000000000000000" pitchFamily="2" charset="2"/>
              </a:rPr>
              <a:t>15</a:t>
            </a:r>
            <a:r>
              <a:rPr lang="zh-CN" altLang="en-US" sz="1600">
                <a:solidFill>
                  <a:srgbClr val="1B6B93"/>
                </a:solidFill>
                <a:sym typeface="Wingdings" panose="05000000000000000000" pitchFamily="2" charset="2"/>
              </a:rPr>
              <a:t>岁以下（占</a:t>
            </a:r>
            <a:r>
              <a:rPr lang="en-US" altLang="zh-CN" sz="1600">
                <a:solidFill>
                  <a:srgbClr val="1B6B93"/>
                </a:solidFill>
                <a:sym typeface="Wingdings" panose="05000000000000000000" pitchFamily="2" charset="2"/>
              </a:rPr>
              <a:t>25.2%</a:t>
            </a:r>
            <a:r>
              <a:rPr lang="zh-CN" altLang="en-US" sz="1600">
                <a:solidFill>
                  <a:srgbClr val="1B6B93"/>
                </a:solidFill>
                <a:sym typeface="Wingdings" panose="05000000000000000000" pitchFamily="2" charset="2"/>
              </a:rPr>
              <a:t>）</a:t>
            </a:r>
          </a:p>
          <a:p>
            <a:pPr marL="285750" indent="-285750" algn="just">
              <a:lnSpc>
                <a:spcPct val="150000"/>
              </a:lnSpc>
              <a:buFont typeface="Arial" panose="020B0604020202020204" pitchFamily="34" charset="0"/>
              <a:buChar char="•"/>
            </a:pPr>
            <a:r>
              <a:rPr lang="en-US" altLang="zh-CN" sz="1600">
                <a:solidFill>
                  <a:srgbClr val="1B6B93"/>
                </a:solidFill>
                <a:sym typeface="Wingdings" panose="05000000000000000000" pitchFamily="2" charset="2"/>
              </a:rPr>
              <a:t>15</a:t>
            </a:r>
            <a:r>
              <a:rPr lang="zh-CN" altLang="en-US" sz="1600">
                <a:solidFill>
                  <a:srgbClr val="1B6B93"/>
                </a:solidFill>
                <a:sym typeface="Wingdings" panose="05000000000000000000" pitchFamily="2" charset="2"/>
              </a:rPr>
              <a:t>至</a:t>
            </a:r>
            <a:r>
              <a:rPr lang="en-US" altLang="zh-CN" sz="1600">
                <a:solidFill>
                  <a:srgbClr val="1B6B93"/>
                </a:solidFill>
                <a:sym typeface="Wingdings" panose="05000000000000000000" pitchFamily="2" charset="2"/>
              </a:rPr>
              <a:t>64</a:t>
            </a:r>
            <a:r>
              <a:rPr lang="zh-CN" altLang="en-US" sz="1600">
                <a:solidFill>
                  <a:srgbClr val="1B6B93"/>
                </a:solidFill>
                <a:sym typeface="Wingdings" panose="05000000000000000000" pitchFamily="2" charset="2"/>
              </a:rPr>
              <a:t>岁（占</a:t>
            </a:r>
            <a:r>
              <a:rPr lang="en-US" altLang="zh-CN" sz="1600">
                <a:solidFill>
                  <a:srgbClr val="1B6B93"/>
                </a:solidFill>
                <a:sym typeface="Wingdings" panose="05000000000000000000" pitchFamily="2" charset="2"/>
              </a:rPr>
              <a:t>69.3%</a:t>
            </a:r>
            <a:r>
              <a:rPr lang="zh-CN" altLang="en-US" sz="1600">
                <a:solidFill>
                  <a:srgbClr val="1B6B93"/>
                </a:solidFill>
                <a:sym typeface="Wingdings" panose="05000000000000000000" pitchFamily="2" charset="2"/>
              </a:rPr>
              <a:t>）</a:t>
            </a:r>
          </a:p>
          <a:p>
            <a:pPr marL="285750" indent="-285750" algn="just">
              <a:lnSpc>
                <a:spcPct val="150000"/>
              </a:lnSpc>
              <a:buFont typeface="Arial" panose="020B0604020202020204" pitchFamily="34" charset="0"/>
              <a:buChar char="•"/>
            </a:pPr>
            <a:r>
              <a:rPr lang="en-US" altLang="zh-CN" sz="1600">
                <a:solidFill>
                  <a:srgbClr val="1B6B93"/>
                </a:solidFill>
                <a:sym typeface="Wingdings" panose="05000000000000000000" pitchFamily="2" charset="2"/>
              </a:rPr>
              <a:t>64</a:t>
            </a:r>
            <a:r>
              <a:rPr lang="zh-CN" altLang="en-US" sz="1600">
                <a:solidFill>
                  <a:srgbClr val="1B6B93"/>
                </a:solidFill>
                <a:sym typeface="Wingdings" panose="05000000000000000000" pitchFamily="2" charset="2"/>
              </a:rPr>
              <a:t>岁以上（占</a:t>
            </a:r>
            <a:r>
              <a:rPr lang="en-US" altLang="zh-CN" sz="1600">
                <a:solidFill>
                  <a:srgbClr val="1B6B93"/>
                </a:solidFill>
                <a:sym typeface="Wingdings" panose="05000000000000000000" pitchFamily="2" charset="2"/>
              </a:rPr>
              <a:t>5.5%</a:t>
            </a:r>
            <a:r>
              <a:rPr lang="zh-CN" altLang="en-US" sz="1600">
                <a:solidFill>
                  <a:srgbClr val="1B6B93"/>
                </a:solidFill>
                <a:sym typeface="Wingdings" panose="05000000000000000000" pitchFamily="2" charset="2"/>
              </a:rPr>
              <a:t>）</a:t>
            </a:r>
          </a:p>
        </p:txBody>
      </p:sp>
      <p:pic>
        <p:nvPicPr>
          <p:cNvPr id="8" name="Picture 7">
            <a:extLst>
              <a:ext uri="{FF2B5EF4-FFF2-40B4-BE49-F238E27FC236}">
                <a16:creationId xmlns:a16="http://schemas.microsoft.com/office/drawing/2014/main" id="{485600AC-E026-363C-E261-58C1203ED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186" y="3694507"/>
            <a:ext cx="6255283" cy="1590897"/>
          </a:xfrm>
          <a:prstGeom prst="rect">
            <a:avLst/>
          </a:prstGeom>
        </p:spPr>
      </p:pic>
      <p:sp>
        <p:nvSpPr>
          <p:cNvPr id="9" name="Rectangle 8">
            <a:extLst>
              <a:ext uri="{FF2B5EF4-FFF2-40B4-BE49-F238E27FC236}">
                <a16:creationId xmlns:a16="http://schemas.microsoft.com/office/drawing/2014/main" id="{372F676C-27A9-254D-5526-A85C6B010593}"/>
              </a:ext>
            </a:extLst>
          </p:cNvPr>
          <p:cNvSpPr/>
          <p:nvPr/>
        </p:nvSpPr>
        <p:spPr>
          <a:xfrm>
            <a:off x="6224964" y="2813242"/>
            <a:ext cx="5262295" cy="442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zh-CN" altLang="en-US" b="1">
                <a:solidFill>
                  <a:srgbClr val="1B6B93"/>
                </a:solidFill>
                <a:latin typeface="Times New Roman" panose="02020603050405020304" pitchFamily="18" charset="0"/>
                <a:cs typeface="Times New Roman" panose="02020603050405020304" pitchFamily="18" charset="0"/>
              </a:rPr>
              <a:t>性别结构</a:t>
            </a:r>
            <a:endParaRPr lang="en-US" b="1" dirty="0">
              <a:solidFill>
                <a:srgbClr val="1B6B93"/>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3973C0E-1898-E3E5-FB41-FDDD2E2F9EFE}"/>
              </a:ext>
            </a:extLst>
          </p:cNvPr>
          <p:cNvSpPr txBox="1"/>
          <p:nvPr/>
        </p:nvSpPr>
        <p:spPr>
          <a:xfrm>
            <a:off x="5787186" y="5431588"/>
            <a:ext cx="6137849" cy="584775"/>
          </a:xfrm>
          <a:prstGeom prst="rect">
            <a:avLst/>
          </a:prstGeom>
          <a:noFill/>
        </p:spPr>
        <p:txBody>
          <a:bodyPr wrap="square" rtlCol="0">
            <a:spAutoFit/>
          </a:bodyPr>
          <a:lstStyle/>
          <a:p>
            <a:pPr algn="just"/>
            <a:r>
              <a:rPr lang="zh-CN" altLang="en-US" sz="1600">
                <a:solidFill>
                  <a:srgbClr val="1B6B93"/>
                </a:solidFill>
                <a:cs typeface="Calibri" panose="020F0502020204030204" pitchFamily="34" charset="0"/>
              </a:rPr>
              <a:t>越南拥有黄金人口结构，劳动年龄人口占越南人口的</a:t>
            </a:r>
            <a:r>
              <a:rPr lang="en-US" altLang="zh-CN" sz="1600">
                <a:solidFill>
                  <a:srgbClr val="1B6B93"/>
                </a:solidFill>
                <a:cs typeface="Calibri" panose="020F0502020204030204" pitchFamily="34" charset="0"/>
              </a:rPr>
              <a:t>50%</a:t>
            </a:r>
            <a:r>
              <a:rPr lang="zh-CN" altLang="en-US" sz="1600">
                <a:solidFill>
                  <a:srgbClr val="1B6B93"/>
                </a:solidFill>
                <a:cs typeface="Calibri" panose="020F0502020204030204" pitchFamily="34" charset="0"/>
              </a:rPr>
              <a:t>以上，创造了丰富的劳动力市场，劳动成本也低于区域平均水平。</a:t>
            </a:r>
          </a:p>
        </p:txBody>
      </p:sp>
      <p:sp>
        <p:nvSpPr>
          <p:cNvPr id="11" name="TextBox 10">
            <a:extLst>
              <a:ext uri="{FF2B5EF4-FFF2-40B4-BE49-F238E27FC236}">
                <a16:creationId xmlns:a16="http://schemas.microsoft.com/office/drawing/2014/main" id="{1C0BA1DF-9DD7-5AA7-3AB6-55B67F798FAB}"/>
              </a:ext>
            </a:extLst>
          </p:cNvPr>
          <p:cNvSpPr txBox="1"/>
          <p:nvPr/>
        </p:nvSpPr>
        <p:spPr>
          <a:xfrm>
            <a:off x="680027" y="342858"/>
            <a:ext cx="1579278" cy="369332"/>
          </a:xfrm>
          <a:prstGeom prst="rect">
            <a:avLst/>
          </a:prstGeom>
          <a:noFill/>
        </p:spPr>
        <p:txBody>
          <a:bodyPr wrap="none" rtlCol="0">
            <a:spAutoFit/>
          </a:bodyPr>
          <a:lstStyle/>
          <a:p>
            <a:r>
              <a:rPr lang="zh-CN" altLang="en-US" b="1" dirty="0">
                <a:solidFill>
                  <a:srgbClr val="1B6B93"/>
                </a:solidFill>
              </a:rPr>
              <a:t>越南人口情况</a:t>
            </a:r>
            <a:endParaRPr lang="en-US" b="1" dirty="0">
              <a:solidFill>
                <a:srgbClr val="1B6B93"/>
              </a:solidFill>
            </a:endParaRPr>
          </a:p>
        </p:txBody>
      </p:sp>
      <p:sp>
        <p:nvSpPr>
          <p:cNvPr id="12" name="TextBox 11">
            <a:extLst>
              <a:ext uri="{FF2B5EF4-FFF2-40B4-BE49-F238E27FC236}">
                <a16:creationId xmlns:a16="http://schemas.microsoft.com/office/drawing/2014/main" id="{BC64772A-CA0E-0AB0-3E45-1C4BB747621C}"/>
              </a:ext>
            </a:extLst>
          </p:cNvPr>
          <p:cNvSpPr txBox="1"/>
          <p:nvPr/>
        </p:nvSpPr>
        <p:spPr>
          <a:xfrm>
            <a:off x="8086725" y="4896831"/>
            <a:ext cx="364202" cy="307777"/>
          </a:xfrm>
          <a:prstGeom prst="rect">
            <a:avLst/>
          </a:prstGeom>
          <a:solidFill>
            <a:schemeClr val="bg1"/>
          </a:solidFill>
        </p:spPr>
        <p:txBody>
          <a:bodyPr wrap="none" rtlCol="0">
            <a:spAutoFit/>
          </a:bodyPr>
          <a:lstStyle/>
          <a:p>
            <a:r>
              <a:rPr lang="zh-CN" altLang="en-US" sz="1400">
                <a:solidFill>
                  <a:srgbClr val="1B6B93"/>
                </a:solidFill>
              </a:rPr>
              <a:t>男</a:t>
            </a:r>
            <a:endParaRPr lang="en-US" sz="1400">
              <a:solidFill>
                <a:srgbClr val="1B6B93"/>
              </a:solidFill>
            </a:endParaRPr>
          </a:p>
        </p:txBody>
      </p:sp>
      <p:sp>
        <p:nvSpPr>
          <p:cNvPr id="13" name="TextBox 12">
            <a:extLst>
              <a:ext uri="{FF2B5EF4-FFF2-40B4-BE49-F238E27FC236}">
                <a16:creationId xmlns:a16="http://schemas.microsoft.com/office/drawing/2014/main" id="{14A6021C-7376-BA9A-C66E-490E4793B395}"/>
              </a:ext>
            </a:extLst>
          </p:cNvPr>
          <p:cNvSpPr txBox="1"/>
          <p:nvPr/>
        </p:nvSpPr>
        <p:spPr>
          <a:xfrm>
            <a:off x="9172575" y="4896831"/>
            <a:ext cx="364202" cy="307777"/>
          </a:xfrm>
          <a:prstGeom prst="rect">
            <a:avLst/>
          </a:prstGeom>
          <a:solidFill>
            <a:schemeClr val="bg1"/>
          </a:solidFill>
        </p:spPr>
        <p:txBody>
          <a:bodyPr wrap="none" rtlCol="0">
            <a:spAutoFit/>
          </a:bodyPr>
          <a:lstStyle/>
          <a:p>
            <a:r>
              <a:rPr lang="zh-CN" altLang="en-US" sz="1400">
                <a:solidFill>
                  <a:srgbClr val="1B6B93"/>
                </a:solidFill>
              </a:rPr>
              <a:t>女</a:t>
            </a:r>
            <a:endParaRPr lang="en-US" sz="1400">
              <a:solidFill>
                <a:srgbClr val="1B6B93"/>
              </a:solidFill>
            </a:endParaRPr>
          </a:p>
        </p:txBody>
      </p:sp>
      <p:sp>
        <p:nvSpPr>
          <p:cNvPr id="14" name="Slide Number Placeholder 13">
            <a:extLst>
              <a:ext uri="{FF2B5EF4-FFF2-40B4-BE49-F238E27FC236}">
                <a16:creationId xmlns:a16="http://schemas.microsoft.com/office/drawing/2014/main" id="{0B0D9A3A-09D2-4E0D-A02D-7C6D1EA3BCC4}"/>
              </a:ext>
            </a:extLst>
          </p:cNvPr>
          <p:cNvSpPr>
            <a:spLocks noGrp="1"/>
          </p:cNvSpPr>
          <p:nvPr>
            <p:ph type="sldNum" sz="quarter" idx="12"/>
          </p:nvPr>
        </p:nvSpPr>
        <p:spPr/>
        <p:txBody>
          <a:bodyPr/>
          <a:lstStyle/>
          <a:p>
            <a:fld id="{E3AA6E91-8AE1-1843-898F-0F2DCEC2ED19}" type="slidenum">
              <a:rPr lang="en-US" smtClean="0">
                <a:solidFill>
                  <a:srgbClr val="1B6B93"/>
                </a:solidFill>
              </a:rPr>
              <a:t>32</a:t>
            </a:fld>
            <a:endParaRPr lang="en-US">
              <a:solidFill>
                <a:srgbClr val="1B6B93"/>
              </a:solidFill>
            </a:endParaRPr>
          </a:p>
        </p:txBody>
      </p:sp>
    </p:spTree>
    <p:extLst>
      <p:ext uri="{BB962C8B-B14F-4D97-AF65-F5344CB8AC3E}">
        <p14:creationId xmlns:p14="http://schemas.microsoft.com/office/powerpoint/2010/main" val="1251909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Деньги 3d Изображения – скачать бесплатно на Freepik">
            <a:extLst>
              <a:ext uri="{FF2B5EF4-FFF2-40B4-BE49-F238E27FC236}">
                <a16:creationId xmlns:a16="http://schemas.microsoft.com/office/drawing/2014/main" id="{2D0A659E-5CA0-9AD4-BC98-0B3273A9E3A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700" b="90000" l="5000" r="97400">
                        <a14:foregroundMark x1="21600" y1="40000" x2="21600" y2="40000"/>
                        <a14:foregroundMark x1="49500" y1="15550" x2="50000" y2="21000"/>
                        <a14:foregroundMark x1="24300" y1="34550" x2="25300" y2="39000"/>
                        <a14:foregroundMark x1="51250" y1="35050" x2="52200" y2="37800"/>
                        <a14:foregroundMark x1="46300" y1="30600" x2="53200" y2="39500"/>
                        <a14:foregroundMark x1="66050" y1="17800" x2="66550" y2="26400"/>
                        <a14:foregroundMark x1="77400" y1="77300" x2="90750" y2="79000"/>
                        <a14:foregroundMark x1="15700" y1="76050" x2="21350" y2="76800"/>
                        <a14:foregroundMark x1="44800" y1="53850" x2="44800" y2="58250"/>
                        <a14:backgroundMark x1="45800" y1="84700" x2="60100" y2="81500"/>
                      </a14:backgroundRemoval>
                    </a14:imgEffect>
                  </a14:imgLayer>
                </a14:imgProps>
              </a:ext>
              <a:ext uri="{28A0092B-C50C-407E-A947-70E740481C1C}">
                <a14:useLocalDpi xmlns:a14="http://schemas.microsoft.com/office/drawing/2010/main" val="0"/>
              </a:ext>
            </a:extLst>
          </a:blip>
          <a:srcRect/>
          <a:stretch>
            <a:fillRect/>
          </a:stretch>
        </p:blipFill>
        <p:spPr bwMode="auto">
          <a:xfrm>
            <a:off x="1686678" y="4756449"/>
            <a:ext cx="2101551" cy="21015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68A8B1E-9D01-184B-3B9D-0A352AE5D615}"/>
              </a:ext>
            </a:extLst>
          </p:cNvPr>
          <p:cNvSpPr txBox="1"/>
          <p:nvPr/>
        </p:nvSpPr>
        <p:spPr>
          <a:xfrm>
            <a:off x="372534" y="875786"/>
            <a:ext cx="4216310" cy="4524315"/>
          </a:xfrm>
          <a:prstGeom prst="rect">
            <a:avLst/>
          </a:prstGeom>
          <a:noFill/>
        </p:spPr>
        <p:txBody>
          <a:bodyPr wrap="square" rtlCol="0">
            <a:spAutoFit/>
          </a:bodyPr>
          <a:lstStyle/>
          <a:p>
            <a:pPr algn="just">
              <a:lnSpc>
                <a:spcPct val="150000"/>
              </a:lnSpc>
            </a:pPr>
            <a:r>
              <a:rPr lang="zh-CN" altLang="en-US" sz="1600" dirty="0">
                <a:solidFill>
                  <a:srgbClr val="1B6B93"/>
                </a:solidFill>
                <a:latin typeface="+mj-lt"/>
              </a:rPr>
              <a:t>根据世界银行（</a:t>
            </a:r>
            <a:r>
              <a:rPr lang="en-US" altLang="zh-CN" sz="1600" dirty="0">
                <a:solidFill>
                  <a:srgbClr val="1B6B93"/>
                </a:solidFill>
                <a:latin typeface="+mj-lt"/>
              </a:rPr>
              <a:t>WB</a:t>
            </a:r>
            <a:r>
              <a:rPr lang="zh-CN" altLang="en-US" sz="1600" dirty="0">
                <a:solidFill>
                  <a:srgbClr val="1B6B93"/>
                </a:solidFill>
                <a:latin typeface="+mj-lt"/>
              </a:rPr>
              <a:t>）的数据，</a:t>
            </a:r>
            <a:r>
              <a:rPr lang="en-US" altLang="zh-CN" sz="1600" dirty="0">
                <a:solidFill>
                  <a:srgbClr val="1B6B93"/>
                </a:solidFill>
                <a:latin typeface="+mj-lt"/>
              </a:rPr>
              <a:t>1989</a:t>
            </a:r>
            <a:r>
              <a:rPr lang="zh-CN" altLang="en-US" sz="1600" dirty="0">
                <a:solidFill>
                  <a:srgbClr val="1B6B93"/>
                </a:solidFill>
                <a:latin typeface="+mj-lt"/>
              </a:rPr>
              <a:t>年，越南人均收入达到</a:t>
            </a:r>
            <a:r>
              <a:rPr lang="en-US" altLang="zh-CN" sz="1600" dirty="0">
                <a:solidFill>
                  <a:srgbClr val="1B6B93"/>
                </a:solidFill>
                <a:latin typeface="+mj-lt"/>
              </a:rPr>
              <a:t>102</a:t>
            </a:r>
            <a:r>
              <a:rPr lang="zh-CN" altLang="en-US" sz="1600" dirty="0">
                <a:solidFill>
                  <a:srgbClr val="1B6B93"/>
                </a:solidFill>
                <a:latin typeface="+mj-lt"/>
              </a:rPr>
              <a:t>美元，在东盟</a:t>
            </a:r>
            <a:r>
              <a:rPr lang="en-US" altLang="zh-CN" sz="1600" dirty="0">
                <a:solidFill>
                  <a:srgbClr val="1B6B93"/>
                </a:solidFill>
                <a:latin typeface="+mj-lt"/>
              </a:rPr>
              <a:t>10</a:t>
            </a:r>
            <a:r>
              <a:rPr lang="zh-CN" altLang="en-US" sz="1600" dirty="0">
                <a:solidFill>
                  <a:srgbClr val="1B6B93"/>
                </a:solidFill>
                <a:latin typeface="+mj-lt"/>
              </a:rPr>
              <a:t>个国家中排名第</a:t>
            </a:r>
            <a:r>
              <a:rPr lang="en-US" altLang="zh-CN" sz="1600" dirty="0">
                <a:solidFill>
                  <a:srgbClr val="1B6B93"/>
                </a:solidFill>
                <a:latin typeface="+mj-lt"/>
              </a:rPr>
              <a:t>9</a:t>
            </a:r>
            <a:r>
              <a:rPr lang="zh-CN" altLang="en-US" sz="1600" dirty="0">
                <a:solidFill>
                  <a:srgbClr val="1B6B93"/>
                </a:solidFill>
                <a:latin typeface="+mj-lt"/>
              </a:rPr>
              <a:t>位，在世界</a:t>
            </a:r>
            <a:r>
              <a:rPr lang="en-US" altLang="zh-CN" sz="1600" dirty="0">
                <a:solidFill>
                  <a:srgbClr val="1B6B93"/>
                </a:solidFill>
                <a:latin typeface="+mj-lt"/>
              </a:rPr>
              <a:t>149</a:t>
            </a:r>
            <a:r>
              <a:rPr lang="zh-CN" altLang="en-US" sz="1600" dirty="0">
                <a:solidFill>
                  <a:srgbClr val="1B6B93"/>
                </a:solidFill>
                <a:latin typeface="+mj-lt"/>
              </a:rPr>
              <a:t>个国家中排名第</a:t>
            </a:r>
            <a:r>
              <a:rPr lang="en-US" altLang="zh-CN" sz="1600" dirty="0">
                <a:solidFill>
                  <a:srgbClr val="1B6B93"/>
                </a:solidFill>
                <a:latin typeface="+mj-lt"/>
              </a:rPr>
              <a:t>141</a:t>
            </a:r>
            <a:r>
              <a:rPr lang="zh-CN" altLang="en-US" sz="1600" dirty="0">
                <a:solidFill>
                  <a:srgbClr val="1B6B93"/>
                </a:solidFill>
                <a:latin typeface="+mj-lt"/>
              </a:rPr>
              <a:t>位。当时，越南人均收入仅高于缅甸（</a:t>
            </a:r>
            <a:r>
              <a:rPr lang="en-US" altLang="zh-CN" sz="1600" dirty="0">
                <a:solidFill>
                  <a:srgbClr val="1B6B93"/>
                </a:solidFill>
                <a:latin typeface="+mj-lt"/>
              </a:rPr>
              <a:t>40 </a:t>
            </a:r>
            <a:r>
              <a:rPr lang="zh-CN" altLang="en-US" sz="1600" dirty="0">
                <a:solidFill>
                  <a:srgbClr val="1B6B93"/>
                </a:solidFill>
                <a:latin typeface="+mj-lt"/>
              </a:rPr>
              <a:t>美元）。</a:t>
            </a:r>
          </a:p>
          <a:p>
            <a:pPr algn="just">
              <a:lnSpc>
                <a:spcPct val="150000"/>
              </a:lnSpc>
            </a:pPr>
            <a:r>
              <a:rPr lang="zh-CN" altLang="en-US" sz="1600" dirty="0">
                <a:solidFill>
                  <a:srgbClr val="1B6B93"/>
                </a:solidFill>
                <a:latin typeface="+mj-lt"/>
              </a:rPr>
              <a:t> </a:t>
            </a:r>
          </a:p>
          <a:p>
            <a:pPr algn="just">
              <a:lnSpc>
                <a:spcPct val="150000"/>
              </a:lnSpc>
            </a:pPr>
            <a:r>
              <a:rPr lang="zh-CN" altLang="en-US" sz="1600" b="1" dirty="0">
                <a:solidFill>
                  <a:srgbClr val="1B6B93"/>
                </a:solidFill>
                <a:latin typeface="+mj-lt"/>
              </a:rPr>
              <a:t>到</a:t>
            </a:r>
            <a:r>
              <a:rPr lang="en-US" altLang="zh-CN" sz="1600" b="1" dirty="0">
                <a:solidFill>
                  <a:srgbClr val="1B6B93"/>
                </a:solidFill>
                <a:latin typeface="+mj-lt"/>
              </a:rPr>
              <a:t>2021</a:t>
            </a:r>
            <a:r>
              <a:rPr lang="zh-CN" altLang="en-US" sz="1600" b="1" dirty="0">
                <a:solidFill>
                  <a:srgbClr val="1B6B93"/>
                </a:solidFill>
                <a:latin typeface="+mj-lt"/>
              </a:rPr>
              <a:t>年，越南人均收入增至约</a:t>
            </a:r>
            <a:r>
              <a:rPr lang="en-US" altLang="zh-CN" sz="1600" b="1" dirty="0">
                <a:solidFill>
                  <a:srgbClr val="1B6B93"/>
                </a:solidFill>
                <a:latin typeface="+mj-lt"/>
              </a:rPr>
              <a:t>3694</a:t>
            </a:r>
            <a:r>
              <a:rPr lang="zh-CN" altLang="en-US" sz="1600" b="1" dirty="0">
                <a:solidFill>
                  <a:srgbClr val="1B6B93"/>
                </a:solidFill>
                <a:latin typeface="+mj-lt"/>
              </a:rPr>
              <a:t>美元，居世界第</a:t>
            </a:r>
            <a:r>
              <a:rPr lang="en-US" altLang="zh-CN" sz="1600" b="1" dirty="0">
                <a:solidFill>
                  <a:srgbClr val="1B6B93"/>
                </a:solidFill>
                <a:latin typeface="+mj-lt"/>
              </a:rPr>
              <a:t>120</a:t>
            </a:r>
            <a:r>
              <a:rPr lang="zh-CN" altLang="en-US" sz="1600" b="1" dirty="0">
                <a:solidFill>
                  <a:srgbClr val="1B6B93"/>
                </a:solidFill>
                <a:latin typeface="+mj-lt"/>
              </a:rPr>
              <a:t>位。据此，越南的平均收入在</a:t>
            </a:r>
            <a:r>
              <a:rPr lang="en-US" altLang="zh-CN" sz="1600" b="1" dirty="0">
                <a:solidFill>
                  <a:srgbClr val="1B6B93"/>
                </a:solidFill>
                <a:latin typeface="+mj-lt"/>
              </a:rPr>
              <a:t>32</a:t>
            </a:r>
            <a:r>
              <a:rPr lang="zh-CN" altLang="en-US" sz="1600" b="1" dirty="0">
                <a:solidFill>
                  <a:srgbClr val="1B6B93"/>
                </a:solidFill>
                <a:latin typeface="+mj-lt"/>
              </a:rPr>
              <a:t>年后增长了近</a:t>
            </a:r>
            <a:r>
              <a:rPr lang="en-US" altLang="zh-CN" sz="1600" b="1" dirty="0">
                <a:solidFill>
                  <a:srgbClr val="1B6B93"/>
                </a:solidFill>
                <a:latin typeface="+mj-lt"/>
              </a:rPr>
              <a:t>18</a:t>
            </a:r>
            <a:r>
              <a:rPr lang="zh-CN" altLang="en-US" sz="1600" b="1" dirty="0">
                <a:solidFill>
                  <a:srgbClr val="1B6B93"/>
                </a:solidFill>
                <a:latin typeface="+mj-lt"/>
              </a:rPr>
              <a:t>倍，在世界上跃升了</a:t>
            </a:r>
            <a:r>
              <a:rPr lang="en-US" altLang="zh-CN" sz="1600" b="1" dirty="0">
                <a:solidFill>
                  <a:srgbClr val="1B6B93"/>
                </a:solidFill>
                <a:latin typeface="+mj-lt"/>
              </a:rPr>
              <a:t>21</a:t>
            </a:r>
            <a:r>
              <a:rPr lang="zh-CN" altLang="en-US" sz="1600" b="1" dirty="0">
                <a:solidFill>
                  <a:srgbClr val="1B6B93"/>
                </a:solidFill>
                <a:latin typeface="+mj-lt"/>
              </a:rPr>
              <a:t>位。</a:t>
            </a:r>
          </a:p>
          <a:p>
            <a:pPr algn="just">
              <a:lnSpc>
                <a:spcPct val="150000"/>
              </a:lnSpc>
            </a:pPr>
            <a:r>
              <a:rPr lang="zh-CN" altLang="en-US" sz="1600" dirty="0">
                <a:solidFill>
                  <a:srgbClr val="1B6B93"/>
                </a:solidFill>
                <a:latin typeface="+mj-lt"/>
              </a:rPr>
              <a:t> </a:t>
            </a:r>
          </a:p>
          <a:p>
            <a:pPr algn="just">
              <a:lnSpc>
                <a:spcPct val="150000"/>
              </a:lnSpc>
            </a:pPr>
            <a:r>
              <a:rPr lang="en-US" altLang="zh-CN" sz="1600" dirty="0">
                <a:solidFill>
                  <a:srgbClr val="1B6B93"/>
                </a:solidFill>
                <a:latin typeface="+mj-lt"/>
              </a:rPr>
              <a:t>2022</a:t>
            </a:r>
            <a:r>
              <a:rPr lang="zh-CN" altLang="en-US" sz="1600" dirty="0">
                <a:solidFill>
                  <a:srgbClr val="1B6B93"/>
                </a:solidFill>
                <a:latin typeface="+mj-lt"/>
              </a:rPr>
              <a:t>年，按现价计算的人均</a:t>
            </a:r>
            <a:r>
              <a:rPr lang="en-US" altLang="zh-CN" sz="1600" dirty="0">
                <a:solidFill>
                  <a:srgbClr val="1B6B93"/>
                </a:solidFill>
                <a:latin typeface="+mj-lt"/>
              </a:rPr>
              <a:t>GDP</a:t>
            </a:r>
            <a:r>
              <a:rPr lang="zh-CN" altLang="en-US" sz="1600" dirty="0">
                <a:solidFill>
                  <a:srgbClr val="1B6B93"/>
                </a:solidFill>
                <a:latin typeface="+mj-lt"/>
              </a:rPr>
              <a:t>约为</a:t>
            </a:r>
            <a:r>
              <a:rPr lang="en-US" altLang="zh-CN" sz="1600" dirty="0">
                <a:solidFill>
                  <a:srgbClr val="1B6B93"/>
                </a:solidFill>
                <a:latin typeface="+mj-lt"/>
              </a:rPr>
              <a:t>9560</a:t>
            </a:r>
            <a:r>
              <a:rPr lang="zh-CN" altLang="en-US" sz="1600" dirty="0">
                <a:solidFill>
                  <a:srgbClr val="1B6B93"/>
                </a:solidFill>
                <a:latin typeface="+mj-lt"/>
              </a:rPr>
              <a:t>万越南盾</a:t>
            </a:r>
            <a:r>
              <a:rPr lang="en-US" altLang="zh-CN" sz="1600" dirty="0">
                <a:solidFill>
                  <a:srgbClr val="1B6B93"/>
                </a:solidFill>
                <a:latin typeface="+mj-lt"/>
              </a:rPr>
              <a:t>/</a:t>
            </a:r>
            <a:r>
              <a:rPr lang="zh-CN" altLang="en-US" sz="1600" dirty="0">
                <a:solidFill>
                  <a:srgbClr val="1B6B93"/>
                </a:solidFill>
                <a:latin typeface="+mj-lt"/>
              </a:rPr>
              <a:t>人，相当于超过</a:t>
            </a:r>
            <a:r>
              <a:rPr lang="en-US" altLang="zh-CN" sz="1600" dirty="0">
                <a:solidFill>
                  <a:srgbClr val="1B6B93"/>
                </a:solidFill>
                <a:latin typeface="+mj-lt"/>
              </a:rPr>
              <a:t>4100</a:t>
            </a:r>
            <a:r>
              <a:rPr lang="zh-CN" altLang="en-US" sz="1600" dirty="0">
                <a:solidFill>
                  <a:srgbClr val="1B6B93"/>
                </a:solidFill>
                <a:latin typeface="+mj-lt"/>
              </a:rPr>
              <a:t>美元，比</a:t>
            </a:r>
            <a:r>
              <a:rPr lang="en-US" altLang="zh-CN" sz="1600" dirty="0">
                <a:solidFill>
                  <a:srgbClr val="1B6B93"/>
                </a:solidFill>
                <a:latin typeface="+mj-lt"/>
              </a:rPr>
              <a:t>2021</a:t>
            </a:r>
            <a:r>
              <a:rPr lang="zh-CN" altLang="en-US" sz="1600" dirty="0">
                <a:solidFill>
                  <a:srgbClr val="1B6B93"/>
                </a:solidFill>
                <a:latin typeface="+mj-lt"/>
              </a:rPr>
              <a:t>年增加超过</a:t>
            </a:r>
            <a:r>
              <a:rPr lang="en-US" altLang="zh-CN" sz="1600" dirty="0">
                <a:solidFill>
                  <a:srgbClr val="1B6B93"/>
                </a:solidFill>
                <a:latin typeface="+mj-lt"/>
              </a:rPr>
              <a:t>400</a:t>
            </a:r>
            <a:r>
              <a:rPr lang="zh-CN" altLang="en-US" sz="1600" dirty="0">
                <a:solidFill>
                  <a:srgbClr val="1B6B93"/>
                </a:solidFill>
                <a:latin typeface="+mj-lt"/>
              </a:rPr>
              <a:t>美元。</a:t>
            </a:r>
          </a:p>
        </p:txBody>
      </p:sp>
      <p:sp>
        <p:nvSpPr>
          <p:cNvPr id="4" name="文本框 85">
            <a:extLst>
              <a:ext uri="{FF2B5EF4-FFF2-40B4-BE49-F238E27FC236}">
                <a16:creationId xmlns:a16="http://schemas.microsoft.com/office/drawing/2014/main" id="{851F0452-DDCD-3D6C-6222-92FB7E78CCCD}"/>
              </a:ext>
            </a:extLst>
          </p:cNvPr>
          <p:cNvSpPr txBox="1">
            <a:spLocks noChangeArrowheads="1"/>
          </p:cNvSpPr>
          <p:nvPr/>
        </p:nvSpPr>
        <p:spPr bwMode="auto">
          <a:xfrm>
            <a:off x="613309" y="305184"/>
            <a:ext cx="6539845" cy="390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zh-CN" altLang="en-US" b="1" dirty="0">
                <a:solidFill>
                  <a:srgbClr val="1B6B93"/>
                </a:solidFill>
                <a:latin typeface="+mj-ea"/>
                <a:ea typeface="+mj-ea"/>
                <a:cs typeface="华文细黑"/>
              </a:rPr>
              <a:t> 越南的平均收入</a:t>
            </a:r>
          </a:p>
        </p:txBody>
      </p:sp>
      <p:graphicFrame>
        <p:nvGraphicFramePr>
          <p:cNvPr id="5" name="Chart 4">
            <a:extLst>
              <a:ext uri="{FF2B5EF4-FFF2-40B4-BE49-F238E27FC236}">
                <a16:creationId xmlns:a16="http://schemas.microsoft.com/office/drawing/2014/main" id="{E9372586-14B0-4092-D31D-4614357EC40E}"/>
              </a:ext>
            </a:extLst>
          </p:cNvPr>
          <p:cNvGraphicFramePr>
            <a:graphicFrameLocks/>
          </p:cNvGraphicFramePr>
          <p:nvPr>
            <p:extLst>
              <p:ext uri="{D42A27DB-BD31-4B8C-83A1-F6EECF244321}">
                <p14:modId xmlns:p14="http://schemas.microsoft.com/office/powerpoint/2010/main" val="1095164490"/>
              </p:ext>
            </p:extLst>
          </p:nvPr>
        </p:nvGraphicFramePr>
        <p:xfrm>
          <a:off x="4869624" y="875786"/>
          <a:ext cx="7107880" cy="520916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F9CD425-FE0A-F4E8-CD39-9DB58166FEC6}"/>
              </a:ext>
            </a:extLst>
          </p:cNvPr>
          <p:cNvSpPr txBox="1"/>
          <p:nvPr/>
        </p:nvSpPr>
        <p:spPr>
          <a:xfrm>
            <a:off x="10121022" y="6084950"/>
            <a:ext cx="1964256" cy="292388"/>
          </a:xfrm>
          <a:prstGeom prst="rect">
            <a:avLst/>
          </a:prstGeom>
          <a:noFill/>
        </p:spPr>
        <p:txBody>
          <a:bodyPr wrap="none" rtlCol="0">
            <a:spAutoFit/>
          </a:bodyPr>
          <a:lstStyle/>
          <a:p>
            <a:r>
              <a:rPr lang="en-US" sz="1300" i="1">
                <a:solidFill>
                  <a:srgbClr val="1B6B93"/>
                </a:solidFill>
              </a:rPr>
              <a:t> </a:t>
            </a:r>
            <a:r>
              <a:rPr lang="zh-CN" altLang="en-US" sz="1300" i="1">
                <a:solidFill>
                  <a:srgbClr val="1B6B93"/>
                </a:solidFill>
              </a:rPr>
              <a:t>数据来源：</a:t>
            </a:r>
            <a:r>
              <a:rPr lang="en-US" sz="1300" i="1">
                <a:solidFill>
                  <a:srgbClr val="1B6B93"/>
                </a:solidFill>
              </a:rPr>
              <a:t>CSI Research</a:t>
            </a:r>
          </a:p>
        </p:txBody>
      </p:sp>
      <p:sp>
        <p:nvSpPr>
          <p:cNvPr id="8" name="TextBox 7">
            <a:extLst>
              <a:ext uri="{FF2B5EF4-FFF2-40B4-BE49-F238E27FC236}">
                <a16:creationId xmlns:a16="http://schemas.microsoft.com/office/drawing/2014/main" id="{2596BE2E-C1B5-F57C-8621-0034B1DF7607}"/>
              </a:ext>
            </a:extLst>
          </p:cNvPr>
          <p:cNvSpPr txBox="1"/>
          <p:nvPr/>
        </p:nvSpPr>
        <p:spPr>
          <a:xfrm>
            <a:off x="8100377" y="5771366"/>
            <a:ext cx="715260" cy="261610"/>
          </a:xfrm>
          <a:prstGeom prst="rect">
            <a:avLst/>
          </a:prstGeom>
          <a:solidFill>
            <a:schemeClr val="bg1"/>
          </a:solidFill>
        </p:spPr>
        <p:txBody>
          <a:bodyPr wrap="none" rtlCol="0">
            <a:spAutoFit/>
          </a:bodyPr>
          <a:lstStyle/>
          <a:p>
            <a:r>
              <a:rPr lang="zh-CN" altLang="en-US" sz="1100">
                <a:solidFill>
                  <a:srgbClr val="1B6B93"/>
                </a:solidFill>
              </a:rPr>
              <a:t>平均</a:t>
            </a:r>
            <a:r>
              <a:rPr lang="en-US" altLang="zh-CN" sz="1100">
                <a:solidFill>
                  <a:srgbClr val="1B6B93"/>
                </a:solidFill>
              </a:rPr>
              <a:t>GDP</a:t>
            </a:r>
            <a:endParaRPr lang="en-US" sz="1100">
              <a:solidFill>
                <a:srgbClr val="1B6B93"/>
              </a:solidFill>
            </a:endParaRPr>
          </a:p>
        </p:txBody>
      </p:sp>
      <p:sp>
        <p:nvSpPr>
          <p:cNvPr id="9" name="Slide Number Placeholder 8">
            <a:extLst>
              <a:ext uri="{FF2B5EF4-FFF2-40B4-BE49-F238E27FC236}">
                <a16:creationId xmlns:a16="http://schemas.microsoft.com/office/drawing/2014/main" id="{D5660D25-77EC-416D-B636-93A8D3D0BC45}"/>
              </a:ext>
            </a:extLst>
          </p:cNvPr>
          <p:cNvSpPr>
            <a:spLocks noGrp="1"/>
          </p:cNvSpPr>
          <p:nvPr>
            <p:ph type="sldNum" sz="quarter" idx="12"/>
          </p:nvPr>
        </p:nvSpPr>
        <p:spPr/>
        <p:txBody>
          <a:bodyPr/>
          <a:lstStyle/>
          <a:p>
            <a:fld id="{E3AA6E91-8AE1-1843-898F-0F2DCEC2ED19}" type="slidenum">
              <a:rPr lang="en-US" smtClean="0">
                <a:solidFill>
                  <a:srgbClr val="1B6B93"/>
                </a:solidFill>
              </a:rPr>
              <a:t>33</a:t>
            </a:fld>
            <a:endParaRPr lang="en-US">
              <a:solidFill>
                <a:srgbClr val="1B6B93"/>
              </a:solidFill>
            </a:endParaRPr>
          </a:p>
        </p:txBody>
      </p:sp>
    </p:spTree>
    <p:extLst>
      <p:ext uri="{BB962C8B-B14F-4D97-AF65-F5344CB8AC3E}">
        <p14:creationId xmlns:p14="http://schemas.microsoft.com/office/powerpoint/2010/main" val="37689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4" grpId="1"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ilustração de ícone de dinheiro 3D 11660689 PNG with Transparent  Background">
            <a:extLst>
              <a:ext uri="{FF2B5EF4-FFF2-40B4-BE49-F238E27FC236}">
                <a16:creationId xmlns:a16="http://schemas.microsoft.com/office/drawing/2014/main" id="{9BCC8F14-EB5C-6765-F992-9458CC135E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2808" y="4966603"/>
            <a:ext cx="2084673" cy="2008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DFDEDC-3FA1-91C4-62E9-A5DFAA0C354A}"/>
              </a:ext>
            </a:extLst>
          </p:cNvPr>
          <p:cNvSpPr txBox="1"/>
          <p:nvPr/>
        </p:nvSpPr>
        <p:spPr>
          <a:xfrm>
            <a:off x="236471" y="924588"/>
            <a:ext cx="4644609" cy="4832092"/>
          </a:xfrm>
          <a:prstGeom prst="rect">
            <a:avLst/>
          </a:prstGeom>
          <a:noFill/>
        </p:spPr>
        <p:txBody>
          <a:bodyPr wrap="square" rtlCol="0">
            <a:spAutoFit/>
          </a:bodyPr>
          <a:lstStyle/>
          <a:p>
            <a:pPr marL="285750" indent="-285750" algn="just">
              <a:spcBef>
                <a:spcPts val="600"/>
              </a:spcBef>
              <a:buFont typeface="Arial" panose="020B0604020202020204" pitchFamily="34" charset="0"/>
              <a:buChar char="•"/>
            </a:pPr>
            <a:r>
              <a:rPr lang="en-US" altLang="zh-CN" sz="1600" dirty="0">
                <a:solidFill>
                  <a:srgbClr val="1B6B93"/>
                </a:solidFill>
              </a:rPr>
              <a:t>2022</a:t>
            </a:r>
            <a:r>
              <a:rPr lang="zh-CN" altLang="en-US" sz="1600" dirty="0">
                <a:solidFill>
                  <a:srgbClr val="1B6B93"/>
                </a:solidFill>
              </a:rPr>
              <a:t>年，国际货币基金组织预测，越南的平均</a:t>
            </a:r>
            <a:r>
              <a:rPr lang="en-US" altLang="zh-CN" sz="1600" dirty="0">
                <a:solidFill>
                  <a:srgbClr val="1B6B93"/>
                </a:solidFill>
              </a:rPr>
              <a:t>GDP</a:t>
            </a:r>
            <a:r>
              <a:rPr lang="zh-CN" altLang="en-US" sz="1600" dirty="0">
                <a:solidFill>
                  <a:srgbClr val="1B6B93"/>
                </a:solidFill>
              </a:rPr>
              <a:t>仍将在东盟</a:t>
            </a:r>
            <a:r>
              <a:rPr lang="en-US" altLang="zh-CN" sz="1600" dirty="0">
                <a:solidFill>
                  <a:srgbClr val="1B6B93"/>
                </a:solidFill>
              </a:rPr>
              <a:t>10</a:t>
            </a:r>
            <a:r>
              <a:rPr lang="zh-CN" altLang="en-US" sz="1600" dirty="0">
                <a:solidFill>
                  <a:srgbClr val="1B6B93"/>
                </a:solidFill>
              </a:rPr>
              <a:t>个国家中排名第</a:t>
            </a:r>
            <a:r>
              <a:rPr lang="en-US" altLang="zh-CN" sz="1600" dirty="0">
                <a:solidFill>
                  <a:srgbClr val="1B6B93"/>
                </a:solidFill>
              </a:rPr>
              <a:t>6</a:t>
            </a:r>
            <a:r>
              <a:rPr lang="zh-CN" altLang="en-US" sz="1600" dirty="0">
                <a:solidFill>
                  <a:srgbClr val="1B6B93"/>
                </a:solidFill>
              </a:rPr>
              <a:t>。 具体而言，新加坡（</a:t>
            </a:r>
            <a:r>
              <a:rPr lang="en-US" altLang="zh-CN" sz="1600" dirty="0">
                <a:solidFill>
                  <a:srgbClr val="1B6B93"/>
                </a:solidFill>
              </a:rPr>
              <a:t>79426 </a:t>
            </a:r>
            <a:r>
              <a:rPr lang="zh-CN" altLang="en-US" sz="1600" dirty="0">
                <a:solidFill>
                  <a:srgbClr val="1B6B93"/>
                </a:solidFill>
              </a:rPr>
              <a:t>美元）、文莱（</a:t>
            </a:r>
            <a:r>
              <a:rPr lang="en-US" altLang="zh-CN" sz="1600" dirty="0">
                <a:solidFill>
                  <a:srgbClr val="1B6B93"/>
                </a:solidFill>
              </a:rPr>
              <a:t>42939 </a:t>
            </a:r>
            <a:r>
              <a:rPr lang="zh-CN" altLang="en-US" sz="1600" dirty="0">
                <a:solidFill>
                  <a:srgbClr val="1B6B93"/>
                </a:solidFill>
              </a:rPr>
              <a:t>美元）、马来西亚（</a:t>
            </a:r>
            <a:r>
              <a:rPr lang="en-US" altLang="zh-CN" sz="1600" dirty="0">
                <a:solidFill>
                  <a:srgbClr val="1B6B93"/>
                </a:solidFill>
              </a:rPr>
              <a:t>13108 </a:t>
            </a:r>
            <a:r>
              <a:rPr lang="zh-CN" altLang="en-US" sz="1600" dirty="0">
                <a:solidFill>
                  <a:srgbClr val="1B6B93"/>
                </a:solidFill>
              </a:rPr>
              <a:t>美元）、泰国（</a:t>
            </a:r>
            <a:r>
              <a:rPr lang="en-US" altLang="zh-CN" sz="1600" dirty="0">
                <a:solidFill>
                  <a:srgbClr val="1B6B93"/>
                </a:solidFill>
              </a:rPr>
              <a:t>7631 </a:t>
            </a:r>
            <a:r>
              <a:rPr lang="zh-CN" altLang="en-US" sz="1600" dirty="0">
                <a:solidFill>
                  <a:srgbClr val="1B6B93"/>
                </a:solidFill>
              </a:rPr>
              <a:t>美元）和印度尼西亚（</a:t>
            </a:r>
            <a:r>
              <a:rPr lang="en-US" altLang="zh-CN" sz="1600" dirty="0">
                <a:solidFill>
                  <a:srgbClr val="1B6B93"/>
                </a:solidFill>
              </a:rPr>
              <a:t>4691 </a:t>
            </a:r>
            <a:r>
              <a:rPr lang="zh-CN" altLang="en-US" sz="1600" dirty="0">
                <a:solidFill>
                  <a:srgbClr val="1B6B93"/>
                </a:solidFill>
              </a:rPr>
              <a:t>美元）的平均 </a:t>
            </a:r>
            <a:r>
              <a:rPr lang="en-US" altLang="zh-CN" sz="1600" dirty="0">
                <a:solidFill>
                  <a:srgbClr val="1B6B93"/>
                </a:solidFill>
              </a:rPr>
              <a:t>GDP </a:t>
            </a:r>
            <a:r>
              <a:rPr lang="zh-CN" altLang="en-US" sz="1600" dirty="0">
                <a:solidFill>
                  <a:srgbClr val="1B6B93"/>
                </a:solidFill>
              </a:rPr>
              <a:t>仍排在越南之上。</a:t>
            </a:r>
            <a:endParaRPr lang="en-US" altLang="zh-CN" sz="1600" dirty="0">
              <a:solidFill>
                <a:srgbClr val="1B6B93"/>
              </a:solidFill>
            </a:endParaRPr>
          </a:p>
          <a:p>
            <a:pPr marL="285750" indent="-285750" algn="just">
              <a:spcBef>
                <a:spcPts val="600"/>
              </a:spcBef>
              <a:buFont typeface="Arial" panose="020B0604020202020204" pitchFamily="34" charset="0"/>
              <a:buChar char="•"/>
            </a:pPr>
            <a:endParaRPr lang="zh-CN" altLang="en-US" sz="1600" dirty="0">
              <a:solidFill>
                <a:srgbClr val="1B6B93"/>
              </a:solidFill>
            </a:endParaRPr>
          </a:p>
          <a:p>
            <a:pPr marL="285750" indent="-285750" algn="just">
              <a:spcBef>
                <a:spcPts val="600"/>
              </a:spcBef>
              <a:buFont typeface="Arial" panose="020B0604020202020204" pitchFamily="34" charset="0"/>
              <a:buChar char="•"/>
            </a:pPr>
            <a:r>
              <a:rPr lang="en-US" altLang="zh-CN" sz="1600" dirty="0">
                <a:solidFill>
                  <a:srgbClr val="1B6B93"/>
                </a:solidFill>
              </a:rPr>
              <a:t>2023</a:t>
            </a:r>
            <a:r>
              <a:rPr lang="zh-CN" altLang="en-US" sz="1600" dirty="0">
                <a:solidFill>
                  <a:srgbClr val="1B6B93"/>
                </a:solidFill>
              </a:rPr>
              <a:t>年，国际货币基金组织预测，越南的平均</a:t>
            </a:r>
            <a:r>
              <a:rPr lang="en-US" altLang="zh-CN" sz="1600" dirty="0">
                <a:solidFill>
                  <a:srgbClr val="1B6B93"/>
                </a:solidFill>
              </a:rPr>
              <a:t>GDP</a:t>
            </a:r>
            <a:r>
              <a:rPr lang="zh-CN" altLang="en-US" sz="1600" dirty="0">
                <a:solidFill>
                  <a:srgbClr val="1B6B93"/>
                </a:solidFill>
              </a:rPr>
              <a:t>仍将在东盟排名</a:t>
            </a:r>
            <a:r>
              <a:rPr lang="en-US" altLang="zh-CN" sz="1600" dirty="0">
                <a:solidFill>
                  <a:srgbClr val="1B6B93"/>
                </a:solidFill>
              </a:rPr>
              <a:t>6/10</a:t>
            </a:r>
            <a:r>
              <a:rPr lang="zh-CN" altLang="en-US" sz="1600" dirty="0">
                <a:solidFill>
                  <a:srgbClr val="1B6B93"/>
                </a:solidFill>
              </a:rPr>
              <a:t>。 具体而言，新加坡（</a:t>
            </a:r>
            <a:r>
              <a:rPr lang="en-US" altLang="zh-CN" sz="1600" dirty="0">
                <a:solidFill>
                  <a:srgbClr val="1B6B93"/>
                </a:solidFill>
              </a:rPr>
              <a:t>84500 </a:t>
            </a:r>
            <a:r>
              <a:rPr lang="zh-CN" altLang="en-US" sz="1600" dirty="0">
                <a:solidFill>
                  <a:srgbClr val="1B6B93"/>
                </a:solidFill>
              </a:rPr>
              <a:t>美元）、文莱（</a:t>
            </a:r>
            <a:r>
              <a:rPr lang="en-US" altLang="zh-CN" sz="1600" dirty="0">
                <a:solidFill>
                  <a:srgbClr val="1B6B93"/>
                </a:solidFill>
              </a:rPr>
              <a:t>41713 </a:t>
            </a:r>
            <a:r>
              <a:rPr lang="zh-CN" altLang="en-US" sz="1600" dirty="0">
                <a:solidFill>
                  <a:srgbClr val="1B6B93"/>
                </a:solidFill>
              </a:rPr>
              <a:t>美元）、马来西亚（</a:t>
            </a:r>
            <a:r>
              <a:rPr lang="en-US" altLang="zh-CN" sz="1600" dirty="0">
                <a:solidFill>
                  <a:srgbClr val="1B6B93"/>
                </a:solidFill>
              </a:rPr>
              <a:t>13942 </a:t>
            </a:r>
            <a:r>
              <a:rPr lang="zh-CN" altLang="en-US" sz="1600" dirty="0">
                <a:solidFill>
                  <a:srgbClr val="1B6B93"/>
                </a:solidFill>
              </a:rPr>
              <a:t>美元）、泰国（</a:t>
            </a:r>
            <a:r>
              <a:rPr lang="en-US" altLang="zh-CN" sz="1600" dirty="0">
                <a:solidFill>
                  <a:srgbClr val="1B6B93"/>
                </a:solidFill>
              </a:rPr>
              <a:t>8273 </a:t>
            </a:r>
            <a:r>
              <a:rPr lang="zh-CN" altLang="en-US" sz="1600" dirty="0">
                <a:solidFill>
                  <a:srgbClr val="1B6B93"/>
                </a:solidFill>
              </a:rPr>
              <a:t>美元）和印度尼西亚（</a:t>
            </a:r>
            <a:r>
              <a:rPr lang="en-US" altLang="zh-CN" sz="1600" dirty="0">
                <a:solidFill>
                  <a:srgbClr val="1B6B93"/>
                </a:solidFill>
              </a:rPr>
              <a:t>5005 </a:t>
            </a:r>
            <a:r>
              <a:rPr lang="zh-CN" altLang="en-US" sz="1600" dirty="0">
                <a:solidFill>
                  <a:srgbClr val="1B6B93"/>
                </a:solidFill>
              </a:rPr>
              <a:t>美元）的平均 </a:t>
            </a:r>
            <a:r>
              <a:rPr lang="en-US" altLang="zh-CN" sz="1600" dirty="0">
                <a:solidFill>
                  <a:srgbClr val="1B6B93"/>
                </a:solidFill>
              </a:rPr>
              <a:t>GDP </a:t>
            </a:r>
            <a:r>
              <a:rPr lang="zh-CN" altLang="en-US" sz="1600" dirty="0">
                <a:solidFill>
                  <a:srgbClr val="1B6B93"/>
                </a:solidFill>
              </a:rPr>
              <a:t>仍高于越南。</a:t>
            </a:r>
            <a:endParaRPr lang="en-US" altLang="zh-CN" sz="1600" dirty="0">
              <a:solidFill>
                <a:srgbClr val="1B6B93"/>
              </a:solidFill>
            </a:endParaRPr>
          </a:p>
          <a:p>
            <a:pPr marL="285750" indent="-285750" algn="just">
              <a:spcBef>
                <a:spcPts val="600"/>
              </a:spcBef>
              <a:buFont typeface="Arial" panose="020B0604020202020204" pitchFamily="34" charset="0"/>
              <a:buChar char="•"/>
            </a:pPr>
            <a:endParaRPr lang="zh-CN" altLang="en-US" sz="1600" dirty="0">
              <a:solidFill>
                <a:srgbClr val="1B6B93"/>
              </a:solidFill>
            </a:endParaRPr>
          </a:p>
          <a:p>
            <a:pPr marL="285750" indent="-285750" algn="just">
              <a:spcBef>
                <a:spcPts val="600"/>
              </a:spcBef>
              <a:buFont typeface="Arial" panose="020B0604020202020204" pitchFamily="34" charset="0"/>
              <a:buChar char="•"/>
            </a:pPr>
            <a:r>
              <a:rPr lang="zh-CN" altLang="en-US" sz="1600" dirty="0">
                <a:solidFill>
                  <a:srgbClr val="1B6B93"/>
                </a:solidFill>
              </a:rPr>
              <a:t>根据</a:t>
            </a:r>
            <a:r>
              <a:rPr lang="en-US" altLang="zh-CN" sz="1600" dirty="0">
                <a:solidFill>
                  <a:srgbClr val="1B6B93"/>
                </a:solidFill>
              </a:rPr>
              <a:t>2021-2030</a:t>
            </a:r>
            <a:r>
              <a:rPr lang="zh-CN" altLang="en-US" sz="1600" dirty="0">
                <a:solidFill>
                  <a:srgbClr val="1B6B93"/>
                </a:solidFill>
              </a:rPr>
              <a:t>年国家总体规划，远景规划到</a:t>
            </a:r>
            <a:r>
              <a:rPr lang="en-US" altLang="zh-CN" sz="1600" dirty="0">
                <a:solidFill>
                  <a:srgbClr val="1B6B93"/>
                </a:solidFill>
              </a:rPr>
              <a:t>2050</a:t>
            </a:r>
            <a:r>
              <a:rPr lang="zh-CN" altLang="en-US" sz="1600" dirty="0">
                <a:solidFill>
                  <a:srgbClr val="1B6B93"/>
                </a:solidFill>
              </a:rPr>
              <a:t>年、到</a:t>
            </a:r>
            <a:r>
              <a:rPr lang="en-US" altLang="zh-CN" sz="1600" dirty="0">
                <a:solidFill>
                  <a:srgbClr val="1B6B93"/>
                </a:solidFill>
              </a:rPr>
              <a:t>2030</a:t>
            </a:r>
            <a:r>
              <a:rPr lang="zh-CN" altLang="en-US" sz="1600" dirty="0">
                <a:solidFill>
                  <a:srgbClr val="1B6B93"/>
                </a:solidFill>
              </a:rPr>
              <a:t>年的发展目标称，在经济方面，力争在</a:t>
            </a:r>
            <a:r>
              <a:rPr lang="en-US" altLang="zh-CN" sz="1600" dirty="0">
                <a:solidFill>
                  <a:srgbClr val="1B6B93"/>
                </a:solidFill>
              </a:rPr>
              <a:t>2021-2030</a:t>
            </a:r>
            <a:r>
              <a:rPr lang="zh-CN" altLang="en-US" sz="1600" dirty="0">
                <a:solidFill>
                  <a:srgbClr val="1B6B93"/>
                </a:solidFill>
              </a:rPr>
              <a:t>年阶段全国</a:t>
            </a:r>
            <a:r>
              <a:rPr lang="en-US" altLang="zh-CN" sz="1600" dirty="0">
                <a:solidFill>
                  <a:srgbClr val="1B6B93"/>
                </a:solidFill>
              </a:rPr>
              <a:t>GDP</a:t>
            </a:r>
            <a:r>
              <a:rPr lang="zh-CN" altLang="en-US" sz="1600" dirty="0">
                <a:solidFill>
                  <a:srgbClr val="1B6B93"/>
                </a:solidFill>
              </a:rPr>
              <a:t>平均增速达到</a:t>
            </a:r>
            <a:r>
              <a:rPr lang="en-US" altLang="zh-CN" sz="1600" dirty="0">
                <a:solidFill>
                  <a:srgbClr val="1B6B93"/>
                </a:solidFill>
              </a:rPr>
              <a:t>7%</a:t>
            </a:r>
            <a:r>
              <a:rPr lang="zh-CN" altLang="en-US" sz="1600" dirty="0">
                <a:solidFill>
                  <a:srgbClr val="1B6B93"/>
                </a:solidFill>
              </a:rPr>
              <a:t>左右。到</a:t>
            </a:r>
            <a:r>
              <a:rPr lang="en-US" altLang="zh-CN" sz="1600" dirty="0">
                <a:solidFill>
                  <a:srgbClr val="1B6B93"/>
                </a:solidFill>
              </a:rPr>
              <a:t>2030</a:t>
            </a:r>
            <a:r>
              <a:rPr lang="zh-CN" altLang="en-US" sz="1600" dirty="0">
                <a:solidFill>
                  <a:srgbClr val="1B6B93"/>
                </a:solidFill>
              </a:rPr>
              <a:t>年，按现价计算的人均</a:t>
            </a:r>
            <a:r>
              <a:rPr lang="en-US" altLang="zh-CN" sz="1600" dirty="0">
                <a:solidFill>
                  <a:srgbClr val="1B6B93"/>
                </a:solidFill>
              </a:rPr>
              <a:t>GDP</a:t>
            </a:r>
            <a:r>
              <a:rPr lang="zh-CN" altLang="en-US" sz="1600" dirty="0">
                <a:solidFill>
                  <a:srgbClr val="1B6B93"/>
                </a:solidFill>
              </a:rPr>
              <a:t>将达到</a:t>
            </a:r>
            <a:r>
              <a:rPr lang="en-US" altLang="zh-CN" sz="1600" dirty="0">
                <a:solidFill>
                  <a:srgbClr val="1B6B93"/>
                </a:solidFill>
              </a:rPr>
              <a:t>7500</a:t>
            </a:r>
            <a:r>
              <a:rPr lang="zh-CN" altLang="en-US" sz="1600" dirty="0">
                <a:solidFill>
                  <a:srgbClr val="1B6B93"/>
                </a:solidFill>
              </a:rPr>
              <a:t>美元左右。</a:t>
            </a:r>
          </a:p>
        </p:txBody>
      </p:sp>
      <p:pic>
        <p:nvPicPr>
          <p:cNvPr id="4" name="Picture 3">
            <a:extLst>
              <a:ext uri="{FF2B5EF4-FFF2-40B4-BE49-F238E27FC236}">
                <a16:creationId xmlns:a16="http://schemas.microsoft.com/office/drawing/2014/main" id="{A694E913-18D0-0B03-1664-E233ACFEB8CD}"/>
              </a:ext>
            </a:extLst>
          </p:cNvPr>
          <p:cNvPicPr>
            <a:picLocks noChangeAspect="1"/>
          </p:cNvPicPr>
          <p:nvPr/>
        </p:nvPicPr>
        <p:blipFill rotWithShape="1">
          <a:blip r:embed="rId3">
            <a:extLst>
              <a:ext uri="{28A0092B-C50C-407E-A947-70E740481C1C}">
                <a14:useLocalDpi xmlns:a14="http://schemas.microsoft.com/office/drawing/2010/main" val="0"/>
              </a:ext>
            </a:extLst>
          </a:blip>
          <a:srcRect t="7680"/>
          <a:stretch/>
        </p:blipFill>
        <p:spPr>
          <a:xfrm>
            <a:off x="5661061" y="1295972"/>
            <a:ext cx="6387359" cy="5044438"/>
          </a:xfrm>
          <a:prstGeom prst="rect">
            <a:avLst/>
          </a:prstGeom>
        </p:spPr>
      </p:pic>
      <p:sp>
        <p:nvSpPr>
          <p:cNvPr id="5" name="文本框 85">
            <a:extLst>
              <a:ext uri="{FF2B5EF4-FFF2-40B4-BE49-F238E27FC236}">
                <a16:creationId xmlns:a16="http://schemas.microsoft.com/office/drawing/2014/main" id="{AE8B1F19-2F05-F0EA-DBC4-446ABFD576E2}"/>
              </a:ext>
            </a:extLst>
          </p:cNvPr>
          <p:cNvSpPr txBox="1">
            <a:spLocks noChangeArrowheads="1"/>
          </p:cNvSpPr>
          <p:nvPr/>
        </p:nvSpPr>
        <p:spPr bwMode="auto">
          <a:xfrm>
            <a:off x="649910" y="344088"/>
            <a:ext cx="6539845" cy="390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zh-CN" altLang="en-US" b="1" dirty="0">
                <a:solidFill>
                  <a:srgbClr val="1B6B93"/>
                </a:solidFill>
                <a:latin typeface="+mj-ea"/>
                <a:ea typeface="+mj-ea"/>
                <a:cs typeface="华文细黑"/>
              </a:rPr>
              <a:t>越南的平均收入</a:t>
            </a:r>
          </a:p>
        </p:txBody>
      </p:sp>
      <p:sp>
        <p:nvSpPr>
          <p:cNvPr id="6" name="TextBox 5">
            <a:extLst>
              <a:ext uri="{FF2B5EF4-FFF2-40B4-BE49-F238E27FC236}">
                <a16:creationId xmlns:a16="http://schemas.microsoft.com/office/drawing/2014/main" id="{AFCBD9AC-05E4-4628-5D33-FDF89E7572D4}"/>
              </a:ext>
            </a:extLst>
          </p:cNvPr>
          <p:cNvSpPr txBox="1"/>
          <p:nvPr/>
        </p:nvSpPr>
        <p:spPr>
          <a:xfrm flipH="1">
            <a:off x="10550523" y="6320844"/>
            <a:ext cx="1724025" cy="292388"/>
          </a:xfrm>
          <a:prstGeom prst="rect">
            <a:avLst/>
          </a:prstGeom>
          <a:noFill/>
        </p:spPr>
        <p:txBody>
          <a:bodyPr wrap="square" rtlCol="0">
            <a:spAutoFit/>
          </a:bodyPr>
          <a:lstStyle/>
          <a:p>
            <a:r>
              <a:rPr lang="zh-CN" altLang="en-US" sz="1300" i="1">
                <a:solidFill>
                  <a:srgbClr val="1B6B93"/>
                </a:solidFill>
              </a:rPr>
              <a:t>数据来源：</a:t>
            </a:r>
            <a:r>
              <a:rPr lang="en-US" sz="1300" i="1">
                <a:solidFill>
                  <a:srgbClr val="1B6B93"/>
                </a:solidFill>
              </a:rPr>
              <a:t>IMF</a:t>
            </a:r>
          </a:p>
        </p:txBody>
      </p:sp>
      <p:sp>
        <p:nvSpPr>
          <p:cNvPr id="8" name="TextBox 7">
            <a:extLst>
              <a:ext uri="{FF2B5EF4-FFF2-40B4-BE49-F238E27FC236}">
                <a16:creationId xmlns:a16="http://schemas.microsoft.com/office/drawing/2014/main" id="{F1D43CF0-CDC0-96B9-1A4B-C4FAEB435AFE}"/>
              </a:ext>
            </a:extLst>
          </p:cNvPr>
          <p:cNvSpPr txBox="1"/>
          <p:nvPr/>
        </p:nvSpPr>
        <p:spPr>
          <a:xfrm flipH="1">
            <a:off x="6397760" y="750200"/>
            <a:ext cx="4913959" cy="646331"/>
          </a:xfrm>
          <a:prstGeom prst="rect">
            <a:avLst/>
          </a:prstGeom>
          <a:noFill/>
        </p:spPr>
        <p:txBody>
          <a:bodyPr wrap="square" rtlCol="0">
            <a:spAutoFit/>
          </a:bodyPr>
          <a:lstStyle/>
          <a:p>
            <a:pPr algn="ctr"/>
            <a:r>
              <a:rPr lang="en-US" altLang="zh-CN" b="1" dirty="0">
                <a:solidFill>
                  <a:srgbClr val="1B6B93"/>
                </a:solidFill>
              </a:rPr>
              <a:t>1898-2021</a:t>
            </a:r>
            <a:r>
              <a:rPr lang="zh-CN" altLang="en-US" b="1" dirty="0">
                <a:solidFill>
                  <a:srgbClr val="1B6B93"/>
                </a:solidFill>
              </a:rPr>
              <a:t>年东盟国家平均</a:t>
            </a:r>
            <a:r>
              <a:rPr lang="en-US" altLang="zh-CN" b="1" dirty="0">
                <a:solidFill>
                  <a:srgbClr val="1B6B93"/>
                </a:solidFill>
              </a:rPr>
              <a:t>GDP</a:t>
            </a:r>
          </a:p>
          <a:p>
            <a:pPr algn="ctr"/>
            <a:r>
              <a:rPr lang="zh-CN" altLang="en-US" b="1" dirty="0">
                <a:solidFill>
                  <a:srgbClr val="1B6B93"/>
                </a:solidFill>
              </a:rPr>
              <a:t>及</a:t>
            </a:r>
            <a:r>
              <a:rPr lang="en-US" altLang="zh-CN" b="1" dirty="0">
                <a:solidFill>
                  <a:srgbClr val="1B6B93"/>
                </a:solidFill>
              </a:rPr>
              <a:t>2022-2023</a:t>
            </a:r>
            <a:r>
              <a:rPr lang="zh-CN" altLang="en-US" b="1" dirty="0">
                <a:solidFill>
                  <a:srgbClr val="1B6B93"/>
                </a:solidFill>
              </a:rPr>
              <a:t>年预测</a:t>
            </a:r>
            <a:endParaRPr lang="en-US" b="1" dirty="0">
              <a:solidFill>
                <a:srgbClr val="1B6B93"/>
              </a:solidFill>
            </a:endParaRPr>
          </a:p>
        </p:txBody>
      </p:sp>
      <p:sp>
        <p:nvSpPr>
          <p:cNvPr id="9" name="TextBox 8">
            <a:extLst>
              <a:ext uri="{FF2B5EF4-FFF2-40B4-BE49-F238E27FC236}">
                <a16:creationId xmlns:a16="http://schemas.microsoft.com/office/drawing/2014/main" id="{8C9FD69F-9E9D-B7A5-D7F8-B5F3328A1C3A}"/>
              </a:ext>
            </a:extLst>
          </p:cNvPr>
          <p:cNvSpPr txBox="1"/>
          <p:nvPr/>
        </p:nvSpPr>
        <p:spPr>
          <a:xfrm>
            <a:off x="11412537" y="2851150"/>
            <a:ext cx="415498" cy="230832"/>
          </a:xfrm>
          <a:prstGeom prst="rect">
            <a:avLst/>
          </a:prstGeom>
          <a:solidFill>
            <a:schemeClr val="bg1"/>
          </a:solidFill>
        </p:spPr>
        <p:txBody>
          <a:bodyPr wrap="none" rtlCol="0">
            <a:spAutoFit/>
          </a:bodyPr>
          <a:lstStyle/>
          <a:p>
            <a:r>
              <a:rPr lang="zh-CN" altLang="en-US" sz="900">
                <a:solidFill>
                  <a:srgbClr val="1B6B93"/>
                </a:solidFill>
              </a:rPr>
              <a:t>文莱</a:t>
            </a:r>
            <a:endParaRPr lang="en-US" sz="900">
              <a:solidFill>
                <a:srgbClr val="1B6B93"/>
              </a:solidFill>
            </a:endParaRPr>
          </a:p>
        </p:txBody>
      </p:sp>
      <p:sp>
        <p:nvSpPr>
          <p:cNvPr id="10" name="TextBox 9">
            <a:extLst>
              <a:ext uri="{FF2B5EF4-FFF2-40B4-BE49-F238E27FC236}">
                <a16:creationId xmlns:a16="http://schemas.microsoft.com/office/drawing/2014/main" id="{51304B8B-539A-B807-6639-218B5D9EDC3A}"/>
              </a:ext>
            </a:extLst>
          </p:cNvPr>
          <p:cNvSpPr txBox="1"/>
          <p:nvPr/>
        </p:nvSpPr>
        <p:spPr>
          <a:xfrm>
            <a:off x="11412537" y="3050232"/>
            <a:ext cx="530915" cy="230832"/>
          </a:xfrm>
          <a:prstGeom prst="rect">
            <a:avLst/>
          </a:prstGeom>
          <a:solidFill>
            <a:schemeClr val="bg1"/>
          </a:solidFill>
        </p:spPr>
        <p:txBody>
          <a:bodyPr wrap="none" rtlCol="0">
            <a:spAutoFit/>
          </a:bodyPr>
          <a:lstStyle/>
          <a:p>
            <a:r>
              <a:rPr lang="zh-CN" altLang="en-US" sz="900">
                <a:solidFill>
                  <a:srgbClr val="1B6B93"/>
                </a:solidFill>
              </a:rPr>
              <a:t>新加坡</a:t>
            </a:r>
            <a:endParaRPr lang="en-US" sz="900">
              <a:solidFill>
                <a:srgbClr val="1B6B93"/>
              </a:solidFill>
            </a:endParaRPr>
          </a:p>
        </p:txBody>
      </p:sp>
      <p:sp>
        <p:nvSpPr>
          <p:cNvPr id="11" name="TextBox 10">
            <a:extLst>
              <a:ext uri="{FF2B5EF4-FFF2-40B4-BE49-F238E27FC236}">
                <a16:creationId xmlns:a16="http://schemas.microsoft.com/office/drawing/2014/main" id="{7F28F184-AD1B-45EA-D3E5-ACE6CDB4ACAC}"/>
              </a:ext>
            </a:extLst>
          </p:cNvPr>
          <p:cNvSpPr txBox="1"/>
          <p:nvPr/>
        </p:nvSpPr>
        <p:spPr>
          <a:xfrm>
            <a:off x="11412537" y="3225218"/>
            <a:ext cx="646331" cy="230832"/>
          </a:xfrm>
          <a:prstGeom prst="rect">
            <a:avLst/>
          </a:prstGeom>
          <a:solidFill>
            <a:schemeClr val="bg1"/>
          </a:solidFill>
        </p:spPr>
        <p:txBody>
          <a:bodyPr wrap="none" rtlCol="0">
            <a:spAutoFit/>
          </a:bodyPr>
          <a:lstStyle/>
          <a:p>
            <a:r>
              <a:rPr lang="zh-CN" altLang="en-US" sz="900">
                <a:solidFill>
                  <a:srgbClr val="1B6B93"/>
                </a:solidFill>
              </a:rPr>
              <a:t>马来西亚</a:t>
            </a:r>
            <a:endParaRPr lang="en-US" sz="900">
              <a:solidFill>
                <a:srgbClr val="1B6B93"/>
              </a:solidFill>
            </a:endParaRPr>
          </a:p>
        </p:txBody>
      </p:sp>
      <p:sp>
        <p:nvSpPr>
          <p:cNvPr id="12" name="TextBox 11">
            <a:extLst>
              <a:ext uri="{FF2B5EF4-FFF2-40B4-BE49-F238E27FC236}">
                <a16:creationId xmlns:a16="http://schemas.microsoft.com/office/drawing/2014/main" id="{E657291E-2811-B918-569B-B1996008A6F2}"/>
              </a:ext>
            </a:extLst>
          </p:cNvPr>
          <p:cNvSpPr txBox="1"/>
          <p:nvPr/>
        </p:nvSpPr>
        <p:spPr>
          <a:xfrm>
            <a:off x="11412536" y="3396922"/>
            <a:ext cx="530915" cy="230832"/>
          </a:xfrm>
          <a:prstGeom prst="rect">
            <a:avLst/>
          </a:prstGeom>
          <a:solidFill>
            <a:schemeClr val="bg1"/>
          </a:solidFill>
        </p:spPr>
        <p:txBody>
          <a:bodyPr wrap="square" rtlCol="0">
            <a:spAutoFit/>
          </a:bodyPr>
          <a:lstStyle/>
          <a:p>
            <a:r>
              <a:rPr lang="zh-CN" altLang="en-US" sz="900">
                <a:solidFill>
                  <a:srgbClr val="1B6B93"/>
                </a:solidFill>
              </a:rPr>
              <a:t>泰国</a:t>
            </a:r>
            <a:endParaRPr lang="en-US" sz="900">
              <a:solidFill>
                <a:srgbClr val="1B6B93"/>
              </a:solidFill>
            </a:endParaRPr>
          </a:p>
        </p:txBody>
      </p:sp>
      <p:sp>
        <p:nvSpPr>
          <p:cNvPr id="13" name="TextBox 12">
            <a:extLst>
              <a:ext uri="{FF2B5EF4-FFF2-40B4-BE49-F238E27FC236}">
                <a16:creationId xmlns:a16="http://schemas.microsoft.com/office/drawing/2014/main" id="{D2CDF42D-4CA1-13EF-721E-54EFCEC1CF33}"/>
              </a:ext>
            </a:extLst>
          </p:cNvPr>
          <p:cNvSpPr txBox="1"/>
          <p:nvPr/>
        </p:nvSpPr>
        <p:spPr>
          <a:xfrm>
            <a:off x="11412536" y="3581043"/>
            <a:ext cx="582614" cy="230832"/>
          </a:xfrm>
          <a:prstGeom prst="rect">
            <a:avLst/>
          </a:prstGeom>
          <a:solidFill>
            <a:schemeClr val="bg1"/>
          </a:solidFill>
        </p:spPr>
        <p:txBody>
          <a:bodyPr wrap="square" rtlCol="0">
            <a:spAutoFit/>
          </a:bodyPr>
          <a:lstStyle/>
          <a:p>
            <a:r>
              <a:rPr lang="zh-CN" altLang="en-US" sz="900">
                <a:solidFill>
                  <a:srgbClr val="1B6B93"/>
                </a:solidFill>
              </a:rPr>
              <a:t>菲律宾</a:t>
            </a:r>
            <a:endParaRPr lang="en-US" sz="900">
              <a:solidFill>
                <a:srgbClr val="1B6B93"/>
              </a:solidFill>
            </a:endParaRPr>
          </a:p>
        </p:txBody>
      </p:sp>
      <p:sp>
        <p:nvSpPr>
          <p:cNvPr id="14" name="TextBox 13">
            <a:extLst>
              <a:ext uri="{FF2B5EF4-FFF2-40B4-BE49-F238E27FC236}">
                <a16:creationId xmlns:a16="http://schemas.microsoft.com/office/drawing/2014/main" id="{44C26F4B-5B82-18B6-BBB2-76080871AF8F}"/>
              </a:ext>
            </a:extLst>
          </p:cNvPr>
          <p:cNvSpPr txBox="1"/>
          <p:nvPr/>
        </p:nvSpPr>
        <p:spPr>
          <a:xfrm>
            <a:off x="11412536" y="3799458"/>
            <a:ext cx="779464" cy="230832"/>
          </a:xfrm>
          <a:prstGeom prst="rect">
            <a:avLst/>
          </a:prstGeom>
          <a:solidFill>
            <a:schemeClr val="bg1"/>
          </a:solidFill>
        </p:spPr>
        <p:txBody>
          <a:bodyPr wrap="square" rtlCol="0">
            <a:spAutoFit/>
          </a:bodyPr>
          <a:lstStyle/>
          <a:p>
            <a:r>
              <a:rPr lang="zh-CN" altLang="en-US" sz="900">
                <a:solidFill>
                  <a:srgbClr val="1B6B93"/>
                </a:solidFill>
              </a:rPr>
              <a:t>印度尼西亚</a:t>
            </a:r>
            <a:endParaRPr lang="en-US" sz="900">
              <a:solidFill>
                <a:srgbClr val="1B6B93"/>
              </a:solidFill>
            </a:endParaRPr>
          </a:p>
        </p:txBody>
      </p:sp>
      <p:sp>
        <p:nvSpPr>
          <p:cNvPr id="15" name="TextBox 14">
            <a:extLst>
              <a:ext uri="{FF2B5EF4-FFF2-40B4-BE49-F238E27FC236}">
                <a16:creationId xmlns:a16="http://schemas.microsoft.com/office/drawing/2014/main" id="{F7963EAC-7DB5-B3E9-043C-FF1236ED5883}"/>
              </a:ext>
            </a:extLst>
          </p:cNvPr>
          <p:cNvSpPr txBox="1"/>
          <p:nvPr/>
        </p:nvSpPr>
        <p:spPr>
          <a:xfrm>
            <a:off x="11412536" y="3995996"/>
            <a:ext cx="696914" cy="230832"/>
          </a:xfrm>
          <a:prstGeom prst="rect">
            <a:avLst/>
          </a:prstGeom>
          <a:solidFill>
            <a:schemeClr val="bg1"/>
          </a:solidFill>
        </p:spPr>
        <p:txBody>
          <a:bodyPr wrap="square" rtlCol="0">
            <a:spAutoFit/>
          </a:bodyPr>
          <a:lstStyle/>
          <a:p>
            <a:r>
              <a:rPr lang="zh-CN" altLang="en-US" sz="900">
                <a:solidFill>
                  <a:srgbClr val="1B6B93"/>
                </a:solidFill>
              </a:rPr>
              <a:t>老挝</a:t>
            </a:r>
            <a:endParaRPr lang="en-US" sz="900">
              <a:solidFill>
                <a:srgbClr val="1B6B93"/>
              </a:solidFill>
            </a:endParaRPr>
          </a:p>
        </p:txBody>
      </p:sp>
      <p:sp>
        <p:nvSpPr>
          <p:cNvPr id="16" name="TextBox 15">
            <a:extLst>
              <a:ext uri="{FF2B5EF4-FFF2-40B4-BE49-F238E27FC236}">
                <a16:creationId xmlns:a16="http://schemas.microsoft.com/office/drawing/2014/main" id="{574A1A70-7EDD-709D-4380-CADDCE68D50E}"/>
              </a:ext>
            </a:extLst>
          </p:cNvPr>
          <p:cNvSpPr txBox="1"/>
          <p:nvPr/>
        </p:nvSpPr>
        <p:spPr>
          <a:xfrm>
            <a:off x="11412536" y="4173183"/>
            <a:ext cx="707674" cy="230832"/>
          </a:xfrm>
          <a:prstGeom prst="rect">
            <a:avLst/>
          </a:prstGeom>
          <a:solidFill>
            <a:schemeClr val="bg1"/>
          </a:solidFill>
        </p:spPr>
        <p:txBody>
          <a:bodyPr wrap="square" rtlCol="0">
            <a:spAutoFit/>
          </a:bodyPr>
          <a:lstStyle/>
          <a:p>
            <a:r>
              <a:rPr lang="zh-CN" altLang="en-US" sz="900">
                <a:solidFill>
                  <a:srgbClr val="1B6B93"/>
                </a:solidFill>
              </a:rPr>
              <a:t> 越南</a:t>
            </a:r>
            <a:endParaRPr lang="en-US" sz="900">
              <a:solidFill>
                <a:srgbClr val="1B6B93"/>
              </a:solidFill>
            </a:endParaRPr>
          </a:p>
        </p:txBody>
      </p:sp>
      <p:sp>
        <p:nvSpPr>
          <p:cNvPr id="17" name="TextBox 16">
            <a:extLst>
              <a:ext uri="{FF2B5EF4-FFF2-40B4-BE49-F238E27FC236}">
                <a16:creationId xmlns:a16="http://schemas.microsoft.com/office/drawing/2014/main" id="{7A8A60F2-4DCB-4C83-22B8-85B57FF3622F}"/>
              </a:ext>
            </a:extLst>
          </p:cNvPr>
          <p:cNvSpPr txBox="1"/>
          <p:nvPr/>
        </p:nvSpPr>
        <p:spPr>
          <a:xfrm>
            <a:off x="11412536" y="4357647"/>
            <a:ext cx="707674" cy="230832"/>
          </a:xfrm>
          <a:prstGeom prst="rect">
            <a:avLst/>
          </a:prstGeom>
          <a:solidFill>
            <a:schemeClr val="bg1"/>
          </a:solidFill>
        </p:spPr>
        <p:txBody>
          <a:bodyPr wrap="square" rtlCol="0">
            <a:spAutoFit/>
          </a:bodyPr>
          <a:lstStyle/>
          <a:p>
            <a:r>
              <a:rPr lang="zh-CN" altLang="en-US" sz="900">
                <a:solidFill>
                  <a:srgbClr val="1B6B93"/>
                </a:solidFill>
              </a:rPr>
              <a:t> 缅甸</a:t>
            </a:r>
            <a:endParaRPr lang="en-US" sz="900">
              <a:solidFill>
                <a:srgbClr val="1B6B93"/>
              </a:solidFill>
            </a:endParaRPr>
          </a:p>
        </p:txBody>
      </p:sp>
      <p:sp>
        <p:nvSpPr>
          <p:cNvPr id="18" name="TextBox 17">
            <a:extLst>
              <a:ext uri="{FF2B5EF4-FFF2-40B4-BE49-F238E27FC236}">
                <a16:creationId xmlns:a16="http://schemas.microsoft.com/office/drawing/2014/main" id="{3438A7D1-AC3A-B8F5-400E-0BE2416255A6}"/>
              </a:ext>
            </a:extLst>
          </p:cNvPr>
          <p:cNvSpPr txBox="1"/>
          <p:nvPr/>
        </p:nvSpPr>
        <p:spPr>
          <a:xfrm>
            <a:off x="11401776" y="4534834"/>
            <a:ext cx="707674" cy="230832"/>
          </a:xfrm>
          <a:prstGeom prst="rect">
            <a:avLst/>
          </a:prstGeom>
          <a:solidFill>
            <a:schemeClr val="bg1"/>
          </a:solidFill>
        </p:spPr>
        <p:txBody>
          <a:bodyPr wrap="square" rtlCol="0">
            <a:spAutoFit/>
          </a:bodyPr>
          <a:lstStyle/>
          <a:p>
            <a:r>
              <a:rPr lang="zh-CN" altLang="en-US" sz="900">
                <a:solidFill>
                  <a:srgbClr val="1B6B93"/>
                </a:solidFill>
              </a:rPr>
              <a:t> 柬埔寨</a:t>
            </a:r>
            <a:endParaRPr lang="en-US" sz="900">
              <a:solidFill>
                <a:srgbClr val="1B6B93"/>
              </a:solidFill>
            </a:endParaRPr>
          </a:p>
        </p:txBody>
      </p:sp>
      <p:sp>
        <p:nvSpPr>
          <p:cNvPr id="19" name="Slide Number Placeholder 18">
            <a:extLst>
              <a:ext uri="{FF2B5EF4-FFF2-40B4-BE49-F238E27FC236}">
                <a16:creationId xmlns:a16="http://schemas.microsoft.com/office/drawing/2014/main" id="{E3011C4F-0C8F-416B-8298-47F6D95F34DA}"/>
              </a:ext>
            </a:extLst>
          </p:cNvPr>
          <p:cNvSpPr>
            <a:spLocks noGrp="1"/>
          </p:cNvSpPr>
          <p:nvPr>
            <p:ph type="sldNum" sz="quarter" idx="12"/>
          </p:nvPr>
        </p:nvSpPr>
        <p:spPr/>
        <p:txBody>
          <a:bodyPr/>
          <a:lstStyle/>
          <a:p>
            <a:fld id="{E3AA6E91-8AE1-1843-898F-0F2DCEC2ED19}" type="slidenum">
              <a:rPr lang="en-US" smtClean="0">
                <a:solidFill>
                  <a:srgbClr val="1B6B93"/>
                </a:solidFill>
              </a:rPr>
              <a:t>34</a:t>
            </a:fld>
            <a:endParaRPr lang="en-US">
              <a:solidFill>
                <a:srgbClr val="1B6B93"/>
              </a:solidFill>
            </a:endParaRPr>
          </a:p>
        </p:txBody>
      </p:sp>
    </p:spTree>
    <p:extLst>
      <p:ext uri="{BB962C8B-B14F-4D97-AF65-F5344CB8AC3E}">
        <p14:creationId xmlns:p14="http://schemas.microsoft.com/office/powerpoint/2010/main" val="159589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5" grpId="1"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41D287-5B4B-1EE8-44F7-C935AD4A35BD}"/>
              </a:ext>
            </a:extLst>
          </p:cNvPr>
          <p:cNvSpPr/>
          <p:nvPr/>
        </p:nvSpPr>
        <p:spPr>
          <a:xfrm>
            <a:off x="2223158" y="2281950"/>
            <a:ext cx="7745683" cy="2294100"/>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altLang="zh-CN" sz="5400" b="1" dirty="0">
                <a:solidFill>
                  <a:srgbClr val="1B6B93"/>
                </a:solidFill>
                <a:effectLst>
                  <a:outerShdw blurRad="38100" dist="38100" dir="2700000" algn="tl">
                    <a:srgbClr val="000000">
                      <a:alpha val="43137"/>
                    </a:srgbClr>
                  </a:outerShdw>
                </a:effectLst>
                <a:latin typeface="+mj-lt"/>
                <a:ea typeface="+mj-ea"/>
                <a:cs typeface="Arial" panose="020B0604020202020204" pitchFamily="34" charset="0"/>
              </a:rPr>
              <a:t>2</a:t>
            </a:r>
            <a:r>
              <a:rPr lang="zh-CN" altLang="en-US" sz="5400" b="1" dirty="0">
                <a:solidFill>
                  <a:srgbClr val="1B6B93"/>
                </a:solidFill>
                <a:effectLst>
                  <a:outerShdw blurRad="38100" dist="38100" dir="2700000" algn="tl">
                    <a:srgbClr val="000000">
                      <a:alpha val="43137"/>
                    </a:srgbClr>
                  </a:outerShdw>
                </a:effectLst>
                <a:latin typeface="+mj-lt"/>
                <a:ea typeface="+mj-ea"/>
                <a:cs typeface="Arial" panose="020B0604020202020204" pitchFamily="34" charset="0"/>
              </a:rPr>
              <a:t> </a:t>
            </a:r>
            <a:r>
              <a:rPr lang="en-US" altLang="zh-CN" sz="5400" b="1" dirty="0">
                <a:solidFill>
                  <a:srgbClr val="1B6B93"/>
                </a:solidFill>
                <a:effectLst>
                  <a:outerShdw blurRad="38100" dist="38100" dir="2700000" algn="tl">
                    <a:srgbClr val="000000">
                      <a:alpha val="43137"/>
                    </a:srgbClr>
                  </a:outerShdw>
                </a:effectLst>
                <a:latin typeface="+mj-lt"/>
                <a:ea typeface="+mj-ea"/>
                <a:cs typeface="Arial" panose="020B0604020202020204" pitchFamily="34" charset="0"/>
              </a:rPr>
              <a:t>-</a:t>
            </a:r>
            <a:r>
              <a:rPr lang="zh-CN" altLang="en-US" sz="5400" b="1" dirty="0">
                <a:solidFill>
                  <a:srgbClr val="1B6B93"/>
                </a:solidFill>
                <a:effectLst>
                  <a:outerShdw blurRad="38100" dist="38100" dir="2700000" algn="tl">
                    <a:srgbClr val="000000">
                      <a:alpha val="43137"/>
                    </a:srgbClr>
                  </a:outerShdw>
                </a:effectLst>
                <a:latin typeface="+mj-lt"/>
                <a:ea typeface="+mj-ea"/>
                <a:cs typeface="Arial" panose="020B0604020202020204" pitchFamily="34" charset="0"/>
              </a:rPr>
              <a:t> 越南经济发展迅猛</a:t>
            </a:r>
            <a:endParaRPr lang="en-US" sz="5400" b="1" dirty="0">
              <a:solidFill>
                <a:srgbClr val="1B6B93"/>
              </a:solidFill>
              <a:effectLst>
                <a:outerShdw blurRad="38100" dist="38100" dir="2700000" algn="tl">
                  <a:srgbClr val="000000">
                    <a:alpha val="43137"/>
                  </a:srgbClr>
                </a:outerShdw>
              </a:effectLst>
              <a:latin typeface="+mj-lt"/>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82C01646-AA5D-47BB-AD68-9D213262741C}"/>
              </a:ext>
            </a:extLst>
          </p:cNvPr>
          <p:cNvSpPr>
            <a:spLocks noGrp="1"/>
          </p:cNvSpPr>
          <p:nvPr>
            <p:ph type="sldNum" sz="quarter" idx="12"/>
          </p:nvPr>
        </p:nvSpPr>
        <p:spPr/>
        <p:txBody>
          <a:bodyPr/>
          <a:lstStyle/>
          <a:p>
            <a:fld id="{E3AA6E91-8AE1-1843-898F-0F2DCEC2ED19}" type="slidenum">
              <a:rPr lang="en-US" b="1" smtClean="0">
                <a:solidFill>
                  <a:srgbClr val="1B6B93"/>
                </a:solidFill>
              </a:rPr>
              <a:t>35</a:t>
            </a:fld>
            <a:endParaRPr lang="en-US" b="1">
              <a:solidFill>
                <a:srgbClr val="1B6B93"/>
              </a:solidFill>
            </a:endParaRPr>
          </a:p>
        </p:txBody>
      </p:sp>
    </p:spTree>
    <p:extLst>
      <p:ext uri="{BB962C8B-B14F-4D97-AF65-F5344CB8AC3E}">
        <p14:creationId xmlns:p14="http://schemas.microsoft.com/office/powerpoint/2010/main" val="3419081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C8E13E-E554-1FF8-AA19-1413E1DCBCDF}"/>
              </a:ext>
            </a:extLst>
          </p:cNvPr>
          <p:cNvSpPr txBox="1"/>
          <p:nvPr/>
        </p:nvSpPr>
        <p:spPr>
          <a:xfrm>
            <a:off x="415137" y="1171060"/>
            <a:ext cx="3848198" cy="4846904"/>
          </a:xfrm>
          <a:prstGeom prst="rect">
            <a:avLst/>
          </a:prstGeom>
          <a:noFill/>
        </p:spPr>
        <p:txBody>
          <a:bodyPr wrap="square" rtlCol="0">
            <a:spAutoFit/>
          </a:bodyPr>
          <a:lstStyle/>
          <a:p>
            <a:pPr algn="just">
              <a:lnSpc>
                <a:spcPct val="150000"/>
              </a:lnSpc>
            </a:pPr>
            <a:r>
              <a:rPr lang="zh-CN" altLang="en-US" sz="1600" dirty="0">
                <a:solidFill>
                  <a:srgbClr val="1B6B93"/>
                </a:solidFill>
                <a:latin typeface="+mj-lt"/>
              </a:rPr>
              <a:t>越南经济正处于黄金增长期。</a:t>
            </a:r>
            <a:r>
              <a:rPr lang="en-US" altLang="zh-CN" sz="1600" dirty="0">
                <a:solidFill>
                  <a:srgbClr val="1B6B93"/>
                </a:solidFill>
                <a:latin typeface="+mj-lt"/>
              </a:rPr>
              <a:t>COVID-19</a:t>
            </a:r>
            <a:r>
              <a:rPr lang="zh-CN" altLang="en-US" sz="1600" dirty="0">
                <a:solidFill>
                  <a:srgbClr val="1B6B93"/>
                </a:solidFill>
                <a:latin typeface="+mj-lt"/>
              </a:rPr>
              <a:t>疫情已经连续两年影响到越南经济，随后到</a:t>
            </a:r>
            <a:r>
              <a:rPr lang="en-US" altLang="zh-CN" sz="1600" dirty="0">
                <a:solidFill>
                  <a:srgbClr val="1B6B93"/>
                </a:solidFill>
                <a:latin typeface="+mj-lt"/>
              </a:rPr>
              <a:t>2022 </a:t>
            </a:r>
            <a:r>
              <a:rPr lang="zh-CN" altLang="en-US" sz="1600" dirty="0">
                <a:solidFill>
                  <a:srgbClr val="1B6B93"/>
                </a:solidFill>
                <a:latin typeface="+mj-lt"/>
              </a:rPr>
              <a:t>年越南指数以 </a:t>
            </a:r>
            <a:r>
              <a:rPr lang="en-US" altLang="zh-CN" sz="1600" dirty="0">
                <a:solidFill>
                  <a:srgbClr val="1B6B93"/>
                </a:solidFill>
                <a:latin typeface="+mj-lt"/>
              </a:rPr>
              <a:t>8.02% </a:t>
            </a:r>
            <a:r>
              <a:rPr lang="zh-CN" altLang="en-US" sz="1600" dirty="0">
                <a:solidFill>
                  <a:srgbClr val="1B6B93"/>
                </a:solidFill>
                <a:latin typeface="+mj-lt"/>
              </a:rPr>
              <a:t>的增长率迅速复苏，跻身世界上增长最快的国家之列。</a:t>
            </a:r>
          </a:p>
          <a:p>
            <a:pPr algn="just">
              <a:lnSpc>
                <a:spcPct val="150000"/>
              </a:lnSpc>
            </a:pPr>
            <a:r>
              <a:rPr lang="zh-CN" altLang="en-US" sz="1600" dirty="0">
                <a:solidFill>
                  <a:srgbClr val="1B6B93"/>
                </a:solidFill>
                <a:latin typeface="+mj-lt"/>
              </a:rPr>
              <a:t> </a:t>
            </a:r>
          </a:p>
          <a:p>
            <a:pPr algn="just">
              <a:lnSpc>
                <a:spcPct val="150000"/>
              </a:lnSpc>
            </a:pPr>
            <a:r>
              <a:rPr lang="zh-CN" altLang="en-US" sz="1600" dirty="0">
                <a:solidFill>
                  <a:srgbClr val="1B6B93"/>
                </a:solidFill>
                <a:latin typeface="+mj-lt"/>
              </a:rPr>
              <a:t>在</a:t>
            </a:r>
            <a:r>
              <a:rPr lang="en-US" altLang="zh-CN" sz="1600" dirty="0">
                <a:solidFill>
                  <a:srgbClr val="1B6B93"/>
                </a:solidFill>
                <a:latin typeface="+mj-lt"/>
              </a:rPr>
              <a:t>2022</a:t>
            </a:r>
            <a:r>
              <a:rPr lang="zh-CN" altLang="en-US" sz="1600" dirty="0">
                <a:solidFill>
                  <a:srgbClr val="1B6B93"/>
                </a:solidFill>
                <a:latin typeface="+mj-lt"/>
              </a:rPr>
              <a:t>年越南</a:t>
            </a:r>
            <a:r>
              <a:rPr lang="en-US" altLang="zh-CN" sz="1600" dirty="0">
                <a:solidFill>
                  <a:srgbClr val="1B6B93"/>
                </a:solidFill>
                <a:latin typeface="+mj-lt"/>
              </a:rPr>
              <a:t>GDP</a:t>
            </a:r>
            <a:r>
              <a:rPr lang="zh-CN" altLang="en-US" sz="1600" dirty="0">
                <a:solidFill>
                  <a:srgbClr val="1B6B93"/>
                </a:solidFill>
                <a:latin typeface="+mj-lt"/>
              </a:rPr>
              <a:t>结构中，服务业占比最高，达到</a:t>
            </a:r>
            <a:r>
              <a:rPr lang="en-US" altLang="zh-CN" sz="1600" dirty="0">
                <a:solidFill>
                  <a:srgbClr val="1B6B93"/>
                </a:solidFill>
                <a:latin typeface="+mj-lt"/>
              </a:rPr>
              <a:t>56%</a:t>
            </a:r>
            <a:r>
              <a:rPr lang="zh-CN" altLang="en-US" sz="1600" dirty="0">
                <a:solidFill>
                  <a:srgbClr val="1B6B93"/>
                </a:solidFill>
                <a:latin typeface="+mj-lt"/>
              </a:rPr>
              <a:t>，其次是建筑业占比</a:t>
            </a:r>
            <a:r>
              <a:rPr lang="en-US" altLang="zh-CN" sz="1600" dirty="0">
                <a:solidFill>
                  <a:srgbClr val="1B6B93"/>
                </a:solidFill>
                <a:latin typeface="+mj-lt"/>
              </a:rPr>
              <a:t>38.2%</a:t>
            </a:r>
            <a:r>
              <a:rPr lang="zh-CN" altLang="en-US" sz="1600" dirty="0">
                <a:solidFill>
                  <a:srgbClr val="1B6B93"/>
                </a:solidFill>
                <a:latin typeface="+mj-lt"/>
              </a:rPr>
              <a:t>。越南正从一个以农业生产为主的国家逐步转身为一个工业化国家。</a:t>
            </a:r>
          </a:p>
          <a:p>
            <a:pPr algn="just">
              <a:lnSpc>
                <a:spcPct val="150000"/>
              </a:lnSpc>
            </a:pPr>
            <a:r>
              <a:rPr lang="zh-CN" altLang="en-US" sz="1600" dirty="0">
                <a:solidFill>
                  <a:srgbClr val="1B6B93"/>
                </a:solidFill>
                <a:latin typeface="+mj-lt"/>
              </a:rPr>
              <a:t> </a:t>
            </a:r>
          </a:p>
          <a:p>
            <a:pPr algn="just">
              <a:lnSpc>
                <a:spcPct val="150000"/>
              </a:lnSpc>
            </a:pPr>
            <a:r>
              <a:rPr lang="zh-CN" altLang="en-US" sz="1600" dirty="0">
                <a:solidFill>
                  <a:srgbClr val="1B6B93"/>
                </a:solidFill>
                <a:latin typeface="+mj-lt"/>
              </a:rPr>
              <a:t>在过去</a:t>
            </a:r>
            <a:r>
              <a:rPr lang="en-US" altLang="zh-CN" sz="1600" dirty="0">
                <a:solidFill>
                  <a:srgbClr val="1B6B93"/>
                </a:solidFill>
                <a:latin typeface="+mj-lt"/>
              </a:rPr>
              <a:t>10</a:t>
            </a:r>
            <a:r>
              <a:rPr lang="zh-CN" altLang="en-US" sz="1600" dirty="0">
                <a:solidFill>
                  <a:srgbClr val="1B6B93"/>
                </a:solidFill>
                <a:latin typeface="+mj-lt"/>
              </a:rPr>
              <a:t>年中，越南经济发展迅猛，平均增长率达到</a:t>
            </a:r>
            <a:r>
              <a:rPr lang="en-US" altLang="zh-CN" sz="1600" dirty="0">
                <a:solidFill>
                  <a:srgbClr val="1B6B93"/>
                </a:solidFill>
                <a:latin typeface="+mj-lt"/>
              </a:rPr>
              <a:t>6%</a:t>
            </a:r>
            <a:r>
              <a:rPr lang="zh-CN" altLang="en-US" sz="1600" dirty="0">
                <a:solidFill>
                  <a:srgbClr val="1B6B93"/>
                </a:solidFill>
                <a:latin typeface="+mj-lt"/>
              </a:rPr>
              <a:t>，而富裕国家的增长速度却较为缓慢</a:t>
            </a:r>
          </a:p>
        </p:txBody>
      </p:sp>
      <p:sp>
        <p:nvSpPr>
          <p:cNvPr id="10" name="文本框 85">
            <a:extLst>
              <a:ext uri="{FF2B5EF4-FFF2-40B4-BE49-F238E27FC236}">
                <a16:creationId xmlns:a16="http://schemas.microsoft.com/office/drawing/2014/main" id="{16BD7494-7F67-FC33-BE08-6184FDF0385B}"/>
              </a:ext>
            </a:extLst>
          </p:cNvPr>
          <p:cNvSpPr txBox="1">
            <a:spLocks noChangeArrowheads="1"/>
          </p:cNvSpPr>
          <p:nvPr/>
        </p:nvSpPr>
        <p:spPr bwMode="auto">
          <a:xfrm>
            <a:off x="709793" y="388404"/>
            <a:ext cx="8485069" cy="310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b="1" dirty="0">
                <a:solidFill>
                  <a:srgbClr val="1B6B93"/>
                </a:solidFill>
                <a:latin typeface="+mj-lt"/>
                <a:ea typeface="+mj-ea"/>
                <a:cs typeface="华文细黑"/>
              </a:rPr>
              <a:t>GDP </a:t>
            </a:r>
            <a:r>
              <a:rPr lang="zh-CN" altLang="en-US" b="1" dirty="0">
                <a:solidFill>
                  <a:srgbClr val="1B6B93"/>
                </a:solidFill>
                <a:latin typeface="+mj-lt"/>
                <a:ea typeface="+mj-ea"/>
                <a:cs typeface="华文细黑"/>
              </a:rPr>
              <a:t>蓬勃增长且成为世界经济亮点</a:t>
            </a:r>
            <a:endParaRPr lang="en-US" altLang="vi-VN" b="1" dirty="0">
              <a:solidFill>
                <a:srgbClr val="1B6B93"/>
              </a:solidFill>
              <a:latin typeface="+mj-lt"/>
              <a:ea typeface="+mj-ea"/>
              <a:cs typeface="华文细黑"/>
            </a:endParaRPr>
          </a:p>
        </p:txBody>
      </p:sp>
      <p:graphicFrame>
        <p:nvGraphicFramePr>
          <p:cNvPr id="11" name="Chart 10">
            <a:extLst>
              <a:ext uri="{FF2B5EF4-FFF2-40B4-BE49-F238E27FC236}">
                <a16:creationId xmlns:a16="http://schemas.microsoft.com/office/drawing/2014/main" id="{1424375E-8E26-F8B1-1D43-2390043EA483}"/>
              </a:ext>
            </a:extLst>
          </p:cNvPr>
          <p:cNvGraphicFramePr>
            <a:graphicFrameLocks/>
          </p:cNvGraphicFramePr>
          <p:nvPr>
            <p:extLst>
              <p:ext uri="{D42A27DB-BD31-4B8C-83A1-F6EECF244321}">
                <p14:modId xmlns:p14="http://schemas.microsoft.com/office/powerpoint/2010/main" val="397006220"/>
              </p:ext>
            </p:extLst>
          </p:nvPr>
        </p:nvGraphicFramePr>
        <p:xfrm>
          <a:off x="4849341" y="3594512"/>
          <a:ext cx="7010649" cy="304377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CE87C474-0B76-7E0B-7B3D-D39C6DC9272A}"/>
              </a:ext>
            </a:extLst>
          </p:cNvPr>
          <p:cNvSpPr txBox="1"/>
          <p:nvPr/>
        </p:nvSpPr>
        <p:spPr>
          <a:xfrm>
            <a:off x="9958786" y="3302124"/>
            <a:ext cx="2233214" cy="292388"/>
          </a:xfrm>
          <a:prstGeom prst="rect">
            <a:avLst/>
          </a:prstGeom>
          <a:noFill/>
        </p:spPr>
        <p:txBody>
          <a:bodyPr wrap="square" rtlCol="0">
            <a:spAutoFit/>
          </a:bodyPr>
          <a:lstStyle/>
          <a:p>
            <a:r>
              <a:rPr lang="en-US" sz="1300" i="1">
                <a:solidFill>
                  <a:srgbClr val="1B6B93"/>
                </a:solidFill>
              </a:rPr>
              <a:t> </a:t>
            </a:r>
            <a:r>
              <a:rPr lang="zh-CN" altLang="en-US" sz="1300" i="1">
                <a:solidFill>
                  <a:srgbClr val="1B6B93"/>
                </a:solidFill>
              </a:rPr>
              <a:t>数据来源：</a:t>
            </a:r>
            <a:r>
              <a:rPr lang="en-US" sz="1300" i="1">
                <a:solidFill>
                  <a:srgbClr val="1B6B93"/>
                </a:solidFill>
              </a:rPr>
              <a:t>CSI Research</a:t>
            </a:r>
          </a:p>
        </p:txBody>
      </p:sp>
      <p:sp>
        <p:nvSpPr>
          <p:cNvPr id="13" name="TextBox 12">
            <a:extLst>
              <a:ext uri="{FF2B5EF4-FFF2-40B4-BE49-F238E27FC236}">
                <a16:creationId xmlns:a16="http://schemas.microsoft.com/office/drawing/2014/main" id="{1F920AC8-3905-3238-FFE2-161E94F6E0E1}"/>
              </a:ext>
            </a:extLst>
          </p:cNvPr>
          <p:cNvSpPr txBox="1"/>
          <p:nvPr/>
        </p:nvSpPr>
        <p:spPr>
          <a:xfrm>
            <a:off x="9963150" y="6345903"/>
            <a:ext cx="2228850" cy="292388"/>
          </a:xfrm>
          <a:prstGeom prst="rect">
            <a:avLst/>
          </a:prstGeom>
          <a:noFill/>
        </p:spPr>
        <p:txBody>
          <a:bodyPr wrap="square" rtlCol="0">
            <a:spAutoFit/>
          </a:bodyPr>
          <a:lstStyle/>
          <a:p>
            <a:r>
              <a:rPr lang="en-US" sz="1300" i="1">
                <a:solidFill>
                  <a:srgbClr val="1B6B93"/>
                </a:solidFill>
              </a:rPr>
              <a:t> </a:t>
            </a:r>
            <a:r>
              <a:rPr lang="zh-CN" altLang="en-US" sz="1300" i="1">
                <a:solidFill>
                  <a:srgbClr val="1B6B93"/>
                </a:solidFill>
              </a:rPr>
              <a:t>数据来源：</a:t>
            </a:r>
            <a:r>
              <a:rPr lang="en-US" sz="1300" i="1">
                <a:solidFill>
                  <a:srgbClr val="1B6B93"/>
                </a:solidFill>
              </a:rPr>
              <a:t>CSI Research</a:t>
            </a:r>
          </a:p>
        </p:txBody>
      </p:sp>
      <p:graphicFrame>
        <p:nvGraphicFramePr>
          <p:cNvPr id="14" name="Chart 13">
            <a:extLst>
              <a:ext uri="{FF2B5EF4-FFF2-40B4-BE49-F238E27FC236}">
                <a16:creationId xmlns:a16="http://schemas.microsoft.com/office/drawing/2014/main" id="{56A66ED4-138F-3990-2E7E-EB6245BB10C1}"/>
              </a:ext>
            </a:extLst>
          </p:cNvPr>
          <p:cNvGraphicFramePr>
            <a:graphicFrameLocks/>
          </p:cNvGraphicFramePr>
          <p:nvPr>
            <p:extLst>
              <p:ext uri="{D42A27DB-BD31-4B8C-83A1-F6EECF244321}">
                <p14:modId xmlns:p14="http://schemas.microsoft.com/office/powerpoint/2010/main" val="168973848"/>
              </p:ext>
            </p:extLst>
          </p:nvPr>
        </p:nvGraphicFramePr>
        <p:xfrm>
          <a:off x="4849341" y="782515"/>
          <a:ext cx="7010649" cy="296300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733AA063-602D-4230-A851-FB1C8EC2EAC0}"/>
              </a:ext>
            </a:extLst>
          </p:cNvPr>
          <p:cNvSpPr>
            <a:spLocks noGrp="1"/>
          </p:cNvSpPr>
          <p:nvPr>
            <p:ph type="sldNum" sz="quarter" idx="12"/>
          </p:nvPr>
        </p:nvSpPr>
        <p:spPr/>
        <p:txBody>
          <a:bodyPr/>
          <a:lstStyle/>
          <a:p>
            <a:fld id="{E3AA6E91-8AE1-1843-898F-0F2DCEC2ED19}" type="slidenum">
              <a:rPr lang="en-US" smtClean="0">
                <a:solidFill>
                  <a:srgbClr val="1B6B93"/>
                </a:solidFill>
              </a:rPr>
              <a:t>36</a:t>
            </a:fld>
            <a:endParaRPr lang="en-US">
              <a:solidFill>
                <a:srgbClr val="1B6B93"/>
              </a:solidFill>
            </a:endParaRPr>
          </a:p>
        </p:txBody>
      </p:sp>
    </p:spTree>
    <p:extLst>
      <p:ext uri="{BB962C8B-B14F-4D97-AF65-F5344CB8AC3E}">
        <p14:creationId xmlns:p14="http://schemas.microsoft.com/office/powerpoint/2010/main" val="110000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utoUpdateAnimBg="0"/>
      <p:bldP spid="10" grpId="1" bldLvl="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4F7125-BD8C-C9B1-34C4-8CD6D1A4A4DB}"/>
              </a:ext>
            </a:extLst>
          </p:cNvPr>
          <p:cNvSpPr txBox="1"/>
          <p:nvPr/>
        </p:nvSpPr>
        <p:spPr>
          <a:xfrm>
            <a:off x="415137" y="690348"/>
            <a:ext cx="4336972" cy="5632311"/>
          </a:xfrm>
          <a:prstGeom prst="rect">
            <a:avLst/>
          </a:prstGeom>
          <a:noFill/>
        </p:spPr>
        <p:txBody>
          <a:bodyPr wrap="square" rtlCol="0">
            <a:spAutoFit/>
          </a:bodyPr>
          <a:lstStyle/>
          <a:p>
            <a:pPr algn="just">
              <a:lnSpc>
                <a:spcPct val="150000"/>
              </a:lnSpc>
            </a:pPr>
            <a:r>
              <a:rPr lang="zh-CN" altLang="en-US" sz="1600" dirty="0">
                <a:solidFill>
                  <a:srgbClr val="1B6B93"/>
                </a:solidFill>
                <a:latin typeface="Times New Roman" panose="02020603050405020304" pitchFamily="18" charset="0"/>
                <a:cs typeface="Times New Roman" panose="02020603050405020304" pitchFamily="18" charset="0"/>
              </a:rPr>
              <a:t>进入</a:t>
            </a:r>
            <a:r>
              <a:rPr lang="en-US" altLang="zh-CN" sz="1600" dirty="0">
                <a:solidFill>
                  <a:srgbClr val="1B6B93"/>
                </a:solidFill>
                <a:latin typeface="Times New Roman" panose="02020603050405020304" pitchFamily="18" charset="0"/>
                <a:cs typeface="Times New Roman" panose="02020603050405020304" pitchFamily="18" charset="0"/>
              </a:rPr>
              <a:t>2023</a:t>
            </a:r>
            <a:r>
              <a:rPr lang="zh-CN" altLang="en-US" sz="1600" dirty="0">
                <a:solidFill>
                  <a:srgbClr val="1B6B93"/>
                </a:solidFill>
                <a:latin typeface="Times New Roman" panose="02020603050405020304" pitchFamily="18" charset="0"/>
                <a:cs typeface="Times New Roman" panose="02020603050405020304" pitchFamily="18" charset="0"/>
              </a:rPr>
              <a:t>年，</a:t>
            </a:r>
            <a:r>
              <a:rPr lang="en-US" altLang="zh-CN" sz="1600" dirty="0">
                <a:solidFill>
                  <a:srgbClr val="1B6B93"/>
                </a:solidFill>
                <a:latin typeface="Times New Roman" panose="02020603050405020304" pitchFamily="18" charset="0"/>
                <a:cs typeface="Times New Roman" panose="02020603050405020304" pitchFamily="18" charset="0"/>
              </a:rPr>
              <a:t>2022</a:t>
            </a:r>
            <a:r>
              <a:rPr lang="zh-CN" altLang="en-US" sz="1600" dirty="0">
                <a:solidFill>
                  <a:srgbClr val="1B6B93"/>
                </a:solidFill>
                <a:latin typeface="Times New Roman" panose="02020603050405020304" pitchFamily="18" charset="0"/>
                <a:cs typeface="Times New Roman" panose="02020603050405020304" pitchFamily="18" charset="0"/>
              </a:rPr>
              <a:t>年的基数已经相当高，加上从</a:t>
            </a:r>
            <a:r>
              <a:rPr lang="en-US" altLang="zh-CN" sz="1600" dirty="0" err="1">
                <a:solidFill>
                  <a:srgbClr val="1B6B93"/>
                </a:solidFill>
                <a:latin typeface="Times New Roman" panose="02020603050405020304" pitchFamily="18" charset="0"/>
                <a:cs typeface="Times New Roman" panose="02020603050405020304" pitchFamily="18" charset="0"/>
              </a:rPr>
              <a:t>Q4</a:t>
            </a:r>
            <a:r>
              <a:rPr lang="en-US" altLang="zh-CN" sz="1600" dirty="0">
                <a:solidFill>
                  <a:srgbClr val="1B6B93"/>
                </a:solidFill>
                <a:latin typeface="Times New Roman" panose="02020603050405020304" pitchFamily="18" charset="0"/>
                <a:cs typeface="Times New Roman" panose="02020603050405020304" pitchFamily="18" charset="0"/>
              </a:rPr>
              <a:t>/2022</a:t>
            </a:r>
            <a:r>
              <a:rPr lang="zh-CN" altLang="en-US" sz="1600" dirty="0">
                <a:solidFill>
                  <a:srgbClr val="1B6B93"/>
                </a:solidFill>
                <a:latin typeface="Times New Roman" panose="02020603050405020304" pitchFamily="18" charset="0"/>
                <a:cs typeface="Times New Roman" panose="02020603050405020304" pitchFamily="18" charset="0"/>
              </a:rPr>
              <a:t>开始出现的困难因素，表明</a:t>
            </a:r>
            <a:r>
              <a:rPr lang="en-US" altLang="zh-CN" sz="1600" dirty="0">
                <a:solidFill>
                  <a:srgbClr val="1B6B93"/>
                </a:solidFill>
                <a:latin typeface="Times New Roman" panose="02020603050405020304" pitchFamily="18" charset="0"/>
                <a:cs typeface="Times New Roman" panose="02020603050405020304" pitchFamily="18" charset="0"/>
              </a:rPr>
              <a:t>2023</a:t>
            </a:r>
            <a:r>
              <a:rPr lang="zh-CN" altLang="en-US" sz="1600" dirty="0">
                <a:solidFill>
                  <a:srgbClr val="1B6B93"/>
                </a:solidFill>
                <a:latin typeface="Times New Roman" panose="02020603050405020304" pitchFamily="18" charset="0"/>
                <a:cs typeface="Times New Roman" panose="02020603050405020304" pitchFamily="18" charset="0"/>
              </a:rPr>
              <a:t>年</a:t>
            </a:r>
            <a:r>
              <a:rPr lang="en-US" altLang="zh-CN" sz="1600" dirty="0">
                <a:solidFill>
                  <a:srgbClr val="1B6B93"/>
                </a:solidFill>
                <a:latin typeface="Times New Roman" panose="02020603050405020304" pitchFamily="18" charset="0"/>
                <a:cs typeface="Times New Roman" panose="02020603050405020304" pitchFamily="18" charset="0"/>
              </a:rPr>
              <a:t>GDP</a:t>
            </a:r>
            <a:r>
              <a:rPr lang="zh-CN" altLang="en-US" sz="1600" dirty="0">
                <a:solidFill>
                  <a:srgbClr val="1B6B93"/>
                </a:solidFill>
                <a:latin typeface="Times New Roman" panose="02020603050405020304" pitchFamily="18" charset="0"/>
                <a:cs typeface="Times New Roman" panose="02020603050405020304" pitchFamily="18" charset="0"/>
              </a:rPr>
              <a:t>增​​速不会像</a:t>
            </a:r>
            <a:r>
              <a:rPr lang="en-US" altLang="zh-CN" sz="1600" dirty="0">
                <a:solidFill>
                  <a:srgbClr val="1B6B93"/>
                </a:solidFill>
                <a:latin typeface="Times New Roman" panose="02020603050405020304" pitchFamily="18" charset="0"/>
                <a:cs typeface="Times New Roman" panose="02020603050405020304" pitchFamily="18" charset="0"/>
              </a:rPr>
              <a:t>2022</a:t>
            </a:r>
            <a:r>
              <a:rPr lang="zh-CN" altLang="en-US" sz="1600" dirty="0">
                <a:solidFill>
                  <a:srgbClr val="1B6B93"/>
                </a:solidFill>
                <a:latin typeface="Times New Roman" panose="02020603050405020304" pitchFamily="18" charset="0"/>
                <a:cs typeface="Times New Roman" panose="02020603050405020304" pitchFamily="18" charset="0"/>
              </a:rPr>
              <a:t>年那么高。正如所述，</a:t>
            </a:r>
            <a:r>
              <a:rPr lang="en-US" altLang="zh-CN" sz="1600" dirty="0">
                <a:solidFill>
                  <a:srgbClr val="1B6B93"/>
                </a:solidFill>
                <a:latin typeface="Times New Roman" panose="02020603050405020304" pitchFamily="18" charset="0"/>
                <a:cs typeface="Times New Roman" panose="02020603050405020304" pitchFamily="18" charset="0"/>
              </a:rPr>
              <a:t>2023</a:t>
            </a:r>
            <a:r>
              <a:rPr lang="zh-CN" altLang="en-US" sz="1600" dirty="0">
                <a:solidFill>
                  <a:srgbClr val="1B6B93"/>
                </a:solidFill>
                <a:latin typeface="Times New Roman" panose="02020603050405020304" pitchFamily="18" charset="0"/>
                <a:cs typeface="Times New Roman" panose="02020603050405020304" pitchFamily="18" charset="0"/>
              </a:rPr>
              <a:t>年第一季度 </a:t>
            </a:r>
            <a:r>
              <a:rPr lang="en-US" altLang="zh-CN" sz="1600" dirty="0">
                <a:solidFill>
                  <a:srgbClr val="1B6B93"/>
                </a:solidFill>
                <a:latin typeface="Times New Roman" panose="02020603050405020304" pitchFamily="18" charset="0"/>
                <a:cs typeface="Times New Roman" panose="02020603050405020304" pitchFamily="18" charset="0"/>
              </a:rPr>
              <a:t>GDP</a:t>
            </a:r>
            <a:r>
              <a:rPr lang="zh-CN" altLang="en-US" sz="1600" dirty="0">
                <a:solidFill>
                  <a:srgbClr val="1B6B93"/>
                </a:solidFill>
                <a:latin typeface="Times New Roman" panose="02020603050405020304" pitchFamily="18" charset="0"/>
                <a:cs typeface="Times New Roman" panose="02020603050405020304" pitchFamily="18" charset="0"/>
              </a:rPr>
              <a:t>增速没有达到预期。具体，今年一季度</a:t>
            </a:r>
            <a:r>
              <a:rPr lang="en-US" altLang="zh-CN" sz="1600" dirty="0">
                <a:solidFill>
                  <a:srgbClr val="1B6B93"/>
                </a:solidFill>
                <a:latin typeface="Times New Roman" panose="02020603050405020304" pitchFamily="18" charset="0"/>
                <a:cs typeface="Times New Roman" panose="02020603050405020304" pitchFamily="18" charset="0"/>
              </a:rPr>
              <a:t>GDP</a:t>
            </a:r>
            <a:r>
              <a:rPr lang="zh-CN" altLang="en-US" sz="1600" dirty="0">
                <a:solidFill>
                  <a:srgbClr val="1B6B93"/>
                </a:solidFill>
                <a:latin typeface="Times New Roman" panose="02020603050405020304" pitchFamily="18" charset="0"/>
                <a:cs typeface="Times New Roman" panose="02020603050405020304" pitchFamily="18" charset="0"/>
              </a:rPr>
              <a:t>同比增长</a:t>
            </a:r>
            <a:r>
              <a:rPr lang="en-US" altLang="zh-CN" sz="1600" dirty="0">
                <a:solidFill>
                  <a:srgbClr val="1B6B93"/>
                </a:solidFill>
                <a:latin typeface="Times New Roman" panose="02020603050405020304" pitchFamily="18" charset="0"/>
                <a:cs typeface="Times New Roman" panose="02020603050405020304" pitchFamily="18" charset="0"/>
              </a:rPr>
              <a:t>3.32%</a:t>
            </a:r>
            <a:r>
              <a:rPr lang="zh-CN" altLang="en-US" sz="1600" dirty="0">
                <a:solidFill>
                  <a:srgbClr val="1B6B93"/>
                </a:solidFill>
                <a:latin typeface="Times New Roman" panose="02020603050405020304" pitchFamily="18" charset="0"/>
                <a:cs typeface="Times New Roman" panose="02020603050405020304" pitchFamily="18" charset="0"/>
              </a:rPr>
              <a:t>，仅略高于</a:t>
            </a:r>
            <a:r>
              <a:rPr lang="en-US" altLang="zh-CN" sz="1600" dirty="0">
                <a:solidFill>
                  <a:srgbClr val="1B6B93"/>
                </a:solidFill>
                <a:latin typeface="Times New Roman" panose="02020603050405020304" pitchFamily="18" charset="0"/>
                <a:cs typeface="Times New Roman" panose="02020603050405020304" pitchFamily="18" charset="0"/>
              </a:rPr>
              <a:t>2020</a:t>
            </a:r>
            <a:r>
              <a:rPr lang="zh-CN" altLang="en-US" sz="1600" dirty="0">
                <a:solidFill>
                  <a:srgbClr val="1B6B93"/>
                </a:solidFill>
                <a:latin typeface="Times New Roman" panose="02020603050405020304" pitchFamily="18" charset="0"/>
                <a:cs typeface="Times New Roman" panose="02020603050405020304" pitchFamily="18" charset="0"/>
              </a:rPr>
              <a:t>年一季度（</a:t>
            </a:r>
            <a:r>
              <a:rPr lang="en-US" altLang="zh-CN" sz="1600" dirty="0" err="1">
                <a:solidFill>
                  <a:srgbClr val="1B6B93"/>
                </a:solidFill>
                <a:latin typeface="Times New Roman" panose="02020603050405020304" pitchFamily="18" charset="0"/>
                <a:cs typeface="Times New Roman" panose="02020603050405020304" pitchFamily="18" charset="0"/>
              </a:rPr>
              <a:t>Covid</a:t>
            </a:r>
            <a:r>
              <a:rPr lang="en-US" altLang="zh-CN" sz="1600" dirty="0">
                <a:solidFill>
                  <a:srgbClr val="1B6B93"/>
                </a:solidFill>
                <a:latin typeface="Times New Roman" panose="02020603050405020304" pitchFamily="18" charset="0"/>
                <a:cs typeface="Times New Roman" panose="02020603050405020304" pitchFamily="18" charset="0"/>
              </a:rPr>
              <a:t>-19</a:t>
            </a:r>
            <a:r>
              <a:rPr lang="zh-CN" altLang="en-US" sz="1600" dirty="0">
                <a:solidFill>
                  <a:srgbClr val="1B6B93"/>
                </a:solidFill>
                <a:latin typeface="Times New Roman" panose="02020603050405020304" pitchFamily="18" charset="0"/>
                <a:cs typeface="Times New Roman" panose="02020603050405020304" pitchFamily="18" charset="0"/>
              </a:rPr>
              <a:t>疫情爆发时）的</a:t>
            </a:r>
            <a:r>
              <a:rPr lang="en-US" altLang="zh-CN" sz="1600" dirty="0">
                <a:solidFill>
                  <a:srgbClr val="1B6B93"/>
                </a:solidFill>
                <a:latin typeface="Times New Roman" panose="02020603050405020304" pitchFamily="18" charset="0"/>
                <a:cs typeface="Times New Roman" panose="02020603050405020304" pitchFamily="18" charset="0"/>
              </a:rPr>
              <a:t>3.21%</a:t>
            </a:r>
            <a:r>
              <a:rPr lang="zh-CN" altLang="en-US" sz="1600" dirty="0">
                <a:solidFill>
                  <a:srgbClr val="1B6B93"/>
                </a:solidFill>
                <a:latin typeface="Times New Roman" panose="02020603050405020304" pitchFamily="18" charset="0"/>
                <a:cs typeface="Times New Roman" panose="02020603050405020304" pitchFamily="18" charset="0"/>
              </a:rPr>
              <a:t>，除了</a:t>
            </a:r>
            <a:r>
              <a:rPr lang="en-US" altLang="zh-CN" sz="1600" dirty="0">
                <a:solidFill>
                  <a:srgbClr val="1B6B93"/>
                </a:solidFill>
                <a:latin typeface="Times New Roman" panose="02020603050405020304" pitchFamily="18" charset="0"/>
                <a:cs typeface="Times New Roman" panose="02020603050405020304" pitchFamily="18" charset="0"/>
              </a:rPr>
              <a:t>2020</a:t>
            </a:r>
            <a:r>
              <a:rPr lang="zh-CN" altLang="en-US" sz="1600" dirty="0">
                <a:solidFill>
                  <a:srgbClr val="1B6B93"/>
                </a:solidFill>
                <a:latin typeface="Times New Roman" panose="02020603050405020304" pitchFamily="18" charset="0"/>
                <a:cs typeface="Times New Roman" panose="02020603050405020304" pitchFamily="18" charset="0"/>
              </a:rPr>
              <a:t>年之外，</a:t>
            </a:r>
            <a:r>
              <a:rPr lang="en-US" altLang="zh-CN" sz="1600" dirty="0">
                <a:solidFill>
                  <a:srgbClr val="1B6B93"/>
                </a:solidFill>
                <a:latin typeface="Times New Roman" panose="02020603050405020304" pitchFamily="18" charset="0"/>
                <a:cs typeface="Times New Roman" panose="02020603050405020304" pitchFamily="18" charset="0"/>
              </a:rPr>
              <a:t>2023</a:t>
            </a:r>
            <a:r>
              <a:rPr lang="zh-CN" altLang="en-US" sz="1600" dirty="0">
                <a:solidFill>
                  <a:srgbClr val="1B6B93"/>
                </a:solidFill>
                <a:latin typeface="Times New Roman" panose="02020603050405020304" pitchFamily="18" charset="0"/>
                <a:cs typeface="Times New Roman" panose="02020603050405020304" pitchFamily="18" charset="0"/>
              </a:rPr>
              <a:t>年第一季度</a:t>
            </a:r>
            <a:r>
              <a:rPr lang="en-US" altLang="zh-CN" sz="1600" dirty="0">
                <a:solidFill>
                  <a:srgbClr val="1B6B93"/>
                </a:solidFill>
                <a:latin typeface="Times New Roman" panose="02020603050405020304" pitchFamily="18" charset="0"/>
                <a:cs typeface="Times New Roman" panose="02020603050405020304" pitchFamily="18" charset="0"/>
              </a:rPr>
              <a:t>GDP</a:t>
            </a:r>
            <a:r>
              <a:rPr lang="zh-CN" altLang="en-US" sz="1600" dirty="0">
                <a:solidFill>
                  <a:srgbClr val="1B6B93"/>
                </a:solidFill>
                <a:latin typeface="Times New Roman" panose="02020603050405020304" pitchFamily="18" charset="0"/>
                <a:cs typeface="Times New Roman" panose="02020603050405020304" pitchFamily="18" charset="0"/>
              </a:rPr>
              <a:t>增速是过去 </a:t>
            </a:r>
            <a:r>
              <a:rPr lang="en-US" altLang="zh-CN" sz="1600" dirty="0">
                <a:solidFill>
                  <a:srgbClr val="1B6B93"/>
                </a:solidFill>
                <a:latin typeface="Times New Roman" panose="02020603050405020304" pitchFamily="18" charset="0"/>
                <a:cs typeface="Times New Roman" panose="02020603050405020304" pitchFamily="18" charset="0"/>
              </a:rPr>
              <a:t>12 </a:t>
            </a:r>
            <a:r>
              <a:rPr lang="zh-CN" altLang="en-US" sz="1600" dirty="0">
                <a:solidFill>
                  <a:srgbClr val="1B6B93"/>
                </a:solidFill>
                <a:latin typeface="Times New Roman" panose="02020603050405020304" pitchFamily="18" charset="0"/>
                <a:cs typeface="Times New Roman" panose="02020603050405020304" pitchFamily="18" charset="0"/>
              </a:rPr>
              <a:t>年第 </a:t>
            </a:r>
            <a:r>
              <a:rPr lang="en-US" altLang="zh-CN" sz="1600" dirty="0">
                <a:solidFill>
                  <a:srgbClr val="1B6B93"/>
                </a:solidFill>
                <a:latin typeface="Times New Roman" panose="02020603050405020304" pitchFamily="18" charset="0"/>
                <a:cs typeface="Times New Roman" panose="02020603050405020304" pitchFamily="18" charset="0"/>
              </a:rPr>
              <a:t>1 </a:t>
            </a:r>
            <a:r>
              <a:rPr lang="zh-CN" altLang="en-US" sz="1600" dirty="0">
                <a:solidFill>
                  <a:srgbClr val="1B6B93"/>
                </a:solidFill>
                <a:latin typeface="Times New Roman" panose="02020603050405020304" pitchFamily="18" charset="0"/>
                <a:cs typeface="Times New Roman" panose="02020603050405020304" pitchFamily="18" charset="0"/>
              </a:rPr>
              <a:t>季度</a:t>
            </a:r>
            <a:r>
              <a:rPr lang="en-US" altLang="zh-CN" sz="1600" dirty="0">
                <a:solidFill>
                  <a:srgbClr val="1B6B93"/>
                </a:solidFill>
                <a:latin typeface="Times New Roman" panose="02020603050405020304" pitchFamily="18" charset="0"/>
                <a:cs typeface="Times New Roman" panose="02020603050405020304" pitchFamily="18" charset="0"/>
              </a:rPr>
              <a:t>GDP</a:t>
            </a:r>
            <a:r>
              <a:rPr lang="zh-CN" altLang="en-US" sz="1600" dirty="0">
                <a:solidFill>
                  <a:srgbClr val="1B6B93"/>
                </a:solidFill>
                <a:latin typeface="Times New Roman" panose="02020603050405020304" pitchFamily="18" charset="0"/>
                <a:cs typeface="Times New Roman" panose="02020603050405020304" pitchFamily="18" charset="0"/>
              </a:rPr>
              <a:t>增长率最低的一年，远低于政府在第 </a:t>
            </a:r>
            <a:r>
              <a:rPr lang="en-US" altLang="zh-CN" sz="1600" dirty="0">
                <a:solidFill>
                  <a:srgbClr val="1B6B93"/>
                </a:solidFill>
                <a:latin typeface="Times New Roman" panose="02020603050405020304" pitchFamily="18" charset="0"/>
                <a:cs typeface="Times New Roman" panose="02020603050405020304" pitchFamily="18" charset="0"/>
              </a:rPr>
              <a:t>01 </a:t>
            </a:r>
            <a:r>
              <a:rPr lang="zh-CN" altLang="en-US" sz="1600" dirty="0">
                <a:solidFill>
                  <a:srgbClr val="1B6B93"/>
                </a:solidFill>
                <a:latin typeface="Times New Roman" panose="02020603050405020304" pitchFamily="18" charset="0"/>
                <a:cs typeface="Times New Roman" panose="02020603050405020304" pitchFamily="18" charset="0"/>
              </a:rPr>
              <a:t>号决议中设定的 </a:t>
            </a:r>
            <a:r>
              <a:rPr lang="en-US" altLang="zh-CN" sz="1600" dirty="0">
                <a:solidFill>
                  <a:srgbClr val="1B6B93"/>
                </a:solidFill>
                <a:latin typeface="Times New Roman" panose="02020603050405020304" pitchFamily="18" charset="0"/>
                <a:cs typeface="Times New Roman" panose="02020603050405020304" pitchFamily="18" charset="0"/>
              </a:rPr>
              <a:t>2023 </a:t>
            </a:r>
            <a:r>
              <a:rPr lang="zh-CN" altLang="en-US" sz="1600" dirty="0">
                <a:solidFill>
                  <a:srgbClr val="1B6B93"/>
                </a:solidFill>
                <a:latin typeface="Times New Roman" panose="02020603050405020304" pitchFamily="18" charset="0"/>
                <a:cs typeface="Times New Roman" panose="02020603050405020304" pitchFamily="18" charset="0"/>
              </a:rPr>
              <a:t>年第一季度</a:t>
            </a:r>
            <a:r>
              <a:rPr lang="en-US" altLang="zh-CN" sz="1600" dirty="0">
                <a:solidFill>
                  <a:srgbClr val="1B6B93"/>
                </a:solidFill>
                <a:latin typeface="Times New Roman" panose="02020603050405020304" pitchFamily="18" charset="0"/>
                <a:cs typeface="Times New Roman" panose="02020603050405020304" pitchFamily="18" charset="0"/>
              </a:rPr>
              <a:t>GDP</a:t>
            </a:r>
            <a:r>
              <a:rPr lang="zh-CN" altLang="en-US" sz="1600" dirty="0">
                <a:solidFill>
                  <a:srgbClr val="1B6B93"/>
                </a:solidFill>
                <a:latin typeface="Times New Roman" panose="02020603050405020304" pitchFamily="18" charset="0"/>
                <a:cs typeface="Times New Roman" panose="02020603050405020304" pitchFamily="18" charset="0"/>
              </a:rPr>
              <a:t>增长率达到 </a:t>
            </a:r>
            <a:r>
              <a:rPr lang="en-US" altLang="zh-CN" sz="1600" dirty="0">
                <a:solidFill>
                  <a:srgbClr val="1B6B93"/>
                </a:solidFill>
                <a:latin typeface="Times New Roman" panose="02020603050405020304" pitchFamily="18" charset="0"/>
                <a:cs typeface="Times New Roman" panose="02020603050405020304" pitchFamily="18" charset="0"/>
              </a:rPr>
              <a:t>5.6%</a:t>
            </a:r>
            <a:r>
              <a:rPr lang="zh-CN" altLang="en-US" sz="1600" dirty="0">
                <a:solidFill>
                  <a:srgbClr val="1B6B93"/>
                </a:solidFill>
                <a:latin typeface="Times New Roman" panose="02020603050405020304" pitchFamily="18" charset="0"/>
                <a:cs typeface="Times New Roman" panose="02020603050405020304" pitchFamily="18" charset="0"/>
              </a:rPr>
              <a:t>的目标。</a:t>
            </a:r>
          </a:p>
          <a:p>
            <a:pPr algn="just">
              <a:lnSpc>
                <a:spcPct val="150000"/>
              </a:lnSpc>
            </a:pPr>
            <a:r>
              <a:rPr lang="zh-CN" altLang="en-US" sz="1600" dirty="0">
                <a:solidFill>
                  <a:srgbClr val="1B6B93"/>
                </a:solidFill>
                <a:latin typeface="Times New Roman" panose="02020603050405020304" pitchFamily="18" charset="0"/>
                <a:cs typeface="Times New Roman" panose="02020603050405020304" pitchFamily="18" charset="0"/>
              </a:rPr>
              <a:t>在这种情况下，要在 </a:t>
            </a:r>
            <a:r>
              <a:rPr lang="en-US" altLang="zh-CN" sz="1600" dirty="0">
                <a:solidFill>
                  <a:srgbClr val="1B6B93"/>
                </a:solidFill>
                <a:latin typeface="Times New Roman" panose="02020603050405020304" pitchFamily="18" charset="0"/>
                <a:cs typeface="Times New Roman" panose="02020603050405020304" pitchFamily="18" charset="0"/>
              </a:rPr>
              <a:t>2023 </a:t>
            </a:r>
            <a:r>
              <a:rPr lang="zh-CN" altLang="en-US" sz="1600" dirty="0">
                <a:solidFill>
                  <a:srgbClr val="1B6B93"/>
                </a:solidFill>
                <a:latin typeface="Times New Roman" panose="02020603050405020304" pitchFamily="18" charset="0"/>
                <a:cs typeface="Times New Roman" panose="02020603050405020304" pitchFamily="18" charset="0"/>
              </a:rPr>
              <a:t>年实现 </a:t>
            </a:r>
            <a:r>
              <a:rPr lang="en-US" altLang="zh-CN" sz="1600" dirty="0">
                <a:solidFill>
                  <a:srgbClr val="1B6B93"/>
                </a:solidFill>
                <a:latin typeface="Times New Roman" panose="02020603050405020304" pitchFamily="18" charset="0"/>
                <a:cs typeface="Times New Roman" panose="02020603050405020304" pitchFamily="18" charset="0"/>
              </a:rPr>
              <a:t>6.5% </a:t>
            </a:r>
            <a:r>
              <a:rPr lang="zh-CN" altLang="en-US" sz="1600" dirty="0">
                <a:solidFill>
                  <a:srgbClr val="1B6B93"/>
                </a:solidFill>
                <a:latin typeface="Times New Roman" panose="02020603050405020304" pitchFamily="18" charset="0"/>
                <a:cs typeface="Times New Roman" panose="02020603050405020304" pitchFamily="18" charset="0"/>
              </a:rPr>
              <a:t>的增长目标是一个巨大的挑战，迫使随后几个季度的增长率必须保持在 </a:t>
            </a:r>
            <a:r>
              <a:rPr lang="en-US" altLang="zh-CN" sz="1600" dirty="0">
                <a:solidFill>
                  <a:srgbClr val="1B6B93"/>
                </a:solidFill>
                <a:latin typeface="Times New Roman" panose="02020603050405020304" pitchFamily="18" charset="0"/>
                <a:cs typeface="Times New Roman" panose="02020603050405020304" pitchFamily="18" charset="0"/>
              </a:rPr>
              <a:t>6.5% </a:t>
            </a:r>
            <a:r>
              <a:rPr lang="zh-CN" altLang="en-US" sz="1600" dirty="0">
                <a:solidFill>
                  <a:srgbClr val="1B6B93"/>
                </a:solidFill>
                <a:latin typeface="Times New Roman" panose="02020603050405020304" pitchFamily="18" charset="0"/>
                <a:cs typeface="Times New Roman" panose="02020603050405020304" pitchFamily="18" charset="0"/>
              </a:rPr>
              <a:t>以上。当前，越南政府政策转变出现拐点，由紧转松以促进经济增长。</a:t>
            </a:r>
            <a:r>
              <a:rPr lang="en-US" sz="1600" dirty="0">
                <a:solidFill>
                  <a:srgbClr val="1B6B93"/>
                </a:solidFill>
                <a:latin typeface="+mj-lt"/>
              </a:rPr>
              <a:t>.</a:t>
            </a:r>
            <a:endParaRPr lang="vi-VN" sz="1600" dirty="0">
              <a:solidFill>
                <a:srgbClr val="1B6B93"/>
              </a:solidFill>
              <a:latin typeface="+mj-lt"/>
            </a:endParaRPr>
          </a:p>
        </p:txBody>
      </p:sp>
      <p:sp>
        <p:nvSpPr>
          <p:cNvPr id="3" name="文本框 85">
            <a:extLst>
              <a:ext uri="{FF2B5EF4-FFF2-40B4-BE49-F238E27FC236}">
                <a16:creationId xmlns:a16="http://schemas.microsoft.com/office/drawing/2014/main" id="{2DBC8DE2-2B18-CD9B-ECCC-9D496F3600B1}"/>
              </a:ext>
            </a:extLst>
          </p:cNvPr>
          <p:cNvSpPr txBox="1">
            <a:spLocks noChangeArrowheads="1"/>
          </p:cNvSpPr>
          <p:nvPr/>
        </p:nvSpPr>
        <p:spPr bwMode="auto">
          <a:xfrm>
            <a:off x="726247" y="374197"/>
            <a:ext cx="8485069" cy="310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b="1" dirty="0">
                <a:solidFill>
                  <a:srgbClr val="1B6B93"/>
                </a:solidFill>
                <a:latin typeface="Times New Roman" panose="02020603050405020304" pitchFamily="18" charset="0"/>
                <a:ea typeface="华文细黑"/>
                <a:cs typeface="华文细黑"/>
              </a:rPr>
              <a:t>GDP</a:t>
            </a:r>
            <a:r>
              <a:rPr lang="zh-CN" altLang="en-US" b="1" dirty="0">
                <a:solidFill>
                  <a:srgbClr val="1B6B93"/>
                </a:solidFill>
                <a:latin typeface="Times New Roman" panose="02020603050405020304" pitchFamily="18" charset="0"/>
                <a:ea typeface="华文细黑"/>
                <a:cs typeface="华文细黑"/>
              </a:rPr>
              <a:t>增长预测</a:t>
            </a:r>
            <a:endParaRPr lang="en-US" altLang="vi-VN" b="1" dirty="0">
              <a:solidFill>
                <a:srgbClr val="1B6B93"/>
              </a:solidFill>
              <a:latin typeface="Calibri Light" panose="020F0302020204030204"/>
              <a:ea typeface="华文细黑"/>
              <a:cs typeface="华文细黑"/>
            </a:endParaRPr>
          </a:p>
        </p:txBody>
      </p:sp>
      <p:sp>
        <p:nvSpPr>
          <p:cNvPr id="4" name="TextBox 3">
            <a:extLst>
              <a:ext uri="{FF2B5EF4-FFF2-40B4-BE49-F238E27FC236}">
                <a16:creationId xmlns:a16="http://schemas.microsoft.com/office/drawing/2014/main" id="{28700847-433B-B844-9083-99D026A6F91C}"/>
              </a:ext>
            </a:extLst>
          </p:cNvPr>
          <p:cNvSpPr txBox="1"/>
          <p:nvPr/>
        </p:nvSpPr>
        <p:spPr>
          <a:xfrm>
            <a:off x="10267120" y="3041340"/>
            <a:ext cx="1853649" cy="292388"/>
          </a:xfrm>
          <a:prstGeom prst="rect">
            <a:avLst/>
          </a:prstGeom>
          <a:noFill/>
        </p:spPr>
        <p:txBody>
          <a:bodyPr wrap="none" rtlCol="0">
            <a:spAutoFit/>
          </a:bodyPr>
          <a:lstStyle/>
          <a:p>
            <a:r>
              <a:rPr lang="zh-CN" altLang="en-US" sz="1300" i="1" dirty="0">
                <a:solidFill>
                  <a:srgbClr val="1B6B93"/>
                </a:solidFill>
              </a:rPr>
              <a:t>数据来源</a:t>
            </a:r>
            <a:r>
              <a:rPr lang="en-US" sz="1300" i="1" dirty="0">
                <a:solidFill>
                  <a:srgbClr val="1B6B93"/>
                </a:solidFill>
              </a:rPr>
              <a:t>: CSI Research</a:t>
            </a:r>
          </a:p>
        </p:txBody>
      </p:sp>
      <p:sp>
        <p:nvSpPr>
          <p:cNvPr id="5" name="TextBox 4">
            <a:extLst>
              <a:ext uri="{FF2B5EF4-FFF2-40B4-BE49-F238E27FC236}">
                <a16:creationId xmlns:a16="http://schemas.microsoft.com/office/drawing/2014/main" id="{4D03ED58-1EB0-BC78-0085-32FDFB13006B}"/>
              </a:ext>
            </a:extLst>
          </p:cNvPr>
          <p:cNvSpPr txBox="1"/>
          <p:nvPr/>
        </p:nvSpPr>
        <p:spPr>
          <a:xfrm>
            <a:off x="10231504" y="6322659"/>
            <a:ext cx="1924880" cy="292388"/>
          </a:xfrm>
          <a:prstGeom prst="rect">
            <a:avLst/>
          </a:prstGeom>
          <a:noFill/>
        </p:spPr>
        <p:txBody>
          <a:bodyPr wrap="square" rtlCol="0">
            <a:spAutoFit/>
          </a:bodyPr>
          <a:lstStyle/>
          <a:p>
            <a:r>
              <a:rPr lang="zh-CN" altLang="en-US" sz="1300" i="1" dirty="0">
                <a:solidFill>
                  <a:srgbClr val="1B6B93"/>
                </a:solidFill>
              </a:rPr>
              <a:t>数据来源</a:t>
            </a:r>
            <a:r>
              <a:rPr lang="en-US" sz="1300" i="1" dirty="0">
                <a:solidFill>
                  <a:srgbClr val="1B6B93"/>
                </a:solidFill>
              </a:rPr>
              <a:t>: CSI Research</a:t>
            </a:r>
          </a:p>
        </p:txBody>
      </p:sp>
      <p:graphicFrame>
        <p:nvGraphicFramePr>
          <p:cNvPr id="6" name="Chart 5">
            <a:extLst>
              <a:ext uri="{FF2B5EF4-FFF2-40B4-BE49-F238E27FC236}">
                <a16:creationId xmlns:a16="http://schemas.microsoft.com/office/drawing/2014/main" id="{032B367F-2031-A40A-CCD4-85B2DB97F859}"/>
              </a:ext>
            </a:extLst>
          </p:cNvPr>
          <p:cNvGraphicFramePr>
            <a:graphicFrameLocks/>
          </p:cNvGraphicFramePr>
          <p:nvPr>
            <p:extLst>
              <p:ext uri="{D42A27DB-BD31-4B8C-83A1-F6EECF244321}">
                <p14:modId xmlns:p14="http://schemas.microsoft.com/office/powerpoint/2010/main" val="961458289"/>
              </p:ext>
            </p:extLst>
          </p:nvPr>
        </p:nvGraphicFramePr>
        <p:xfrm>
          <a:off x="4968782" y="3333727"/>
          <a:ext cx="6935836" cy="3012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18095718-37D6-1E78-8182-966259C3857F}"/>
              </a:ext>
            </a:extLst>
          </p:cNvPr>
          <p:cNvGraphicFramePr>
            <a:graphicFrameLocks noGrp="1"/>
          </p:cNvGraphicFramePr>
          <p:nvPr>
            <p:extLst>
              <p:ext uri="{D42A27DB-BD31-4B8C-83A1-F6EECF244321}">
                <p14:modId xmlns:p14="http://schemas.microsoft.com/office/powerpoint/2010/main" val="4187162103"/>
              </p:ext>
            </p:extLst>
          </p:nvPr>
        </p:nvGraphicFramePr>
        <p:xfrm>
          <a:off x="5307322" y="880550"/>
          <a:ext cx="6057366" cy="1650378"/>
        </p:xfrm>
        <a:graphic>
          <a:graphicData uri="http://schemas.openxmlformats.org/drawingml/2006/table">
            <a:tbl>
              <a:tblPr>
                <a:tableStyleId>{5C22544A-7EE6-4342-B048-85BDC9FD1C3A}</a:tableStyleId>
              </a:tblPr>
              <a:tblGrid>
                <a:gridCol w="887120">
                  <a:extLst>
                    <a:ext uri="{9D8B030D-6E8A-4147-A177-3AD203B41FA5}">
                      <a16:colId xmlns:a16="http://schemas.microsoft.com/office/drawing/2014/main" val="1929115646"/>
                    </a:ext>
                  </a:extLst>
                </a:gridCol>
                <a:gridCol w="887120">
                  <a:extLst>
                    <a:ext uri="{9D8B030D-6E8A-4147-A177-3AD203B41FA5}">
                      <a16:colId xmlns:a16="http://schemas.microsoft.com/office/drawing/2014/main" val="1935341090"/>
                    </a:ext>
                  </a:extLst>
                </a:gridCol>
                <a:gridCol w="887120">
                  <a:extLst>
                    <a:ext uri="{9D8B030D-6E8A-4147-A177-3AD203B41FA5}">
                      <a16:colId xmlns:a16="http://schemas.microsoft.com/office/drawing/2014/main" val="2456124342"/>
                    </a:ext>
                  </a:extLst>
                </a:gridCol>
                <a:gridCol w="887120">
                  <a:extLst>
                    <a:ext uri="{9D8B030D-6E8A-4147-A177-3AD203B41FA5}">
                      <a16:colId xmlns:a16="http://schemas.microsoft.com/office/drawing/2014/main" val="3058542692"/>
                    </a:ext>
                  </a:extLst>
                </a:gridCol>
                <a:gridCol w="887120">
                  <a:extLst>
                    <a:ext uri="{9D8B030D-6E8A-4147-A177-3AD203B41FA5}">
                      <a16:colId xmlns:a16="http://schemas.microsoft.com/office/drawing/2014/main" val="250416032"/>
                    </a:ext>
                  </a:extLst>
                </a:gridCol>
                <a:gridCol w="734646">
                  <a:extLst>
                    <a:ext uri="{9D8B030D-6E8A-4147-A177-3AD203B41FA5}">
                      <a16:colId xmlns:a16="http://schemas.microsoft.com/office/drawing/2014/main" val="1096969562"/>
                    </a:ext>
                  </a:extLst>
                </a:gridCol>
                <a:gridCol w="887120">
                  <a:extLst>
                    <a:ext uri="{9D8B030D-6E8A-4147-A177-3AD203B41FA5}">
                      <a16:colId xmlns:a16="http://schemas.microsoft.com/office/drawing/2014/main" val="303572811"/>
                    </a:ext>
                  </a:extLst>
                </a:gridCol>
              </a:tblGrid>
              <a:tr h="550126">
                <a:tc gridSpan="7">
                  <a:txBody>
                    <a:bodyPr/>
                    <a:lstStyle/>
                    <a:p>
                      <a:pPr algn="ctr" fontAlgn="b">
                        <a:lnSpc>
                          <a:spcPct val="150000"/>
                        </a:lnSpc>
                      </a:pPr>
                      <a:r>
                        <a:rPr lang="en-US" sz="1400" b="1" u="none" strike="noStrike" dirty="0">
                          <a:solidFill>
                            <a:srgbClr val="1B6B93"/>
                          </a:solidFill>
                          <a:effectLst/>
                          <a:latin typeface="Times" panose="02020603050405020304" pitchFamily="18" charset="0"/>
                          <a:ea typeface="+mj-ea"/>
                          <a:cs typeface="Times" panose="02020603050405020304" pitchFamily="18" charset="0"/>
                        </a:rPr>
                        <a:t>2023</a:t>
                      </a:r>
                      <a:r>
                        <a:rPr lang="zh-CN" altLang="en-US" sz="1400" b="1" u="none" strike="noStrike" dirty="0">
                          <a:solidFill>
                            <a:srgbClr val="1B6B93"/>
                          </a:solidFill>
                          <a:effectLst/>
                          <a:latin typeface="Times" panose="02020603050405020304" pitchFamily="18" charset="0"/>
                          <a:ea typeface="+mj-ea"/>
                          <a:cs typeface="Times" panose="02020603050405020304" pitchFamily="18" charset="0"/>
                        </a:rPr>
                        <a:t>年越南</a:t>
                      </a:r>
                      <a:r>
                        <a:rPr lang="en-US" altLang="zh-CN" sz="1400" b="1" u="none" strike="noStrike" dirty="0">
                          <a:solidFill>
                            <a:srgbClr val="1B6B93"/>
                          </a:solidFill>
                          <a:effectLst/>
                          <a:latin typeface="Times" panose="02020603050405020304" pitchFamily="18" charset="0"/>
                          <a:ea typeface="+mj-ea"/>
                          <a:cs typeface="Times" panose="02020603050405020304" pitchFamily="18" charset="0"/>
                        </a:rPr>
                        <a:t>GDP</a:t>
                      </a:r>
                      <a:r>
                        <a:rPr lang="zh-CN" altLang="en-US" sz="1400" b="1" u="none" strike="noStrike" dirty="0">
                          <a:solidFill>
                            <a:srgbClr val="1B6B93"/>
                          </a:solidFill>
                          <a:effectLst/>
                          <a:latin typeface="Times" panose="02020603050405020304" pitchFamily="18" charset="0"/>
                          <a:ea typeface="+mj-ea"/>
                          <a:cs typeface="Times" panose="02020603050405020304" pitchFamily="18" charset="0"/>
                        </a:rPr>
                        <a:t>增长率（</a:t>
                      </a:r>
                      <a:r>
                        <a:rPr lang="vi-VN" sz="1400" b="1" u="none" strike="noStrike" dirty="0">
                          <a:solidFill>
                            <a:srgbClr val="1B6B93"/>
                          </a:solidFill>
                          <a:effectLst/>
                          <a:latin typeface="Times" panose="02020603050405020304" pitchFamily="18" charset="0"/>
                          <a:ea typeface="+mj-ea"/>
                          <a:cs typeface="Times" panose="02020603050405020304" pitchFamily="18" charset="0"/>
                        </a:rPr>
                        <a:t>%</a:t>
                      </a:r>
                      <a:r>
                        <a:rPr lang="zh-CN" altLang="en-US" sz="1400" b="1" u="none" strike="noStrike" kern="1200" dirty="0">
                          <a:solidFill>
                            <a:srgbClr val="1B6B93"/>
                          </a:solidFill>
                          <a:effectLst/>
                          <a:latin typeface="Times" panose="02020603050405020304" pitchFamily="18" charset="0"/>
                          <a:ea typeface="+mj-ea"/>
                          <a:cs typeface="Times" panose="02020603050405020304" pitchFamily="18" charset="0"/>
                        </a:rPr>
                        <a:t>）</a:t>
                      </a:r>
                      <a:endParaRPr lang="vi-VN" sz="1400" b="1" i="0" u="none" strike="noStrike" dirty="0">
                        <a:solidFill>
                          <a:srgbClr val="1B6B93"/>
                        </a:solidFill>
                        <a:effectLst/>
                        <a:latin typeface="Times" panose="02020603050405020304" pitchFamily="18" charset="0"/>
                        <a:ea typeface="+mj-ea"/>
                        <a:cs typeface="Times" panose="02020603050405020304" pitchFamily="18" charset="0"/>
                      </a:endParaRPr>
                    </a:p>
                  </a:txBody>
                  <a:tcPr marL="10410" marR="10410" marT="1041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9098939"/>
                  </a:ext>
                </a:extLst>
              </a:tr>
              <a:tr h="550126">
                <a:tc>
                  <a:txBody>
                    <a:bodyPr/>
                    <a:lstStyle/>
                    <a:p>
                      <a:pPr algn="ctr" fontAlgn="ctr">
                        <a:lnSpc>
                          <a:spcPct val="150000"/>
                        </a:lnSpc>
                      </a:pPr>
                      <a:r>
                        <a:rPr lang="en-GB" sz="1400" u="none" strike="noStrike">
                          <a:solidFill>
                            <a:srgbClr val="1B6B93"/>
                          </a:solidFill>
                          <a:effectLst/>
                          <a:latin typeface="Times" panose="02020603050405020304" pitchFamily="18" charset="0"/>
                          <a:cs typeface="Times" panose="02020603050405020304" pitchFamily="18" charset="0"/>
                        </a:rPr>
                        <a:t>IMF</a:t>
                      </a:r>
                      <a:endParaRPr lang="en-GB" sz="1400" b="0" i="0" u="none" strike="noStrike">
                        <a:solidFill>
                          <a:srgbClr val="1B6B93"/>
                        </a:solidFill>
                        <a:effectLst/>
                        <a:latin typeface="Times" panose="02020603050405020304" pitchFamily="18" charset="0"/>
                        <a:cs typeface="Times" panose="02020603050405020304" pitchFamily="18" charset="0"/>
                      </a:endParaRPr>
                    </a:p>
                  </a:txBody>
                  <a:tcPr marL="10410" marR="10410" marT="10410" marB="0" anchor="ctr"/>
                </a:tc>
                <a:tc>
                  <a:txBody>
                    <a:bodyPr/>
                    <a:lstStyle/>
                    <a:p>
                      <a:pPr algn="ctr" fontAlgn="ctr">
                        <a:lnSpc>
                          <a:spcPct val="150000"/>
                        </a:lnSpc>
                      </a:pPr>
                      <a:r>
                        <a:rPr lang="en-GB" sz="1400" u="none" strike="noStrike" dirty="0">
                          <a:solidFill>
                            <a:srgbClr val="1B6B93"/>
                          </a:solidFill>
                          <a:effectLst/>
                          <a:latin typeface="Times" panose="02020603050405020304" pitchFamily="18" charset="0"/>
                          <a:cs typeface="Times" panose="02020603050405020304" pitchFamily="18" charset="0"/>
                        </a:rPr>
                        <a:t>WB</a:t>
                      </a:r>
                      <a:endParaRPr lang="en-GB" sz="1400" b="0" i="0" u="none" strike="noStrike" dirty="0">
                        <a:solidFill>
                          <a:srgbClr val="1B6B93"/>
                        </a:solidFill>
                        <a:effectLst/>
                        <a:latin typeface="Times" panose="02020603050405020304" pitchFamily="18" charset="0"/>
                        <a:cs typeface="Times" panose="02020603050405020304" pitchFamily="18" charset="0"/>
                      </a:endParaRPr>
                    </a:p>
                  </a:txBody>
                  <a:tcPr marL="10410" marR="10410" marT="10410" marB="0" anchor="ctr"/>
                </a:tc>
                <a:tc>
                  <a:txBody>
                    <a:bodyPr/>
                    <a:lstStyle/>
                    <a:p>
                      <a:pPr algn="ctr" fontAlgn="ctr">
                        <a:lnSpc>
                          <a:spcPct val="150000"/>
                        </a:lnSpc>
                      </a:pPr>
                      <a:r>
                        <a:rPr lang="en-GB" sz="1400" u="none" strike="noStrike" dirty="0">
                          <a:solidFill>
                            <a:srgbClr val="1B6B93"/>
                          </a:solidFill>
                          <a:effectLst/>
                          <a:latin typeface="Times" panose="02020603050405020304" pitchFamily="18" charset="0"/>
                          <a:cs typeface="Times" panose="02020603050405020304" pitchFamily="18" charset="0"/>
                        </a:rPr>
                        <a:t>UNDESA</a:t>
                      </a:r>
                      <a:endParaRPr lang="en-GB" sz="1400" b="0" i="0" u="none" strike="noStrike" dirty="0">
                        <a:solidFill>
                          <a:srgbClr val="1B6B93"/>
                        </a:solidFill>
                        <a:effectLst/>
                        <a:latin typeface="Times" panose="02020603050405020304" pitchFamily="18" charset="0"/>
                        <a:cs typeface="Times" panose="02020603050405020304" pitchFamily="18" charset="0"/>
                      </a:endParaRPr>
                    </a:p>
                  </a:txBody>
                  <a:tcPr marL="10410" marR="10410" marT="10410" marB="0" anchor="ctr"/>
                </a:tc>
                <a:tc>
                  <a:txBody>
                    <a:bodyPr/>
                    <a:lstStyle/>
                    <a:p>
                      <a:pPr algn="ctr" fontAlgn="ctr">
                        <a:lnSpc>
                          <a:spcPct val="150000"/>
                        </a:lnSpc>
                      </a:pPr>
                      <a:r>
                        <a:rPr lang="en-US" sz="1400" b="0" i="0" u="none" strike="noStrike" dirty="0">
                          <a:solidFill>
                            <a:srgbClr val="1B6B93"/>
                          </a:solidFill>
                          <a:effectLst/>
                          <a:latin typeface="Times" panose="02020603050405020304" pitchFamily="18" charset="0"/>
                          <a:cs typeface="Times" panose="02020603050405020304" pitchFamily="18" charset="0"/>
                        </a:rPr>
                        <a:t>AMRO</a:t>
                      </a:r>
                      <a:endParaRPr lang="en-GB" sz="1400" b="0" i="0" u="none" strike="noStrike" dirty="0">
                        <a:solidFill>
                          <a:srgbClr val="1B6B93"/>
                        </a:solidFill>
                        <a:effectLst/>
                        <a:latin typeface="Times" panose="02020603050405020304" pitchFamily="18" charset="0"/>
                        <a:cs typeface="Times" panose="02020603050405020304" pitchFamily="18" charset="0"/>
                      </a:endParaRPr>
                    </a:p>
                  </a:txBody>
                  <a:tcPr marL="10410" marR="10410" marT="10410" marB="0" anchor="ctr"/>
                </a:tc>
                <a:tc>
                  <a:txBody>
                    <a:bodyPr/>
                    <a:lstStyle/>
                    <a:p>
                      <a:pPr algn="ctr" fontAlgn="ctr">
                        <a:lnSpc>
                          <a:spcPct val="150000"/>
                        </a:lnSpc>
                      </a:pPr>
                      <a:r>
                        <a:rPr lang="en-GB" sz="1400" u="none" strike="noStrike" dirty="0">
                          <a:solidFill>
                            <a:srgbClr val="1B6B93"/>
                          </a:solidFill>
                          <a:effectLst/>
                          <a:latin typeface="Times" panose="02020603050405020304" pitchFamily="18" charset="0"/>
                          <a:cs typeface="Times" panose="02020603050405020304" pitchFamily="18" charset="0"/>
                        </a:rPr>
                        <a:t>ADB</a:t>
                      </a:r>
                      <a:endParaRPr lang="en-GB" sz="1400" b="0" i="0" u="none" strike="noStrike" dirty="0">
                        <a:solidFill>
                          <a:srgbClr val="1B6B93"/>
                        </a:solidFill>
                        <a:effectLst/>
                        <a:latin typeface="Times" panose="02020603050405020304" pitchFamily="18" charset="0"/>
                        <a:cs typeface="Times" panose="02020603050405020304" pitchFamily="18" charset="0"/>
                      </a:endParaRPr>
                    </a:p>
                  </a:txBody>
                  <a:tcPr marL="10410" marR="10410" marT="10410" marB="0" anchor="ctr"/>
                </a:tc>
                <a:tc>
                  <a:txBody>
                    <a:bodyPr/>
                    <a:lstStyle/>
                    <a:p>
                      <a:pPr algn="ctr" fontAlgn="ctr">
                        <a:lnSpc>
                          <a:spcPct val="150000"/>
                        </a:lnSpc>
                      </a:pPr>
                      <a:r>
                        <a:rPr lang="en-GB" sz="1400" u="none" strike="noStrike">
                          <a:solidFill>
                            <a:srgbClr val="1B6B93"/>
                          </a:solidFill>
                          <a:effectLst/>
                          <a:latin typeface="Times" panose="02020603050405020304" pitchFamily="18" charset="0"/>
                          <a:cs typeface="Times" panose="02020603050405020304" pitchFamily="18" charset="0"/>
                        </a:rPr>
                        <a:t>STAN</a:t>
                      </a:r>
                      <a:endParaRPr lang="en-GB" sz="1400" b="0" i="0" u="none" strike="noStrike">
                        <a:solidFill>
                          <a:srgbClr val="1B6B93"/>
                        </a:solidFill>
                        <a:effectLst/>
                        <a:latin typeface="Times" panose="02020603050405020304" pitchFamily="18" charset="0"/>
                        <a:cs typeface="Times" panose="02020603050405020304" pitchFamily="18" charset="0"/>
                      </a:endParaRPr>
                    </a:p>
                  </a:txBody>
                  <a:tcPr marL="10410" marR="10410" marT="10410" marB="0" anchor="ctr"/>
                </a:tc>
                <a:tc>
                  <a:txBody>
                    <a:bodyPr/>
                    <a:lstStyle/>
                    <a:p>
                      <a:pPr algn="ctr" fontAlgn="ctr">
                        <a:lnSpc>
                          <a:spcPct val="150000"/>
                        </a:lnSpc>
                      </a:pPr>
                      <a:r>
                        <a:rPr lang="zh-CN" altLang="en-US" sz="1400" u="none" strike="noStrike">
                          <a:solidFill>
                            <a:srgbClr val="1B6B93"/>
                          </a:solidFill>
                          <a:effectLst/>
                          <a:latin typeface="Times" panose="02020603050405020304" pitchFamily="18" charset="0"/>
                          <a:cs typeface="Times" panose="02020603050405020304" pitchFamily="18" charset="0"/>
                        </a:rPr>
                        <a:t>平均</a:t>
                      </a:r>
                      <a:endParaRPr lang="en-GB" sz="1400" b="0" i="0" u="none" strike="noStrike">
                        <a:solidFill>
                          <a:srgbClr val="1B6B93"/>
                        </a:solidFill>
                        <a:effectLst/>
                        <a:latin typeface="Times" panose="02020603050405020304" pitchFamily="18" charset="0"/>
                        <a:cs typeface="Times" panose="02020603050405020304" pitchFamily="18" charset="0"/>
                      </a:endParaRPr>
                    </a:p>
                  </a:txBody>
                  <a:tcPr marL="10410" marR="10410" marT="10410" marB="0" anchor="ctr"/>
                </a:tc>
                <a:extLst>
                  <a:ext uri="{0D108BD9-81ED-4DB2-BD59-A6C34878D82A}">
                    <a16:rowId xmlns:a16="http://schemas.microsoft.com/office/drawing/2014/main" val="2658778737"/>
                  </a:ext>
                </a:extLst>
              </a:tr>
              <a:tr h="550126">
                <a:tc>
                  <a:txBody>
                    <a:bodyPr/>
                    <a:lstStyle/>
                    <a:p>
                      <a:pPr algn="ctr" fontAlgn="ctr">
                        <a:lnSpc>
                          <a:spcPct val="150000"/>
                        </a:lnSpc>
                      </a:pPr>
                      <a:r>
                        <a:rPr lang="en-GB" sz="1400" u="none" strike="noStrike" dirty="0">
                          <a:solidFill>
                            <a:srgbClr val="1B6B93"/>
                          </a:solidFill>
                          <a:effectLst/>
                          <a:latin typeface="Times" panose="02020603050405020304" pitchFamily="18" charset="0"/>
                          <a:cs typeface="Times" panose="02020603050405020304" pitchFamily="18" charset="0"/>
                        </a:rPr>
                        <a:t>6.30%</a:t>
                      </a:r>
                      <a:endParaRPr lang="en-GB" sz="1400" b="0" i="0" u="none" strike="noStrike" dirty="0">
                        <a:solidFill>
                          <a:srgbClr val="1B6B93"/>
                        </a:solidFill>
                        <a:effectLst/>
                        <a:latin typeface="Times" panose="02020603050405020304" pitchFamily="18" charset="0"/>
                        <a:cs typeface="Times" panose="02020603050405020304" pitchFamily="18" charset="0"/>
                      </a:endParaRPr>
                    </a:p>
                  </a:txBody>
                  <a:tcPr marL="10410" marR="10410" marT="10410" marB="0" anchor="ctr"/>
                </a:tc>
                <a:tc>
                  <a:txBody>
                    <a:bodyPr/>
                    <a:lstStyle/>
                    <a:p>
                      <a:pPr algn="ctr" fontAlgn="ctr">
                        <a:lnSpc>
                          <a:spcPct val="150000"/>
                        </a:lnSpc>
                      </a:pPr>
                      <a:r>
                        <a:rPr lang="en-GB" sz="1400" u="none" strike="noStrike" dirty="0">
                          <a:solidFill>
                            <a:srgbClr val="1B6B93"/>
                          </a:solidFill>
                          <a:effectLst/>
                          <a:latin typeface="Times" panose="02020603050405020304" pitchFamily="18" charset="0"/>
                          <a:cs typeface="Times" panose="02020603050405020304" pitchFamily="18" charset="0"/>
                        </a:rPr>
                        <a:t>6.30%</a:t>
                      </a:r>
                      <a:endParaRPr lang="en-GB" sz="1400" b="0" i="0" u="none" strike="noStrike" dirty="0">
                        <a:solidFill>
                          <a:srgbClr val="1B6B93"/>
                        </a:solidFill>
                        <a:effectLst/>
                        <a:latin typeface="Times" panose="02020603050405020304" pitchFamily="18" charset="0"/>
                        <a:cs typeface="Times" panose="02020603050405020304" pitchFamily="18" charset="0"/>
                      </a:endParaRPr>
                    </a:p>
                  </a:txBody>
                  <a:tcPr marL="10410" marR="10410" marT="10410" marB="0" anchor="ctr"/>
                </a:tc>
                <a:tc>
                  <a:txBody>
                    <a:bodyPr/>
                    <a:lstStyle/>
                    <a:p>
                      <a:pPr algn="ctr" fontAlgn="ctr">
                        <a:lnSpc>
                          <a:spcPct val="150000"/>
                        </a:lnSpc>
                      </a:pPr>
                      <a:r>
                        <a:rPr lang="en-GB" sz="1400" u="none" strike="noStrike" dirty="0">
                          <a:solidFill>
                            <a:srgbClr val="1B6B93"/>
                          </a:solidFill>
                          <a:effectLst/>
                          <a:latin typeface="Times" panose="02020603050405020304" pitchFamily="18" charset="0"/>
                          <a:cs typeface="Times" panose="02020603050405020304" pitchFamily="18" charset="0"/>
                        </a:rPr>
                        <a:t>6.30%</a:t>
                      </a:r>
                      <a:endParaRPr lang="en-GB" sz="1400" b="0" i="0" u="none" strike="noStrike" dirty="0">
                        <a:solidFill>
                          <a:srgbClr val="1B6B93"/>
                        </a:solidFill>
                        <a:effectLst/>
                        <a:latin typeface="Times" panose="02020603050405020304" pitchFamily="18" charset="0"/>
                        <a:cs typeface="Times" panose="02020603050405020304" pitchFamily="18" charset="0"/>
                      </a:endParaRPr>
                    </a:p>
                  </a:txBody>
                  <a:tcPr marL="10410" marR="10410" marT="10410" marB="0" anchor="ctr"/>
                </a:tc>
                <a:tc>
                  <a:txBody>
                    <a:bodyPr/>
                    <a:lstStyle/>
                    <a:p>
                      <a:pPr algn="ctr" fontAlgn="ctr">
                        <a:lnSpc>
                          <a:spcPct val="150000"/>
                        </a:lnSpc>
                      </a:pPr>
                      <a:r>
                        <a:rPr lang="en-GB" sz="1400" u="none" strike="noStrike" dirty="0">
                          <a:solidFill>
                            <a:srgbClr val="1B6B93"/>
                          </a:solidFill>
                          <a:effectLst/>
                          <a:latin typeface="Times" panose="02020603050405020304" pitchFamily="18" charset="0"/>
                          <a:cs typeface="Times" panose="02020603050405020304" pitchFamily="18" charset="0"/>
                        </a:rPr>
                        <a:t>6.80%</a:t>
                      </a:r>
                      <a:endParaRPr lang="en-GB" sz="1400" b="0" i="0" u="none" strike="noStrike" dirty="0">
                        <a:solidFill>
                          <a:srgbClr val="1B6B93"/>
                        </a:solidFill>
                        <a:effectLst/>
                        <a:latin typeface="Times" panose="02020603050405020304" pitchFamily="18" charset="0"/>
                        <a:cs typeface="Times" panose="02020603050405020304" pitchFamily="18" charset="0"/>
                      </a:endParaRPr>
                    </a:p>
                  </a:txBody>
                  <a:tcPr marL="10410" marR="10410" marT="10410" marB="0" anchor="ctr"/>
                </a:tc>
                <a:tc>
                  <a:txBody>
                    <a:bodyPr/>
                    <a:lstStyle/>
                    <a:p>
                      <a:pPr algn="ctr" fontAlgn="ctr">
                        <a:lnSpc>
                          <a:spcPct val="150000"/>
                        </a:lnSpc>
                      </a:pPr>
                      <a:r>
                        <a:rPr lang="en-GB" sz="1400" u="none" strike="noStrike" dirty="0">
                          <a:solidFill>
                            <a:srgbClr val="1B6B93"/>
                          </a:solidFill>
                          <a:effectLst/>
                          <a:latin typeface="Times" panose="02020603050405020304" pitchFamily="18" charset="0"/>
                          <a:cs typeface="Times" panose="02020603050405020304" pitchFamily="18" charset="0"/>
                        </a:rPr>
                        <a:t>6.50%</a:t>
                      </a:r>
                      <a:endParaRPr lang="en-GB" sz="1400" b="0" i="0" u="none" strike="noStrike" dirty="0">
                        <a:solidFill>
                          <a:srgbClr val="1B6B93"/>
                        </a:solidFill>
                        <a:effectLst/>
                        <a:latin typeface="Times" panose="02020603050405020304" pitchFamily="18" charset="0"/>
                        <a:cs typeface="Times" panose="02020603050405020304" pitchFamily="18" charset="0"/>
                      </a:endParaRPr>
                    </a:p>
                  </a:txBody>
                  <a:tcPr marL="10410" marR="10410" marT="10410" marB="0" anchor="ctr"/>
                </a:tc>
                <a:tc>
                  <a:txBody>
                    <a:bodyPr/>
                    <a:lstStyle/>
                    <a:p>
                      <a:pPr algn="ctr" fontAlgn="b">
                        <a:lnSpc>
                          <a:spcPct val="150000"/>
                        </a:lnSpc>
                      </a:pPr>
                      <a:r>
                        <a:rPr lang="en-GB" sz="1400" u="none" strike="noStrike">
                          <a:solidFill>
                            <a:srgbClr val="1B6B93"/>
                          </a:solidFill>
                          <a:effectLst/>
                          <a:latin typeface="Times" panose="02020603050405020304" pitchFamily="18" charset="0"/>
                          <a:cs typeface="Times" panose="02020603050405020304" pitchFamily="18" charset="0"/>
                        </a:rPr>
                        <a:t>7.20%</a:t>
                      </a:r>
                      <a:endParaRPr lang="en-GB" sz="1400" b="0" i="0" u="none" strike="noStrike">
                        <a:solidFill>
                          <a:srgbClr val="1B6B93"/>
                        </a:solidFill>
                        <a:effectLst/>
                        <a:latin typeface="Times" panose="02020603050405020304" pitchFamily="18" charset="0"/>
                        <a:cs typeface="Times" panose="02020603050405020304" pitchFamily="18" charset="0"/>
                      </a:endParaRPr>
                    </a:p>
                  </a:txBody>
                  <a:tcPr marL="10410" marR="10410" marT="10410" marB="0" anchor="ctr"/>
                </a:tc>
                <a:tc>
                  <a:txBody>
                    <a:bodyPr/>
                    <a:lstStyle/>
                    <a:p>
                      <a:pPr algn="ctr" fontAlgn="b">
                        <a:lnSpc>
                          <a:spcPct val="150000"/>
                        </a:lnSpc>
                      </a:pPr>
                      <a:r>
                        <a:rPr lang="en-GB" sz="1400" u="none" strike="noStrike" dirty="0">
                          <a:solidFill>
                            <a:srgbClr val="1B6B93"/>
                          </a:solidFill>
                          <a:effectLst/>
                          <a:latin typeface="Times" panose="02020603050405020304" pitchFamily="18" charset="0"/>
                          <a:cs typeface="Times" panose="02020603050405020304" pitchFamily="18" charset="0"/>
                        </a:rPr>
                        <a:t>6.56%</a:t>
                      </a:r>
                      <a:endParaRPr lang="en-GB" sz="1400" b="0" i="0" u="none" strike="noStrike" dirty="0">
                        <a:solidFill>
                          <a:srgbClr val="1B6B93"/>
                        </a:solidFill>
                        <a:effectLst/>
                        <a:latin typeface="Times" panose="02020603050405020304" pitchFamily="18" charset="0"/>
                        <a:cs typeface="Times" panose="02020603050405020304" pitchFamily="18" charset="0"/>
                      </a:endParaRPr>
                    </a:p>
                  </a:txBody>
                  <a:tcPr marL="10410" marR="10410" marT="10410" marB="0" anchor="ctr"/>
                </a:tc>
                <a:extLst>
                  <a:ext uri="{0D108BD9-81ED-4DB2-BD59-A6C34878D82A}">
                    <a16:rowId xmlns:a16="http://schemas.microsoft.com/office/drawing/2014/main" val="3079715488"/>
                  </a:ext>
                </a:extLst>
              </a:tr>
            </a:tbl>
          </a:graphicData>
        </a:graphic>
      </p:graphicFrame>
      <p:sp>
        <p:nvSpPr>
          <p:cNvPr id="9" name="Slide Number Placeholder 8">
            <a:extLst>
              <a:ext uri="{FF2B5EF4-FFF2-40B4-BE49-F238E27FC236}">
                <a16:creationId xmlns:a16="http://schemas.microsoft.com/office/drawing/2014/main" id="{2ED78712-CBAB-4EF2-8D04-500FB7E2F10E}"/>
              </a:ext>
            </a:extLst>
          </p:cNvPr>
          <p:cNvSpPr>
            <a:spLocks noGrp="1"/>
          </p:cNvSpPr>
          <p:nvPr>
            <p:ph type="sldNum" sz="quarter" idx="12"/>
          </p:nvPr>
        </p:nvSpPr>
        <p:spPr/>
        <p:txBody>
          <a:bodyPr/>
          <a:lstStyle/>
          <a:p>
            <a:fld id="{E3AA6E91-8AE1-1843-898F-0F2DCEC2ED19}" type="slidenum">
              <a:rPr lang="en-US" smtClean="0">
                <a:solidFill>
                  <a:srgbClr val="1B6B93"/>
                </a:solidFill>
              </a:rPr>
              <a:t>37</a:t>
            </a:fld>
            <a:endParaRPr lang="en-US">
              <a:solidFill>
                <a:srgbClr val="1B6B93"/>
              </a:solidFill>
            </a:endParaRPr>
          </a:p>
        </p:txBody>
      </p:sp>
    </p:spTree>
    <p:extLst>
      <p:ext uri="{BB962C8B-B14F-4D97-AF65-F5344CB8AC3E}">
        <p14:creationId xmlns:p14="http://schemas.microsoft.com/office/powerpoint/2010/main" val="41285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P spid="3" grpId="1" bldLvl="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564243" y="371104"/>
            <a:ext cx="8485069" cy="310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vi-VN" altLang="vi-VN" b="1" dirty="0">
                <a:solidFill>
                  <a:srgbClr val="1B6B93"/>
                </a:solidFill>
                <a:latin typeface="Times New Roman" panose="02020603050405020304" pitchFamily="18" charset="0"/>
                <a:ea typeface="华文细黑"/>
                <a:cs typeface="华文细黑"/>
              </a:rPr>
              <a:t> </a:t>
            </a:r>
            <a:r>
              <a:rPr lang="en-US" altLang="vi-VN" b="1" dirty="0">
                <a:solidFill>
                  <a:srgbClr val="1B6B93"/>
                </a:solidFill>
                <a:latin typeface="Times New Roman" panose="02020603050405020304" pitchFamily="18" charset="0"/>
                <a:ea typeface="华文细黑"/>
                <a:cs typeface="华文细黑"/>
              </a:rPr>
              <a:t>2023</a:t>
            </a:r>
            <a:r>
              <a:rPr lang="zh-CN" altLang="en-US" b="1" dirty="0">
                <a:solidFill>
                  <a:srgbClr val="1B6B93"/>
                </a:solidFill>
                <a:latin typeface="Times New Roman" panose="02020603050405020304" pitchFamily="18" charset="0"/>
                <a:ea typeface="华文细黑"/>
                <a:cs typeface="华文细黑"/>
              </a:rPr>
              <a:t>年</a:t>
            </a:r>
            <a:r>
              <a:rPr lang="en-US" altLang="zh-CN" b="1" dirty="0" err="1">
                <a:solidFill>
                  <a:srgbClr val="1B6B93"/>
                </a:solidFill>
                <a:latin typeface="Times New Roman" panose="02020603050405020304" pitchFamily="18" charset="0"/>
                <a:ea typeface="华文细黑"/>
                <a:cs typeface="华文细黑"/>
              </a:rPr>
              <a:t>Q1</a:t>
            </a:r>
            <a:r>
              <a:rPr lang="zh-CN" altLang="en-US" b="1" dirty="0">
                <a:solidFill>
                  <a:srgbClr val="1B6B93"/>
                </a:solidFill>
                <a:latin typeface="Times New Roman" panose="02020603050405020304" pitchFamily="18" charset="0"/>
                <a:ea typeface="华文细黑"/>
                <a:cs typeface="华文细黑"/>
              </a:rPr>
              <a:t>进出口活动有所下</a:t>
            </a:r>
            <a:r>
              <a:rPr lang="zh-CN" altLang="en-US" b="1" dirty="0" smtClean="0">
                <a:solidFill>
                  <a:srgbClr val="1B6B93"/>
                </a:solidFill>
                <a:latin typeface="Times New Roman" panose="02020603050405020304" pitchFamily="18" charset="0"/>
                <a:ea typeface="华文细黑"/>
                <a:cs typeface="华文细黑"/>
              </a:rPr>
              <a:t>降</a:t>
            </a:r>
            <a:endParaRPr lang="en-US" altLang="vi-VN" b="1" dirty="0">
              <a:solidFill>
                <a:srgbClr val="1B6B93"/>
              </a:solidFill>
              <a:latin typeface="Calibri Light" panose="020F0302020204030204"/>
              <a:ea typeface="华文细黑"/>
              <a:cs typeface="华文细黑"/>
            </a:endParaRPr>
          </a:p>
        </p:txBody>
      </p:sp>
      <p:sp>
        <p:nvSpPr>
          <p:cNvPr id="15"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7822712" y="4064522"/>
            <a:ext cx="4244597" cy="2271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zh-CN" altLang="en-US" sz="1400" dirty="0">
                <a:solidFill>
                  <a:srgbClr val="1B6B93"/>
                </a:solidFill>
                <a:latin typeface="+mj-ea"/>
                <a:ea typeface="+mj-ea"/>
                <a:cs typeface="Times New Roman" panose="02020603050405020304" pitchFamily="18" charset="0"/>
              </a:rPr>
              <a:t>进入</a:t>
            </a:r>
            <a:r>
              <a:rPr lang="en-US" altLang="zh-CN" sz="1400" dirty="0">
                <a:solidFill>
                  <a:srgbClr val="1B6B93"/>
                </a:solidFill>
                <a:latin typeface="+mj-ea"/>
                <a:ea typeface="+mj-ea"/>
                <a:cs typeface="Times New Roman" panose="02020603050405020304" pitchFamily="18" charset="0"/>
              </a:rPr>
              <a:t>2023</a:t>
            </a:r>
            <a:r>
              <a:rPr lang="zh-CN" altLang="en-US" sz="1400" dirty="0">
                <a:solidFill>
                  <a:srgbClr val="1B6B93"/>
                </a:solidFill>
                <a:latin typeface="+mj-ea"/>
                <a:ea typeface="+mj-ea"/>
                <a:cs typeface="Times New Roman" panose="02020603050405020304" pitchFamily="18" charset="0"/>
              </a:rPr>
              <a:t>年，进出口困难并未停止，</a:t>
            </a:r>
            <a:r>
              <a:rPr lang="en-US" altLang="zh-CN" sz="1400" dirty="0">
                <a:solidFill>
                  <a:srgbClr val="1B6B93"/>
                </a:solidFill>
                <a:latin typeface="+mj-ea"/>
                <a:ea typeface="+mj-ea"/>
                <a:cs typeface="Times New Roman" panose="02020603050405020304" pitchFamily="18" charset="0"/>
              </a:rPr>
              <a:t>2023</a:t>
            </a:r>
            <a:r>
              <a:rPr lang="zh-CN" altLang="en-US" sz="1400" dirty="0">
                <a:solidFill>
                  <a:srgbClr val="1B6B93"/>
                </a:solidFill>
                <a:latin typeface="+mj-ea"/>
                <a:ea typeface="+mj-ea"/>
                <a:cs typeface="Times New Roman" panose="02020603050405020304" pitchFamily="18" charset="0"/>
              </a:rPr>
              <a:t>年一季度或将延续。 具体，一季度进出口总额估计为</a:t>
            </a:r>
            <a:r>
              <a:rPr lang="en-US" altLang="zh-CN" sz="1400" dirty="0">
                <a:solidFill>
                  <a:srgbClr val="1B6B93"/>
                </a:solidFill>
                <a:latin typeface="+mj-ea"/>
                <a:ea typeface="+mj-ea"/>
                <a:cs typeface="Times New Roman" panose="02020603050405020304" pitchFamily="18" charset="0"/>
              </a:rPr>
              <a:t>1543</a:t>
            </a:r>
            <a:r>
              <a:rPr lang="zh-CN" altLang="en-US" sz="1400" dirty="0">
                <a:solidFill>
                  <a:srgbClr val="1B6B93"/>
                </a:solidFill>
                <a:latin typeface="+mj-ea"/>
                <a:ea typeface="+mj-ea"/>
                <a:cs typeface="Times New Roman" panose="02020603050405020304" pitchFamily="18" charset="0"/>
              </a:rPr>
              <a:t>亿美元，同比下降</a:t>
            </a:r>
            <a:r>
              <a:rPr lang="en-US" altLang="zh-CN" sz="1400" dirty="0">
                <a:solidFill>
                  <a:srgbClr val="1B6B93"/>
                </a:solidFill>
                <a:latin typeface="+mj-ea"/>
                <a:ea typeface="+mj-ea"/>
                <a:cs typeface="Times New Roman" panose="02020603050405020304" pitchFamily="18" charset="0"/>
              </a:rPr>
              <a:t>13.3%</a:t>
            </a:r>
            <a:r>
              <a:rPr lang="zh-CN" altLang="en-US" sz="1400" dirty="0">
                <a:solidFill>
                  <a:srgbClr val="1B6B93"/>
                </a:solidFill>
                <a:latin typeface="+mj-ea"/>
                <a:ea typeface="+mj-ea"/>
                <a:cs typeface="Times New Roman" panose="02020603050405020304" pitchFamily="18" charset="0"/>
              </a:rPr>
              <a:t>，其中出口额下降</a:t>
            </a:r>
            <a:r>
              <a:rPr lang="en-US" altLang="zh-CN" sz="1400" dirty="0">
                <a:solidFill>
                  <a:srgbClr val="1B6B93"/>
                </a:solidFill>
                <a:latin typeface="+mj-ea"/>
                <a:ea typeface="+mj-ea"/>
                <a:cs typeface="Times New Roman" panose="02020603050405020304" pitchFamily="18" charset="0"/>
              </a:rPr>
              <a:t>11.9%</a:t>
            </a:r>
            <a:r>
              <a:rPr lang="zh-CN" altLang="en-US" sz="1400" dirty="0">
                <a:solidFill>
                  <a:srgbClr val="1B6B93"/>
                </a:solidFill>
                <a:latin typeface="+mj-ea"/>
                <a:ea typeface="+mj-ea"/>
                <a:cs typeface="Times New Roman" panose="02020603050405020304" pitchFamily="18" charset="0"/>
              </a:rPr>
              <a:t>； 进口额下降</a:t>
            </a:r>
            <a:r>
              <a:rPr lang="en-US" altLang="zh-CN" sz="1400" dirty="0">
                <a:solidFill>
                  <a:srgbClr val="1B6B93"/>
                </a:solidFill>
                <a:latin typeface="+mj-ea"/>
                <a:ea typeface="+mj-ea"/>
                <a:cs typeface="Times New Roman" panose="02020603050405020304" pitchFamily="18" charset="0"/>
              </a:rPr>
              <a:t>14.7%</a:t>
            </a:r>
            <a:r>
              <a:rPr lang="zh-CN" altLang="en-US" sz="1400" dirty="0">
                <a:solidFill>
                  <a:srgbClr val="1B6B93"/>
                </a:solidFill>
                <a:latin typeface="+mj-ea"/>
                <a:ea typeface="+mj-ea"/>
                <a:cs typeface="Times New Roman" panose="02020603050405020304" pitchFamily="18" charset="0"/>
              </a:rPr>
              <a:t>。</a:t>
            </a:r>
            <a:endParaRPr lang="en-US" altLang="zh-CN" sz="1400" dirty="0">
              <a:solidFill>
                <a:srgbClr val="1B6B93"/>
              </a:solidFill>
              <a:latin typeface="+mj-ea"/>
              <a:ea typeface="+mj-ea"/>
              <a:cs typeface="Times New Roman" panose="02020603050405020304" pitchFamily="18" charset="0"/>
            </a:endParaRPr>
          </a:p>
          <a:p>
            <a:pPr algn="just"/>
            <a:endParaRPr lang="en-US" altLang="vi-VN" sz="1200" dirty="0">
              <a:solidFill>
                <a:srgbClr val="1B6B93"/>
              </a:solidFill>
              <a:latin typeface="+mj-ea"/>
              <a:ea typeface="+mj-ea"/>
              <a:cs typeface="Times New Roman" panose="02020603050405020304" pitchFamily="18" charset="0"/>
            </a:endParaRPr>
          </a:p>
          <a:p>
            <a:pPr algn="just"/>
            <a:r>
              <a:rPr lang="zh-CN" altLang="en-US" sz="1600" dirty="0">
                <a:solidFill>
                  <a:srgbClr val="1B6B93"/>
                </a:solidFill>
                <a:latin typeface="+mj-ea"/>
                <a:ea typeface="+mj-ea"/>
                <a:cs typeface="Times New Roman" panose="02020603050405020304" pitchFamily="18" charset="0"/>
              </a:rPr>
              <a:t>积极的一面是，贸易顺差仍然很高，</a:t>
            </a:r>
            <a:r>
              <a:rPr lang="en-US" altLang="zh-CN" sz="1600" dirty="0">
                <a:solidFill>
                  <a:srgbClr val="1B6B93"/>
                </a:solidFill>
                <a:latin typeface="+mj-ea"/>
                <a:ea typeface="+mj-ea"/>
                <a:cs typeface="Times New Roman" panose="02020603050405020304" pitchFamily="18" charset="0"/>
              </a:rPr>
              <a:t>2023 </a:t>
            </a:r>
            <a:r>
              <a:rPr lang="zh-CN" altLang="en-US" sz="1600" dirty="0">
                <a:solidFill>
                  <a:srgbClr val="1B6B93"/>
                </a:solidFill>
                <a:latin typeface="+mj-ea"/>
                <a:ea typeface="+mj-ea"/>
                <a:cs typeface="Times New Roman" panose="02020603050405020304" pitchFamily="18" charset="0"/>
              </a:rPr>
              <a:t>年第一季度达到 </a:t>
            </a:r>
            <a:r>
              <a:rPr lang="en-US" altLang="zh-CN" sz="1600" dirty="0">
                <a:solidFill>
                  <a:srgbClr val="1B6B93"/>
                </a:solidFill>
                <a:latin typeface="+mj-ea"/>
                <a:ea typeface="+mj-ea"/>
                <a:cs typeface="Times New Roman" panose="02020603050405020304" pitchFamily="18" charset="0"/>
              </a:rPr>
              <a:t>41 </a:t>
            </a:r>
            <a:r>
              <a:rPr lang="zh-CN" altLang="en-US" sz="1600" dirty="0">
                <a:solidFill>
                  <a:srgbClr val="1B6B93"/>
                </a:solidFill>
                <a:latin typeface="+mj-ea"/>
                <a:ea typeface="+mj-ea"/>
                <a:cs typeface="Times New Roman" panose="02020603050405020304" pitchFamily="18" charset="0"/>
              </a:rPr>
              <a:t>亿美元，有助于稳定汇率。</a:t>
            </a:r>
          </a:p>
          <a:p>
            <a:pPr algn="just"/>
            <a:r>
              <a:rPr lang="en-US" sz="2000" dirty="0">
                <a:solidFill>
                  <a:srgbClr val="1B6B93"/>
                </a:solidFill>
                <a:latin typeface="Times New Roman" panose="02020603050405020304" pitchFamily="18" charset="0"/>
                <a:cs typeface="Times New Roman" panose="02020603050405020304" pitchFamily="18" charset="0"/>
              </a:rPr>
              <a:t>.</a:t>
            </a:r>
            <a:endParaRPr lang="en-US" altLang="vi-VN" dirty="0">
              <a:solidFill>
                <a:srgbClr val="1B6B93"/>
              </a:solidFill>
              <a:latin typeface="Calibri Light" panose="020F0302020204030204"/>
              <a:ea typeface="华文细黑"/>
              <a:cs typeface="华文细黑"/>
            </a:endParaRPr>
          </a:p>
        </p:txBody>
      </p:sp>
      <p:graphicFrame>
        <p:nvGraphicFramePr>
          <p:cNvPr id="8" name="Chart 7">
            <a:extLst>
              <a:ext uri="{FF2B5EF4-FFF2-40B4-BE49-F238E27FC236}">
                <a16:creationId xmlns:a16="http://schemas.microsoft.com/office/drawing/2014/main" id="{00000000-0008-0000-0D00-000094BD0330}"/>
              </a:ext>
            </a:extLst>
          </p:cNvPr>
          <p:cNvGraphicFramePr>
            <a:graphicFrameLocks/>
          </p:cNvGraphicFramePr>
          <p:nvPr>
            <p:extLst>
              <p:ext uri="{D42A27DB-BD31-4B8C-83A1-F6EECF244321}">
                <p14:modId xmlns:p14="http://schemas.microsoft.com/office/powerpoint/2010/main" val="2139058788"/>
              </p:ext>
            </p:extLst>
          </p:nvPr>
        </p:nvGraphicFramePr>
        <p:xfrm>
          <a:off x="785402" y="937609"/>
          <a:ext cx="5092884" cy="23934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00000000-0008-0000-0D00-000000A25D48}"/>
              </a:ext>
            </a:extLst>
          </p:cNvPr>
          <p:cNvGraphicFramePr>
            <a:graphicFrameLocks/>
          </p:cNvGraphicFramePr>
          <p:nvPr>
            <p:extLst>
              <p:ext uri="{D42A27DB-BD31-4B8C-83A1-F6EECF244321}">
                <p14:modId xmlns:p14="http://schemas.microsoft.com/office/powerpoint/2010/main" val="3360735040"/>
              </p:ext>
            </p:extLst>
          </p:nvPr>
        </p:nvGraphicFramePr>
        <p:xfrm>
          <a:off x="6692910" y="817175"/>
          <a:ext cx="4508490" cy="2334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00000000-0008-0000-0C00-000005000000}"/>
              </a:ext>
            </a:extLst>
          </p:cNvPr>
          <p:cNvGraphicFramePr>
            <a:graphicFrameLocks/>
          </p:cNvGraphicFramePr>
          <p:nvPr>
            <p:extLst>
              <p:ext uri="{D42A27DB-BD31-4B8C-83A1-F6EECF244321}">
                <p14:modId xmlns:p14="http://schemas.microsoft.com/office/powerpoint/2010/main" val="589676354"/>
              </p:ext>
            </p:extLst>
          </p:nvPr>
        </p:nvGraphicFramePr>
        <p:xfrm>
          <a:off x="564243" y="3601317"/>
          <a:ext cx="5771243" cy="273509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8178034" y="2948299"/>
            <a:ext cx="769121" cy="2031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400" dirty="0">
                <a:solidFill>
                  <a:srgbClr val="1B6B93"/>
                </a:solidFill>
              </a:rPr>
              <a:t>出口</a:t>
            </a:r>
            <a:endParaRPr lang="en-US" sz="1400" dirty="0">
              <a:solidFill>
                <a:srgbClr val="1B6B93"/>
              </a:solidFill>
            </a:endParaRPr>
          </a:p>
        </p:txBody>
      </p:sp>
      <p:sp>
        <p:nvSpPr>
          <p:cNvPr id="9" name="Rectangle 8"/>
          <p:cNvSpPr/>
          <p:nvPr/>
        </p:nvSpPr>
        <p:spPr>
          <a:xfrm>
            <a:off x="2126187" y="6045380"/>
            <a:ext cx="1343405" cy="26749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400" dirty="0">
                <a:solidFill>
                  <a:srgbClr val="1B6B93"/>
                </a:solidFill>
              </a:rPr>
              <a:t>进出口额</a:t>
            </a:r>
            <a:endParaRPr lang="en-US" sz="1400" dirty="0">
              <a:solidFill>
                <a:srgbClr val="1B6B93"/>
              </a:solidFill>
            </a:endParaRPr>
          </a:p>
        </p:txBody>
      </p:sp>
      <p:sp>
        <p:nvSpPr>
          <p:cNvPr id="12" name="Rectangle 11"/>
          <p:cNvSpPr/>
          <p:nvPr/>
        </p:nvSpPr>
        <p:spPr>
          <a:xfrm>
            <a:off x="3596277" y="6063960"/>
            <a:ext cx="1061394" cy="23033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400" dirty="0">
                <a:solidFill>
                  <a:srgbClr val="1B6B93"/>
                </a:solidFill>
              </a:rPr>
              <a:t>贸易差额</a:t>
            </a:r>
            <a:endParaRPr lang="en-US" sz="1400" dirty="0">
              <a:solidFill>
                <a:srgbClr val="1B6B93"/>
              </a:solidFill>
            </a:endParaRPr>
          </a:p>
        </p:txBody>
      </p:sp>
      <p:sp>
        <p:nvSpPr>
          <p:cNvPr id="4" name="Slide Number Placeholder 3">
            <a:extLst>
              <a:ext uri="{FF2B5EF4-FFF2-40B4-BE49-F238E27FC236}">
                <a16:creationId xmlns:a16="http://schemas.microsoft.com/office/drawing/2014/main" id="{29F01210-DF95-4A7F-BE2D-F4BF17320257}"/>
              </a:ext>
            </a:extLst>
          </p:cNvPr>
          <p:cNvSpPr>
            <a:spLocks noGrp="1"/>
          </p:cNvSpPr>
          <p:nvPr>
            <p:ph type="sldNum" sz="quarter" idx="12"/>
          </p:nvPr>
        </p:nvSpPr>
        <p:spPr/>
        <p:txBody>
          <a:bodyPr/>
          <a:lstStyle/>
          <a:p>
            <a:fld id="{E3AA6E91-8AE1-1843-898F-0F2DCEC2ED19}" type="slidenum">
              <a:rPr lang="en-US" smtClean="0">
                <a:solidFill>
                  <a:srgbClr val="1B6B93"/>
                </a:solidFill>
              </a:rPr>
              <a:t>38</a:t>
            </a:fld>
            <a:endParaRPr lang="en-US">
              <a:solidFill>
                <a:srgbClr val="1B6B93"/>
              </a:solidFill>
            </a:endParaRPr>
          </a:p>
        </p:txBody>
      </p:sp>
    </p:spTree>
    <p:extLst>
      <p:ext uri="{BB962C8B-B14F-4D97-AF65-F5344CB8AC3E}">
        <p14:creationId xmlns:p14="http://schemas.microsoft.com/office/powerpoint/2010/main" val="42794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utoUpdateAnimBg="0"/>
      <p:bldP spid="10" grpId="1" bldLvl="0" autoUpdateAnimBg="0"/>
      <p:bldP spid="15" grpId="0" bldLvl="0" autoUpdateAnimBg="0"/>
      <p:bldP spid="15" grpId="1" bldLvl="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8BB123-D418-4C0D-AD0B-02AEA0DBD195}"/>
              </a:ext>
            </a:extLst>
          </p:cNvPr>
          <p:cNvSpPr txBox="1"/>
          <p:nvPr/>
        </p:nvSpPr>
        <p:spPr>
          <a:xfrm>
            <a:off x="328253" y="1173237"/>
            <a:ext cx="4430941" cy="3416320"/>
          </a:xfrm>
          <a:prstGeom prst="rect">
            <a:avLst/>
          </a:prstGeom>
          <a:noFill/>
        </p:spPr>
        <p:txBody>
          <a:bodyPr wrap="square" rtlCol="0">
            <a:spAutoFit/>
          </a:bodyPr>
          <a:lstStyle/>
          <a:p>
            <a:pPr algn="just">
              <a:lnSpc>
                <a:spcPct val="150000"/>
              </a:lnSpc>
            </a:pPr>
            <a:r>
              <a:rPr lang="zh-CN" altLang="en-US" sz="1600" dirty="0">
                <a:solidFill>
                  <a:srgbClr val="1B6B93"/>
                </a:solidFill>
                <a:latin typeface="Times New Roman" panose="02020603050405020304" pitchFamily="18" charset="0"/>
                <a:cs typeface="Times New Roman" panose="02020603050405020304" pitchFamily="18" charset="0"/>
              </a:rPr>
              <a:t>越南处于低通胀国家，</a:t>
            </a:r>
            <a:r>
              <a:rPr lang="en-US" altLang="zh-CN" sz="1600" dirty="0">
                <a:solidFill>
                  <a:srgbClr val="1B6B93"/>
                </a:solidFill>
                <a:latin typeface="Times New Roman" panose="02020603050405020304" pitchFamily="18" charset="0"/>
                <a:cs typeface="Times New Roman" panose="02020603050405020304" pitchFamily="18" charset="0"/>
              </a:rPr>
              <a:t>2022</a:t>
            </a:r>
            <a:r>
              <a:rPr lang="zh-CN" altLang="en-US" sz="1600" dirty="0">
                <a:solidFill>
                  <a:srgbClr val="1B6B93"/>
                </a:solidFill>
                <a:latin typeface="Times New Roman" panose="02020603050405020304" pitchFamily="18" charset="0"/>
                <a:cs typeface="Times New Roman" panose="02020603050405020304" pitchFamily="18" charset="0"/>
              </a:rPr>
              <a:t>年</a:t>
            </a:r>
            <a:r>
              <a:rPr lang="en-US" altLang="zh-CN" sz="1600" dirty="0">
                <a:solidFill>
                  <a:srgbClr val="1B6B93"/>
                </a:solidFill>
                <a:latin typeface="Times New Roman" panose="02020603050405020304" pitchFamily="18" charset="0"/>
                <a:cs typeface="Times New Roman" panose="02020603050405020304" pitchFamily="18" charset="0"/>
              </a:rPr>
              <a:t>12</a:t>
            </a:r>
            <a:r>
              <a:rPr lang="zh-CN" altLang="en-US" sz="1600" dirty="0">
                <a:solidFill>
                  <a:srgbClr val="1B6B93"/>
                </a:solidFill>
                <a:latin typeface="Times New Roman" panose="02020603050405020304" pitchFamily="18" charset="0"/>
                <a:cs typeface="Times New Roman" panose="02020603050405020304" pitchFamily="18" charset="0"/>
              </a:rPr>
              <a:t>月的</a:t>
            </a:r>
            <a:r>
              <a:rPr lang="en-US" altLang="zh-CN" sz="1600" dirty="0">
                <a:solidFill>
                  <a:srgbClr val="1B6B93"/>
                </a:solidFill>
                <a:latin typeface="Times New Roman" panose="02020603050405020304" pitchFamily="18" charset="0"/>
                <a:cs typeface="Times New Roman" panose="02020603050405020304" pitchFamily="18" charset="0"/>
              </a:rPr>
              <a:t>CPI</a:t>
            </a:r>
            <a:r>
              <a:rPr lang="zh-CN" altLang="en-US" sz="1600" dirty="0">
                <a:solidFill>
                  <a:srgbClr val="1B6B93"/>
                </a:solidFill>
                <a:latin typeface="Times New Roman" panose="02020603050405020304" pitchFamily="18" charset="0"/>
                <a:cs typeface="Times New Roman" panose="02020603050405020304" pitchFamily="18" charset="0"/>
              </a:rPr>
              <a:t>指数同比上涨</a:t>
            </a:r>
            <a:r>
              <a:rPr lang="en-US" altLang="zh-CN" sz="1600" dirty="0">
                <a:solidFill>
                  <a:srgbClr val="1B6B93"/>
                </a:solidFill>
                <a:latin typeface="Times New Roman" panose="02020603050405020304" pitchFamily="18" charset="0"/>
                <a:cs typeface="Times New Roman" panose="02020603050405020304" pitchFamily="18" charset="0"/>
              </a:rPr>
              <a:t>4.55%</a:t>
            </a:r>
            <a:r>
              <a:rPr lang="zh-CN" altLang="en-US" sz="1600" dirty="0">
                <a:solidFill>
                  <a:srgbClr val="1B6B93"/>
                </a:solidFill>
                <a:latin typeface="Times New Roman" panose="02020603050405020304" pitchFamily="18" charset="0"/>
                <a:cs typeface="Times New Roman" panose="02020603050405020304" pitchFamily="18" charset="0"/>
              </a:rPr>
              <a:t>，仅高于中国和日本的通胀率。与此同时，美国和欧洲通胀飙升，创下</a:t>
            </a:r>
            <a:r>
              <a:rPr lang="en-US" altLang="zh-CN" sz="1600" dirty="0">
                <a:solidFill>
                  <a:srgbClr val="1B6B93"/>
                </a:solidFill>
                <a:latin typeface="Times New Roman" panose="02020603050405020304" pitchFamily="18" charset="0"/>
                <a:cs typeface="Times New Roman" panose="02020603050405020304" pitchFamily="18" charset="0"/>
              </a:rPr>
              <a:t>40</a:t>
            </a:r>
            <a:r>
              <a:rPr lang="zh-CN" altLang="en-US" sz="1600" dirty="0">
                <a:solidFill>
                  <a:srgbClr val="1B6B93"/>
                </a:solidFill>
                <a:latin typeface="Times New Roman" panose="02020603050405020304" pitchFamily="18" charset="0"/>
                <a:cs typeface="Times New Roman" panose="02020603050405020304" pitchFamily="18" charset="0"/>
              </a:rPr>
              <a:t>年以来的新高。具体，</a:t>
            </a:r>
            <a:r>
              <a:rPr lang="en-US" altLang="zh-CN" sz="1600" dirty="0">
                <a:solidFill>
                  <a:srgbClr val="1B6B93"/>
                </a:solidFill>
                <a:latin typeface="Times New Roman" panose="02020603050405020304" pitchFamily="18" charset="0"/>
                <a:cs typeface="Times New Roman" panose="02020603050405020304" pitchFamily="18" charset="0"/>
              </a:rPr>
              <a:t>2022</a:t>
            </a:r>
            <a:r>
              <a:rPr lang="zh-CN" altLang="en-US" sz="1600" dirty="0">
                <a:solidFill>
                  <a:srgbClr val="1B6B93"/>
                </a:solidFill>
                <a:latin typeface="Times New Roman" panose="02020603050405020304" pitchFamily="18" charset="0"/>
                <a:cs typeface="Times New Roman" panose="02020603050405020304" pitchFamily="18" charset="0"/>
              </a:rPr>
              <a:t>年</a:t>
            </a:r>
            <a:r>
              <a:rPr lang="en-US" altLang="zh-CN" sz="1600" dirty="0">
                <a:solidFill>
                  <a:srgbClr val="1B6B93"/>
                </a:solidFill>
                <a:latin typeface="Times New Roman" panose="02020603050405020304" pitchFamily="18" charset="0"/>
                <a:cs typeface="Times New Roman" panose="02020603050405020304" pitchFamily="18" charset="0"/>
              </a:rPr>
              <a:t>11</a:t>
            </a:r>
            <a:r>
              <a:rPr lang="zh-CN" altLang="en-US" sz="1600" dirty="0">
                <a:solidFill>
                  <a:srgbClr val="1B6B93"/>
                </a:solidFill>
                <a:latin typeface="Times New Roman" panose="02020603050405020304" pitchFamily="18" charset="0"/>
                <a:cs typeface="Times New Roman" panose="02020603050405020304" pitchFamily="18" charset="0"/>
              </a:rPr>
              <a:t>月欧元区国家通胀同比上涨</a:t>
            </a:r>
            <a:r>
              <a:rPr lang="en-US" altLang="zh-CN" sz="1600" dirty="0">
                <a:solidFill>
                  <a:srgbClr val="1B6B93"/>
                </a:solidFill>
                <a:latin typeface="Times New Roman" panose="02020603050405020304" pitchFamily="18" charset="0"/>
                <a:cs typeface="Times New Roman" panose="02020603050405020304" pitchFamily="18" charset="0"/>
              </a:rPr>
              <a:t>11.1%</a:t>
            </a:r>
            <a:r>
              <a:rPr lang="zh-CN" altLang="en-US" sz="1600" dirty="0">
                <a:solidFill>
                  <a:srgbClr val="1B6B93"/>
                </a:solidFill>
                <a:latin typeface="Times New Roman" panose="02020603050405020304" pitchFamily="18" charset="0"/>
                <a:cs typeface="Times New Roman" panose="02020603050405020304" pitchFamily="18" charset="0"/>
              </a:rPr>
              <a:t>；美国通胀增上涨</a:t>
            </a:r>
            <a:r>
              <a:rPr lang="en-US" altLang="zh-CN" sz="1600" dirty="0">
                <a:solidFill>
                  <a:srgbClr val="1B6B93"/>
                </a:solidFill>
                <a:latin typeface="Times New Roman" panose="02020603050405020304" pitchFamily="18" charset="0"/>
                <a:cs typeface="Times New Roman" panose="02020603050405020304" pitchFamily="18" charset="0"/>
              </a:rPr>
              <a:t>7.1%</a:t>
            </a:r>
            <a:r>
              <a:rPr lang="zh-CN" altLang="en-US" sz="1600" dirty="0">
                <a:solidFill>
                  <a:srgbClr val="1B6B93"/>
                </a:solidFill>
                <a:latin typeface="Times New Roman" panose="02020603050405020304" pitchFamily="18" charset="0"/>
                <a:cs typeface="Times New Roman" panose="02020603050405020304" pitchFamily="18" charset="0"/>
              </a:rPr>
              <a:t>。</a:t>
            </a:r>
          </a:p>
          <a:p>
            <a:pPr algn="just">
              <a:lnSpc>
                <a:spcPct val="150000"/>
              </a:lnSpc>
            </a:pPr>
            <a:endParaRPr lang="zh-CN" altLang="en-US" sz="1600" dirty="0">
              <a:solidFill>
                <a:srgbClr val="1B6B93"/>
              </a:solidFill>
              <a:latin typeface="Times New Roman" panose="02020603050405020304" pitchFamily="18" charset="0"/>
              <a:cs typeface="Times New Roman" panose="02020603050405020304" pitchFamily="18" charset="0"/>
            </a:endParaRPr>
          </a:p>
          <a:p>
            <a:pPr algn="just">
              <a:lnSpc>
                <a:spcPct val="150000"/>
              </a:lnSpc>
            </a:pPr>
            <a:r>
              <a:rPr lang="en-US" altLang="zh-CN" sz="1600" dirty="0">
                <a:solidFill>
                  <a:srgbClr val="1B6B93"/>
                </a:solidFill>
                <a:latin typeface="Times New Roman" panose="02020603050405020304" pitchFamily="18" charset="0"/>
                <a:cs typeface="Times New Roman" panose="02020603050405020304" pitchFamily="18" charset="0"/>
              </a:rPr>
              <a:t>2022</a:t>
            </a:r>
            <a:r>
              <a:rPr lang="zh-CN" altLang="en-US" sz="1600" dirty="0">
                <a:solidFill>
                  <a:srgbClr val="1B6B93"/>
                </a:solidFill>
                <a:latin typeface="Times New Roman" panose="02020603050405020304" pitchFamily="18" charset="0"/>
                <a:cs typeface="Times New Roman" panose="02020603050405020304" pitchFamily="18" charset="0"/>
              </a:rPr>
              <a:t>年平均核心通胀同比上升</a:t>
            </a:r>
            <a:r>
              <a:rPr lang="en-US" altLang="zh-CN" sz="1600" dirty="0">
                <a:solidFill>
                  <a:srgbClr val="1B6B93"/>
                </a:solidFill>
                <a:latin typeface="Times New Roman" panose="02020603050405020304" pitchFamily="18" charset="0"/>
                <a:cs typeface="Times New Roman" panose="02020603050405020304" pitchFamily="18" charset="0"/>
              </a:rPr>
              <a:t>2.59%</a:t>
            </a:r>
            <a:r>
              <a:rPr lang="zh-CN" altLang="en-US" sz="1600" dirty="0">
                <a:solidFill>
                  <a:srgbClr val="1B6B93"/>
                </a:solidFill>
                <a:latin typeface="Times New Roman" panose="02020603050405020304" pitchFamily="18" charset="0"/>
                <a:cs typeface="Times New Roman" panose="02020603050405020304" pitchFamily="18" charset="0"/>
              </a:rPr>
              <a:t>，低于一般平均</a:t>
            </a:r>
            <a:r>
              <a:rPr lang="en-US" altLang="zh-CN" sz="1600" dirty="0">
                <a:solidFill>
                  <a:srgbClr val="1B6B93"/>
                </a:solidFill>
                <a:latin typeface="Times New Roman" panose="02020603050405020304" pitchFamily="18" charset="0"/>
                <a:cs typeface="Times New Roman" panose="02020603050405020304" pitchFamily="18" charset="0"/>
              </a:rPr>
              <a:t>CPI</a:t>
            </a:r>
            <a:r>
              <a:rPr lang="zh-CN" altLang="en-US" sz="1600" dirty="0">
                <a:solidFill>
                  <a:srgbClr val="1B6B93"/>
                </a:solidFill>
                <a:latin typeface="Times New Roman" panose="02020603050405020304" pitchFamily="18" charset="0"/>
                <a:cs typeface="Times New Roman" panose="02020603050405020304" pitchFamily="18" charset="0"/>
              </a:rPr>
              <a:t>（上涨</a:t>
            </a:r>
            <a:r>
              <a:rPr lang="en-US" altLang="zh-CN" sz="1600" dirty="0">
                <a:solidFill>
                  <a:srgbClr val="1B6B93"/>
                </a:solidFill>
                <a:latin typeface="Times New Roman" panose="02020603050405020304" pitchFamily="18" charset="0"/>
                <a:cs typeface="Times New Roman" panose="02020603050405020304" pitchFamily="18" charset="0"/>
              </a:rPr>
              <a:t>3.15%</a:t>
            </a:r>
            <a:r>
              <a:rPr lang="zh-CN" altLang="en-US" sz="1600" dirty="0">
                <a:solidFill>
                  <a:srgbClr val="1B6B93"/>
                </a:solidFill>
                <a:latin typeface="Times New Roman" panose="02020603050405020304" pitchFamily="18" charset="0"/>
                <a:cs typeface="Times New Roman" panose="02020603050405020304" pitchFamily="18" charset="0"/>
              </a:rPr>
              <a:t>）。</a:t>
            </a:r>
          </a:p>
          <a:p>
            <a:pPr algn="just">
              <a:lnSpc>
                <a:spcPct val="150000"/>
              </a:lnSpc>
            </a:pPr>
            <a:endParaRPr lang="zh-CN" altLang="en-US" sz="1600" dirty="0">
              <a:solidFill>
                <a:srgbClr val="1B6B93"/>
              </a:solidFill>
              <a:latin typeface="Times New Roman" panose="02020603050405020304" pitchFamily="18"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00000000-0008-0000-1200-000002000000}"/>
              </a:ext>
            </a:extLst>
          </p:cNvPr>
          <p:cNvGraphicFramePr>
            <a:graphicFrameLocks/>
          </p:cNvGraphicFramePr>
          <p:nvPr>
            <p:extLst>
              <p:ext uri="{D42A27DB-BD31-4B8C-83A1-F6EECF244321}">
                <p14:modId xmlns:p14="http://schemas.microsoft.com/office/powerpoint/2010/main" val="896378984"/>
              </p:ext>
            </p:extLst>
          </p:nvPr>
        </p:nvGraphicFramePr>
        <p:xfrm>
          <a:off x="5001491" y="801384"/>
          <a:ext cx="7051964" cy="523215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0">
            <a:extLst>
              <a:ext uri="{FF2B5EF4-FFF2-40B4-BE49-F238E27FC236}">
                <a16:creationId xmlns:a16="http://schemas.microsoft.com/office/drawing/2014/main" id="{C3AFE907-EFFC-8553-E541-1CA247FF155C}"/>
              </a:ext>
            </a:extLst>
          </p:cNvPr>
          <p:cNvSpPr txBox="1"/>
          <p:nvPr/>
        </p:nvSpPr>
        <p:spPr>
          <a:xfrm>
            <a:off x="9452225" y="6076918"/>
            <a:ext cx="2458608" cy="2923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zh-CN" altLang="en-US" sz="1300" i="1" dirty="0">
                <a:solidFill>
                  <a:srgbClr val="1B6B93"/>
                </a:solidFill>
                <a:latin typeface="Times New Roman" panose="02020603050405020304" pitchFamily="18" charset="0"/>
                <a:cs typeface="Times New Roman" panose="02020603050405020304" pitchFamily="18" charset="0"/>
              </a:rPr>
              <a:t>数据来源：</a:t>
            </a:r>
            <a:r>
              <a:rPr lang="en-US" sz="1300" i="1" dirty="0">
                <a:solidFill>
                  <a:srgbClr val="1B6B93"/>
                </a:solidFill>
                <a:latin typeface="Times New Roman" panose="02020603050405020304" pitchFamily="18" charset="0"/>
                <a:cs typeface="Times New Roman" panose="02020603050405020304" pitchFamily="18" charset="0"/>
              </a:rPr>
              <a:t>CSI</a:t>
            </a:r>
            <a:r>
              <a:rPr lang="zh-CN" altLang="en-US" sz="1300" i="1" dirty="0">
                <a:solidFill>
                  <a:srgbClr val="1B6B93"/>
                </a:solidFill>
                <a:latin typeface="Times New Roman" panose="02020603050405020304" pitchFamily="18" charset="0"/>
                <a:cs typeface="Times New Roman" panose="02020603050405020304" pitchFamily="18" charset="0"/>
              </a:rPr>
              <a:t>统计并预测</a:t>
            </a:r>
            <a:endParaRPr lang="en-US" sz="1300" i="1" dirty="0">
              <a:solidFill>
                <a:srgbClr val="1B6B93"/>
              </a:solidFill>
              <a:latin typeface="Times New Roman" panose="02020603050405020304" pitchFamily="18" charset="0"/>
              <a:cs typeface="Times New Roman" panose="02020603050405020304" pitchFamily="18" charset="0"/>
            </a:endParaRPr>
          </a:p>
        </p:txBody>
      </p:sp>
      <p:sp>
        <p:nvSpPr>
          <p:cNvPr id="14"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651812" y="325163"/>
            <a:ext cx="9838472" cy="426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b="1" dirty="0">
                <a:solidFill>
                  <a:srgbClr val="1B6B93"/>
                </a:solidFill>
                <a:latin typeface="+mj-lt"/>
                <a:ea typeface="+mj-ea"/>
                <a:cs typeface="华文细黑"/>
              </a:rPr>
              <a:t>CPI</a:t>
            </a:r>
            <a:r>
              <a:rPr lang="zh-CN" altLang="en-US" b="1" dirty="0">
                <a:solidFill>
                  <a:srgbClr val="1B6B93"/>
                </a:solidFill>
                <a:latin typeface="+mj-lt"/>
                <a:ea typeface="+mj-ea"/>
                <a:cs typeface="华文细黑"/>
              </a:rPr>
              <a:t>增速低于世界增速，处于政府控制之中</a:t>
            </a:r>
          </a:p>
        </p:txBody>
      </p:sp>
      <p:pic>
        <p:nvPicPr>
          <p:cNvPr id="7" name="Picture 6">
            <a:extLst>
              <a:ext uri="{FF2B5EF4-FFF2-40B4-BE49-F238E27FC236}">
                <a16:creationId xmlns:a16="http://schemas.microsoft.com/office/drawing/2014/main" id="{F49BFE6A-F089-F0CE-23B2-9AA089931EEB}"/>
              </a:ext>
            </a:extLst>
          </p:cNvPr>
          <p:cNvPicPr>
            <a:picLocks noChangeAspect="1"/>
          </p:cNvPicPr>
          <p:nvPr/>
        </p:nvPicPr>
        <p:blipFill rotWithShape="1">
          <a:blip r:embed="rId3">
            <a:extLst>
              <a:ext uri="{28A0092B-C50C-407E-A947-70E740481C1C}">
                <a14:useLocalDpi xmlns:a14="http://schemas.microsoft.com/office/drawing/2010/main" val="0"/>
              </a:ext>
            </a:extLst>
          </a:blip>
          <a:srcRect t="55802" r="39984" b="13908"/>
          <a:stretch/>
        </p:blipFill>
        <p:spPr>
          <a:xfrm>
            <a:off x="-846084" y="5045838"/>
            <a:ext cx="5868123" cy="1668620"/>
          </a:xfrm>
          <a:prstGeom prst="rect">
            <a:avLst/>
          </a:prstGeom>
        </p:spPr>
      </p:pic>
      <p:sp>
        <p:nvSpPr>
          <p:cNvPr id="3" name="Slide Number Placeholder 2">
            <a:extLst>
              <a:ext uri="{FF2B5EF4-FFF2-40B4-BE49-F238E27FC236}">
                <a16:creationId xmlns:a16="http://schemas.microsoft.com/office/drawing/2014/main" id="{2877BF10-66E2-496B-AEE0-122A6B66D367}"/>
              </a:ext>
            </a:extLst>
          </p:cNvPr>
          <p:cNvSpPr>
            <a:spLocks noGrp="1"/>
          </p:cNvSpPr>
          <p:nvPr>
            <p:ph type="sldNum" sz="quarter" idx="12"/>
          </p:nvPr>
        </p:nvSpPr>
        <p:spPr/>
        <p:txBody>
          <a:bodyPr/>
          <a:lstStyle/>
          <a:p>
            <a:fld id="{E3AA6E91-8AE1-1843-898F-0F2DCEC2ED19}" type="slidenum">
              <a:rPr lang="en-US" smtClean="0">
                <a:solidFill>
                  <a:srgbClr val="1B6B93"/>
                </a:solidFill>
              </a:rPr>
              <a:t>39</a:t>
            </a:fld>
            <a:endParaRPr lang="en-US">
              <a:solidFill>
                <a:srgbClr val="1B6B93"/>
              </a:solidFill>
            </a:endParaRPr>
          </a:p>
        </p:txBody>
      </p:sp>
    </p:spTree>
    <p:extLst>
      <p:ext uri="{BB962C8B-B14F-4D97-AF65-F5344CB8AC3E}">
        <p14:creationId xmlns:p14="http://schemas.microsoft.com/office/powerpoint/2010/main" val="20912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4" grpId="1"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FE0678-9DE2-0E65-B4A8-E32CE2696036}"/>
              </a:ext>
            </a:extLst>
          </p:cNvPr>
          <p:cNvSpPr txBox="1"/>
          <p:nvPr/>
        </p:nvSpPr>
        <p:spPr>
          <a:xfrm>
            <a:off x="661779" y="319440"/>
            <a:ext cx="2765501" cy="400110"/>
          </a:xfrm>
          <a:prstGeom prst="rect">
            <a:avLst/>
          </a:prstGeom>
          <a:noFill/>
        </p:spPr>
        <p:txBody>
          <a:bodyPr wrap="none" rtlCol="0">
            <a:spAutoFit/>
          </a:bodyPr>
          <a:lstStyle/>
          <a:p>
            <a:r>
              <a:rPr lang="zh-CN" altLang="en-US" sz="2000" b="1" dirty="0">
                <a:solidFill>
                  <a:srgbClr val="1B6B93"/>
                </a:solidFill>
              </a:rPr>
              <a:t>越南建设证券公司简介</a:t>
            </a:r>
            <a:endParaRPr lang="en-US" sz="2000" b="1" dirty="0">
              <a:solidFill>
                <a:srgbClr val="1B6B93"/>
              </a:solidFill>
            </a:endParaRPr>
          </a:p>
        </p:txBody>
      </p:sp>
      <p:sp>
        <p:nvSpPr>
          <p:cNvPr id="2" name="Rectangle 1">
            <a:extLst>
              <a:ext uri="{FF2B5EF4-FFF2-40B4-BE49-F238E27FC236}">
                <a16:creationId xmlns:a16="http://schemas.microsoft.com/office/drawing/2014/main" id="{12C458E4-6832-72B2-BFE6-ECEF962FC2C6}"/>
              </a:ext>
            </a:extLst>
          </p:cNvPr>
          <p:cNvSpPr/>
          <p:nvPr/>
        </p:nvSpPr>
        <p:spPr>
          <a:xfrm>
            <a:off x="200938" y="1638911"/>
            <a:ext cx="5409814" cy="323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B6B93"/>
                </a:solidFill>
              </a:rPr>
              <a:t>80% </a:t>
            </a:r>
            <a:r>
              <a:rPr lang="zh-CN" altLang="en-US" dirty="0">
                <a:solidFill>
                  <a:srgbClr val="1B6B93"/>
                </a:solidFill>
              </a:rPr>
              <a:t>人员能与客户进行中文交流</a:t>
            </a:r>
            <a:r>
              <a:rPr lang="en-US" altLang="zh-CN" dirty="0">
                <a:solidFill>
                  <a:srgbClr val="1B6B93"/>
                </a:solidFill>
              </a:rPr>
              <a:t>, </a:t>
            </a:r>
            <a:r>
              <a:rPr lang="zh-CN" altLang="en-US" dirty="0">
                <a:solidFill>
                  <a:srgbClr val="1B6B93"/>
                </a:solidFill>
              </a:rPr>
              <a:t>全程中文服务。</a:t>
            </a:r>
            <a:endParaRPr lang="en-US" dirty="0">
              <a:solidFill>
                <a:srgbClr val="1B6B93"/>
              </a:solidFill>
            </a:endParaRPr>
          </a:p>
        </p:txBody>
      </p:sp>
      <p:sp>
        <p:nvSpPr>
          <p:cNvPr id="3" name="Rectangle 2">
            <a:extLst>
              <a:ext uri="{FF2B5EF4-FFF2-40B4-BE49-F238E27FC236}">
                <a16:creationId xmlns:a16="http://schemas.microsoft.com/office/drawing/2014/main" id="{9F935B80-F370-8106-37B4-008937793D45}"/>
              </a:ext>
            </a:extLst>
          </p:cNvPr>
          <p:cNvSpPr/>
          <p:nvPr/>
        </p:nvSpPr>
        <p:spPr>
          <a:xfrm>
            <a:off x="362980" y="764238"/>
            <a:ext cx="6667018" cy="75139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1B6B93"/>
                </a:solidFill>
              </a:rPr>
              <a:t>成立于</a:t>
            </a:r>
            <a:r>
              <a:rPr lang="en-US" altLang="zh-CN" dirty="0">
                <a:solidFill>
                  <a:srgbClr val="1B6B93"/>
                </a:solidFill>
              </a:rPr>
              <a:t>2016</a:t>
            </a:r>
            <a:r>
              <a:rPr lang="zh-CN" altLang="en-US" dirty="0">
                <a:solidFill>
                  <a:srgbClr val="1B6B93"/>
                </a:solidFill>
              </a:rPr>
              <a:t>年，</a:t>
            </a:r>
            <a:r>
              <a:rPr lang="en-US" altLang="zh-CN" dirty="0">
                <a:solidFill>
                  <a:srgbClr val="1B6B93"/>
                </a:solidFill>
              </a:rPr>
              <a:t>CSI</a:t>
            </a:r>
            <a:r>
              <a:rPr lang="zh-CN" altLang="en-US" dirty="0">
                <a:solidFill>
                  <a:srgbClr val="1B6B93"/>
                </a:solidFill>
              </a:rPr>
              <a:t> 的发展方向是变为互联网券商引导着。</a:t>
            </a:r>
            <a:r>
              <a:rPr lang="en-US" altLang="zh-CN" dirty="0">
                <a:solidFill>
                  <a:srgbClr val="1B6B93"/>
                </a:solidFill>
              </a:rPr>
              <a:t/>
            </a:r>
            <a:br>
              <a:rPr lang="en-US" altLang="zh-CN" dirty="0">
                <a:solidFill>
                  <a:srgbClr val="1B6B93"/>
                </a:solidFill>
              </a:rPr>
            </a:br>
            <a:r>
              <a:rPr lang="en-US" altLang="zh-CN" dirty="0">
                <a:solidFill>
                  <a:srgbClr val="1B6B93"/>
                </a:solidFill>
              </a:rPr>
              <a:t>2019</a:t>
            </a:r>
            <a:r>
              <a:rPr lang="zh-CN" altLang="en-US" dirty="0">
                <a:solidFill>
                  <a:srgbClr val="1B6B93"/>
                </a:solidFill>
              </a:rPr>
              <a:t>年 ，越南建设证券成功上市。</a:t>
            </a:r>
            <a:r>
              <a:rPr lang="en-US" altLang="zh-CN" dirty="0">
                <a:solidFill>
                  <a:srgbClr val="1B6B93"/>
                </a:solidFill>
              </a:rPr>
              <a:t>2022</a:t>
            </a:r>
            <a:r>
              <a:rPr lang="zh-CN" altLang="en-US" dirty="0">
                <a:solidFill>
                  <a:srgbClr val="1B6B93"/>
                </a:solidFill>
              </a:rPr>
              <a:t>年，</a:t>
            </a:r>
            <a:r>
              <a:rPr lang="en-US" altLang="zh-CN" dirty="0">
                <a:solidFill>
                  <a:srgbClr val="1B6B93"/>
                </a:solidFill>
              </a:rPr>
              <a:t>CSI</a:t>
            </a:r>
            <a:r>
              <a:rPr lang="zh-CN" altLang="en-US" dirty="0">
                <a:solidFill>
                  <a:srgbClr val="1B6B93"/>
                </a:solidFill>
              </a:rPr>
              <a:t>完成升级交易平台第三版本，提供最好的服务系统，界面以及交易速度。</a:t>
            </a:r>
            <a:endParaRPr lang="en-US" dirty="0">
              <a:solidFill>
                <a:srgbClr val="1B6B93"/>
              </a:solidFill>
            </a:endParaRPr>
          </a:p>
        </p:txBody>
      </p:sp>
      <p:sp>
        <p:nvSpPr>
          <p:cNvPr id="10" name="TextBox 9">
            <a:extLst>
              <a:ext uri="{FF2B5EF4-FFF2-40B4-BE49-F238E27FC236}">
                <a16:creationId xmlns:a16="http://schemas.microsoft.com/office/drawing/2014/main" id="{8420D6E5-4C3B-2B11-EA1B-E66F8F0F8DB3}"/>
              </a:ext>
            </a:extLst>
          </p:cNvPr>
          <p:cNvSpPr txBox="1"/>
          <p:nvPr/>
        </p:nvSpPr>
        <p:spPr>
          <a:xfrm>
            <a:off x="362980" y="2031604"/>
            <a:ext cx="4230645" cy="369332"/>
          </a:xfrm>
          <a:prstGeom prst="rect">
            <a:avLst/>
          </a:prstGeom>
          <a:noFill/>
        </p:spPr>
        <p:txBody>
          <a:bodyPr wrap="none" rtlCol="0">
            <a:spAutoFit/>
          </a:bodyPr>
          <a:lstStyle/>
          <a:p>
            <a:r>
              <a:rPr lang="en-US" dirty="0" err="1">
                <a:solidFill>
                  <a:srgbClr val="1B6B93"/>
                </a:solidFill>
                <a:latin typeface="+mn-ea"/>
              </a:rPr>
              <a:t>交易速度极快</a:t>
            </a:r>
            <a:r>
              <a:rPr lang="en-US" dirty="0">
                <a:solidFill>
                  <a:srgbClr val="1B6B93"/>
                </a:solidFill>
                <a:latin typeface="+mn-ea"/>
              </a:rPr>
              <a:t>: </a:t>
            </a:r>
            <a:r>
              <a:rPr lang="en-US" dirty="0" err="1">
                <a:solidFill>
                  <a:srgbClr val="1B6B93"/>
                </a:solidFill>
                <a:latin typeface="+mn-ea"/>
              </a:rPr>
              <a:t>服务器设在交易所机房</a:t>
            </a:r>
            <a:r>
              <a:rPr lang="zh-CN" altLang="en-US" dirty="0">
                <a:solidFill>
                  <a:srgbClr val="1B6B93"/>
                </a:solidFill>
                <a:latin typeface="+mn-ea"/>
              </a:rPr>
              <a:t>。</a:t>
            </a:r>
            <a:endParaRPr lang="en-US" dirty="0">
              <a:solidFill>
                <a:srgbClr val="1B6B93"/>
              </a:solidFill>
              <a:latin typeface="+mn-ea"/>
            </a:endParaRPr>
          </a:p>
        </p:txBody>
      </p:sp>
      <p:sp>
        <p:nvSpPr>
          <p:cNvPr id="11" name="TextBox 10">
            <a:extLst>
              <a:ext uri="{FF2B5EF4-FFF2-40B4-BE49-F238E27FC236}">
                <a16:creationId xmlns:a16="http://schemas.microsoft.com/office/drawing/2014/main" id="{48F20CAB-CD39-F05A-A89C-B4797404FBB2}"/>
              </a:ext>
            </a:extLst>
          </p:cNvPr>
          <p:cNvSpPr txBox="1"/>
          <p:nvPr/>
        </p:nvSpPr>
        <p:spPr>
          <a:xfrm>
            <a:off x="362980" y="2490313"/>
            <a:ext cx="6128601" cy="369332"/>
          </a:xfrm>
          <a:prstGeom prst="rect">
            <a:avLst/>
          </a:prstGeom>
          <a:noFill/>
        </p:spPr>
        <p:txBody>
          <a:bodyPr wrap="none" rtlCol="0">
            <a:spAutoFit/>
          </a:bodyPr>
          <a:lstStyle/>
          <a:p>
            <a:r>
              <a:rPr lang="en-US" dirty="0" err="1">
                <a:solidFill>
                  <a:srgbClr val="1B6B93"/>
                </a:solidFill>
                <a:latin typeface="+mn-ea"/>
              </a:rPr>
              <a:t>多种设备选择</a:t>
            </a:r>
            <a:r>
              <a:rPr lang="zh-CN" altLang="en-US" dirty="0">
                <a:solidFill>
                  <a:srgbClr val="1B6B93"/>
                </a:solidFill>
                <a:latin typeface="+mn-ea"/>
              </a:rPr>
              <a:t>：电脑版，网站版，手机版（苹果</a:t>
            </a:r>
            <a:r>
              <a:rPr lang="en-US" altLang="zh-CN" dirty="0">
                <a:solidFill>
                  <a:srgbClr val="1B6B93"/>
                </a:solidFill>
                <a:latin typeface="+mn-ea"/>
              </a:rPr>
              <a:t>&amp;</a:t>
            </a:r>
            <a:r>
              <a:rPr lang="zh-CN" altLang="en-US" dirty="0">
                <a:solidFill>
                  <a:srgbClr val="1B6B93"/>
                </a:solidFill>
                <a:latin typeface="+mn-ea"/>
              </a:rPr>
              <a:t>安卓）。</a:t>
            </a:r>
            <a:endParaRPr lang="en-US" altLang="zh-CN" dirty="0">
              <a:solidFill>
                <a:srgbClr val="1B6B93"/>
              </a:solidFill>
              <a:latin typeface="+mn-ea"/>
            </a:endParaRPr>
          </a:p>
        </p:txBody>
      </p:sp>
      <p:sp>
        <p:nvSpPr>
          <p:cNvPr id="12" name="Rectangle 11">
            <a:extLst>
              <a:ext uri="{FF2B5EF4-FFF2-40B4-BE49-F238E27FC236}">
                <a16:creationId xmlns:a16="http://schemas.microsoft.com/office/drawing/2014/main" id="{1BA1FA76-136B-204C-E060-97EC3AF11D09}"/>
              </a:ext>
            </a:extLst>
          </p:cNvPr>
          <p:cNvSpPr/>
          <p:nvPr/>
        </p:nvSpPr>
        <p:spPr>
          <a:xfrm>
            <a:off x="7363030" y="962579"/>
            <a:ext cx="4339472" cy="2750023"/>
          </a:xfrm>
          <a:prstGeom prst="rect">
            <a:avLst/>
          </a:prstGeom>
          <a:blipFill dpi="0" rotWithShape="1">
            <a:blip r:embed="rId2"/>
            <a:srcRect/>
            <a:stretch>
              <a:fillRect t="900" b="-9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6B93"/>
              </a:solidFill>
            </a:endParaRPr>
          </a:p>
        </p:txBody>
      </p:sp>
      <p:pic>
        <p:nvPicPr>
          <p:cNvPr id="13" name="Picture 2" descr="Chứng khoán Kiến thiết Việt Nam lại rút hồ sơ niêm yết cổ phiếu trên HOSE |  Mekong ASEAN">
            <a:extLst>
              <a:ext uri="{FF2B5EF4-FFF2-40B4-BE49-F238E27FC236}">
                <a16:creationId xmlns:a16="http://schemas.microsoft.com/office/drawing/2014/main" id="{6667CD33-2967-9441-9D59-BA0D6559E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029" y="3955466"/>
            <a:ext cx="4339471" cy="24355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5EADD43-A850-40BF-87FA-119E8165527F}"/>
              </a:ext>
            </a:extLst>
          </p:cNvPr>
          <p:cNvSpPr txBox="1"/>
          <p:nvPr/>
        </p:nvSpPr>
        <p:spPr>
          <a:xfrm>
            <a:off x="362980" y="3429000"/>
            <a:ext cx="7106433" cy="646331"/>
          </a:xfrm>
          <a:prstGeom prst="rect">
            <a:avLst/>
          </a:prstGeom>
          <a:noFill/>
        </p:spPr>
        <p:txBody>
          <a:bodyPr wrap="none" rtlCol="0">
            <a:spAutoFit/>
          </a:bodyPr>
          <a:lstStyle/>
          <a:p>
            <a:r>
              <a:rPr lang="en-US" dirty="0" err="1">
                <a:solidFill>
                  <a:srgbClr val="1B6B93"/>
                </a:solidFill>
              </a:rPr>
              <a:t>总部</a:t>
            </a:r>
            <a:r>
              <a:rPr lang="zh-CN" altLang="en-US" dirty="0">
                <a:solidFill>
                  <a:srgbClr val="1B6B93"/>
                </a:solidFill>
              </a:rPr>
              <a:t>：河内市，栋多郡，浪上坊，阮志清路</a:t>
            </a:r>
            <a:r>
              <a:rPr lang="en-US" altLang="zh-CN" dirty="0">
                <a:solidFill>
                  <a:srgbClr val="1B6B93"/>
                </a:solidFill>
              </a:rPr>
              <a:t>54A</a:t>
            </a:r>
            <a:r>
              <a:rPr lang="zh-CN" altLang="en-US" dirty="0">
                <a:solidFill>
                  <a:srgbClr val="1B6B93"/>
                </a:solidFill>
              </a:rPr>
              <a:t>号，</a:t>
            </a:r>
            <a:r>
              <a:rPr lang="en-US" altLang="zh-CN" dirty="0">
                <a:solidFill>
                  <a:srgbClr val="1B6B93"/>
                </a:solidFill>
              </a:rPr>
              <a:t>TNR </a:t>
            </a:r>
            <a:r>
              <a:rPr lang="zh-CN" altLang="en-US" dirty="0">
                <a:solidFill>
                  <a:srgbClr val="1B6B93"/>
                </a:solidFill>
              </a:rPr>
              <a:t>大楼 </a:t>
            </a:r>
            <a:r>
              <a:rPr lang="en-US" altLang="zh-CN" dirty="0">
                <a:solidFill>
                  <a:srgbClr val="1B6B93"/>
                </a:solidFill>
              </a:rPr>
              <a:t>11</a:t>
            </a:r>
            <a:r>
              <a:rPr lang="zh-CN" altLang="en-US" dirty="0">
                <a:solidFill>
                  <a:srgbClr val="1B6B93"/>
                </a:solidFill>
              </a:rPr>
              <a:t>层</a:t>
            </a:r>
            <a:endParaRPr lang="en-US" dirty="0">
              <a:solidFill>
                <a:srgbClr val="1B6B93"/>
              </a:solidFill>
            </a:endParaRPr>
          </a:p>
          <a:p>
            <a:r>
              <a:rPr lang="en-US" dirty="0" err="1">
                <a:solidFill>
                  <a:srgbClr val="1B6B93"/>
                </a:solidFill>
              </a:rPr>
              <a:t>分公司</a:t>
            </a:r>
            <a:r>
              <a:rPr lang="en-US" dirty="0">
                <a:solidFill>
                  <a:srgbClr val="1B6B93"/>
                </a:solidFill>
              </a:rPr>
              <a:t>:</a:t>
            </a:r>
            <a:r>
              <a:rPr lang="zh-CN" altLang="en-US" dirty="0">
                <a:solidFill>
                  <a:srgbClr val="1B6B93"/>
                </a:solidFill>
              </a:rPr>
              <a:t>胡志明市第一郡阮太平坊阮公著街</a:t>
            </a:r>
            <a:r>
              <a:rPr lang="en-US" altLang="zh-CN" dirty="0">
                <a:solidFill>
                  <a:srgbClr val="1B6B93"/>
                </a:solidFill>
              </a:rPr>
              <a:t>180-192</a:t>
            </a:r>
            <a:r>
              <a:rPr lang="zh-CN" altLang="en-US" dirty="0">
                <a:solidFill>
                  <a:srgbClr val="1B6B93"/>
                </a:solidFill>
              </a:rPr>
              <a:t>号，</a:t>
            </a:r>
            <a:r>
              <a:rPr lang="en-US" dirty="0">
                <a:solidFill>
                  <a:srgbClr val="1B6B93"/>
                </a:solidFill>
              </a:rPr>
              <a:t>TNR</a:t>
            </a:r>
            <a:r>
              <a:rPr lang="zh-CN" altLang="en-US" dirty="0">
                <a:solidFill>
                  <a:srgbClr val="1B6B93"/>
                </a:solidFill>
              </a:rPr>
              <a:t>大楼</a:t>
            </a:r>
            <a:r>
              <a:rPr lang="en-US" altLang="zh-CN" dirty="0">
                <a:solidFill>
                  <a:srgbClr val="1B6B93"/>
                </a:solidFill>
              </a:rPr>
              <a:t>20</a:t>
            </a:r>
            <a:r>
              <a:rPr lang="zh-CN" altLang="en-US" dirty="0">
                <a:solidFill>
                  <a:srgbClr val="1B6B93"/>
                </a:solidFill>
              </a:rPr>
              <a:t>层</a:t>
            </a:r>
            <a:endParaRPr lang="en-US" dirty="0">
              <a:solidFill>
                <a:srgbClr val="1B6B93"/>
              </a:solidFill>
            </a:endParaRPr>
          </a:p>
        </p:txBody>
      </p:sp>
      <p:pic>
        <p:nvPicPr>
          <p:cNvPr id="15" name="Picture 14">
            <a:extLst>
              <a:ext uri="{FF2B5EF4-FFF2-40B4-BE49-F238E27FC236}">
                <a16:creationId xmlns:a16="http://schemas.microsoft.com/office/drawing/2014/main" id="{8CC7BD4A-2C9A-19E8-3720-FE53FC025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665" y="4389415"/>
            <a:ext cx="4339471" cy="1826324"/>
          </a:xfrm>
          <a:prstGeom prst="rect">
            <a:avLst/>
          </a:prstGeom>
        </p:spPr>
      </p:pic>
      <p:sp>
        <p:nvSpPr>
          <p:cNvPr id="8" name="TextBox 7">
            <a:extLst>
              <a:ext uri="{FF2B5EF4-FFF2-40B4-BE49-F238E27FC236}">
                <a16:creationId xmlns:a16="http://schemas.microsoft.com/office/drawing/2014/main" id="{B6F18786-04DF-936C-E00D-16C141D0670D}"/>
              </a:ext>
            </a:extLst>
          </p:cNvPr>
          <p:cNvSpPr txBox="1"/>
          <p:nvPr/>
        </p:nvSpPr>
        <p:spPr>
          <a:xfrm>
            <a:off x="362980" y="2974342"/>
            <a:ext cx="5724644" cy="369332"/>
          </a:xfrm>
          <a:prstGeom prst="rect">
            <a:avLst/>
          </a:prstGeom>
          <a:noFill/>
        </p:spPr>
        <p:txBody>
          <a:bodyPr wrap="none" rtlCol="0">
            <a:spAutoFit/>
          </a:bodyPr>
          <a:lstStyle/>
          <a:p>
            <a:r>
              <a:rPr lang="en-US" dirty="0" err="1">
                <a:solidFill>
                  <a:srgbClr val="1B6B93"/>
                </a:solidFill>
                <a:latin typeface="+mn-ea"/>
              </a:rPr>
              <a:t>多种语言选择</a:t>
            </a:r>
            <a:r>
              <a:rPr lang="zh-CN" altLang="en-US" dirty="0">
                <a:solidFill>
                  <a:srgbClr val="1B6B93"/>
                </a:solidFill>
                <a:latin typeface="+mn-ea"/>
              </a:rPr>
              <a:t>：越南语，英语，简体中文，繁体中文。</a:t>
            </a:r>
            <a:endParaRPr lang="en-US" dirty="0">
              <a:solidFill>
                <a:srgbClr val="1B6B93"/>
              </a:solidFill>
              <a:latin typeface="+mn-ea"/>
            </a:endParaRPr>
          </a:p>
        </p:txBody>
      </p:sp>
      <p:sp>
        <p:nvSpPr>
          <p:cNvPr id="4" name="Slide Number Placeholder 3">
            <a:extLst>
              <a:ext uri="{FF2B5EF4-FFF2-40B4-BE49-F238E27FC236}">
                <a16:creationId xmlns:a16="http://schemas.microsoft.com/office/drawing/2014/main" id="{B23B72D3-ED7F-4239-BFBB-229193BFE64D}"/>
              </a:ext>
            </a:extLst>
          </p:cNvPr>
          <p:cNvSpPr>
            <a:spLocks noGrp="1"/>
          </p:cNvSpPr>
          <p:nvPr>
            <p:ph type="sldNum" sz="quarter" idx="12"/>
          </p:nvPr>
        </p:nvSpPr>
        <p:spPr/>
        <p:txBody>
          <a:bodyPr/>
          <a:lstStyle/>
          <a:p>
            <a:fld id="{E3AA6E91-8AE1-1843-898F-0F2DCEC2ED19}" type="slidenum">
              <a:rPr lang="en-US" smtClean="0">
                <a:solidFill>
                  <a:srgbClr val="1B6B93"/>
                </a:solidFill>
              </a:rPr>
              <a:t>4</a:t>
            </a:fld>
            <a:endParaRPr lang="en-US">
              <a:solidFill>
                <a:srgbClr val="1B6B93"/>
              </a:solidFill>
            </a:endParaRPr>
          </a:p>
        </p:txBody>
      </p:sp>
    </p:spTree>
    <p:extLst>
      <p:ext uri="{BB962C8B-B14F-4D97-AF65-F5344CB8AC3E}">
        <p14:creationId xmlns:p14="http://schemas.microsoft.com/office/powerpoint/2010/main" val="874792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8BB123-D418-4C0D-AD0B-02AEA0DBD195}"/>
              </a:ext>
            </a:extLst>
          </p:cNvPr>
          <p:cNvSpPr txBox="1"/>
          <p:nvPr/>
        </p:nvSpPr>
        <p:spPr>
          <a:xfrm>
            <a:off x="302975" y="1212745"/>
            <a:ext cx="4052821" cy="3416320"/>
          </a:xfrm>
          <a:prstGeom prst="rect">
            <a:avLst/>
          </a:prstGeom>
          <a:noFill/>
        </p:spPr>
        <p:txBody>
          <a:bodyPr wrap="square" rtlCol="0">
            <a:spAutoFit/>
          </a:bodyPr>
          <a:lstStyle/>
          <a:p>
            <a:pPr algn="just">
              <a:lnSpc>
                <a:spcPct val="150000"/>
              </a:lnSpc>
            </a:pPr>
            <a:r>
              <a:rPr lang="zh-CN" altLang="en-US" sz="1600" dirty="0">
                <a:solidFill>
                  <a:srgbClr val="1B6B93"/>
                </a:solidFill>
                <a:latin typeface="Times New Roman" panose="02020603050405020304" pitchFamily="18" charset="0"/>
              </a:rPr>
              <a:t>美元指数在经历了前两个月的大幅下跌后，在 </a:t>
            </a:r>
            <a:r>
              <a:rPr lang="en-US" altLang="zh-CN" sz="1600" dirty="0">
                <a:solidFill>
                  <a:srgbClr val="1B6B93"/>
                </a:solidFill>
                <a:latin typeface="Times New Roman" panose="02020603050405020304" pitchFamily="18" charset="0"/>
              </a:rPr>
              <a:t>2 </a:t>
            </a:r>
            <a:r>
              <a:rPr lang="zh-CN" altLang="en-US" sz="1600" dirty="0">
                <a:solidFill>
                  <a:srgbClr val="1B6B93"/>
                </a:solidFill>
                <a:latin typeface="Times New Roman" panose="02020603050405020304" pitchFamily="18" charset="0"/>
              </a:rPr>
              <a:t>月份趋于回升，导致本币兑美元贬值。 然而，与其他区域货币相比，越南盾的贬值幅度仍然最小。从 </a:t>
            </a:r>
            <a:r>
              <a:rPr lang="en-US" altLang="zh-CN" sz="1600" dirty="0">
                <a:solidFill>
                  <a:srgbClr val="1B6B93"/>
                </a:solidFill>
                <a:latin typeface="Times New Roman" panose="02020603050405020304" pitchFamily="18" charset="0"/>
              </a:rPr>
              <a:t>2022 </a:t>
            </a:r>
            <a:r>
              <a:rPr lang="zh-CN" altLang="en-US" sz="1600" dirty="0">
                <a:solidFill>
                  <a:srgbClr val="1B6B93"/>
                </a:solidFill>
                <a:latin typeface="Times New Roman" panose="02020603050405020304" pitchFamily="18" charset="0"/>
              </a:rPr>
              <a:t>年初开始，当货币市场开始剧烈波动时，</a:t>
            </a:r>
            <a:r>
              <a:rPr lang="en-US" altLang="zh-CN" sz="1600" dirty="0">
                <a:solidFill>
                  <a:srgbClr val="1B6B93"/>
                </a:solidFill>
                <a:latin typeface="Times New Roman" panose="02020603050405020304" pitchFamily="18" charset="0"/>
              </a:rPr>
              <a:t>VND </a:t>
            </a:r>
            <a:r>
              <a:rPr lang="zh-CN" altLang="en-US" sz="1600" dirty="0">
                <a:solidFill>
                  <a:srgbClr val="1B6B93"/>
                </a:solidFill>
                <a:latin typeface="Times New Roman" panose="02020603050405020304" pitchFamily="18" charset="0"/>
              </a:rPr>
              <a:t>仅贬值（</a:t>
            </a:r>
            <a:r>
              <a:rPr lang="en-US" altLang="zh-CN" sz="1600" dirty="0">
                <a:solidFill>
                  <a:srgbClr val="1B6B93"/>
                </a:solidFill>
                <a:latin typeface="Times New Roman" panose="02020603050405020304" pitchFamily="18" charset="0"/>
              </a:rPr>
              <a:t>-3.59%</a:t>
            </a:r>
            <a:r>
              <a:rPr lang="zh-CN" altLang="en-US" sz="1600" dirty="0">
                <a:solidFill>
                  <a:srgbClr val="1B6B93"/>
                </a:solidFill>
                <a:latin typeface="Times New Roman" panose="02020603050405020304" pitchFamily="18" charset="0"/>
              </a:rPr>
              <a:t>）且低于 </a:t>
            </a:r>
            <a:r>
              <a:rPr lang="en-US" altLang="zh-CN" sz="1600" dirty="0">
                <a:solidFill>
                  <a:srgbClr val="1B6B93"/>
                </a:solidFill>
                <a:latin typeface="Times New Roman" panose="02020603050405020304" pitchFamily="18" charset="0"/>
              </a:rPr>
              <a:t>PHP</a:t>
            </a:r>
            <a:r>
              <a:rPr lang="zh-CN" altLang="en-US" sz="1600" dirty="0">
                <a:solidFill>
                  <a:srgbClr val="1B6B93"/>
                </a:solidFill>
                <a:latin typeface="Times New Roman" panose="02020603050405020304" pitchFamily="18" charset="0"/>
              </a:rPr>
              <a:t>（</a:t>
            </a:r>
            <a:r>
              <a:rPr lang="en-US" altLang="zh-CN" sz="1600" dirty="0">
                <a:solidFill>
                  <a:srgbClr val="1B6B93"/>
                </a:solidFill>
                <a:latin typeface="Times New Roman" panose="02020603050405020304" pitchFamily="18" charset="0"/>
              </a:rPr>
              <a:t>-7.61%</a:t>
            </a:r>
            <a:r>
              <a:rPr lang="zh-CN" altLang="en-US" sz="1600" dirty="0">
                <a:solidFill>
                  <a:srgbClr val="1B6B93"/>
                </a:solidFill>
                <a:latin typeface="Times New Roman" panose="02020603050405020304" pitchFamily="18" charset="0"/>
              </a:rPr>
              <a:t>）； 马币 </a:t>
            </a:r>
            <a:r>
              <a:rPr lang="en-US" altLang="zh-CN" sz="1600" dirty="0">
                <a:solidFill>
                  <a:srgbClr val="1B6B93"/>
                </a:solidFill>
                <a:latin typeface="Times New Roman" panose="02020603050405020304" pitchFamily="18" charset="0"/>
              </a:rPr>
              <a:t>(-7.76%)</a:t>
            </a:r>
            <a:r>
              <a:rPr lang="zh-CN" altLang="en-US" sz="1600" dirty="0">
                <a:solidFill>
                  <a:srgbClr val="1B6B93"/>
                </a:solidFill>
                <a:latin typeface="Times New Roman" panose="02020603050405020304" pitchFamily="18" charset="0"/>
              </a:rPr>
              <a:t>； 印尼卢比 </a:t>
            </a:r>
            <a:r>
              <a:rPr lang="en-US" altLang="zh-CN" sz="1600" dirty="0">
                <a:solidFill>
                  <a:srgbClr val="1B6B93"/>
                </a:solidFill>
                <a:latin typeface="Times New Roman" panose="02020603050405020304" pitchFamily="18" charset="0"/>
              </a:rPr>
              <a:t>(-7.28%)</a:t>
            </a:r>
            <a:r>
              <a:rPr lang="zh-CN" altLang="en-US" sz="1600" dirty="0">
                <a:solidFill>
                  <a:srgbClr val="1B6B93"/>
                </a:solidFill>
                <a:latin typeface="Times New Roman" panose="02020603050405020304" pitchFamily="18" charset="0"/>
              </a:rPr>
              <a:t>； 人民币（</a:t>
            </a:r>
            <a:r>
              <a:rPr lang="en-US" altLang="zh-CN" sz="1600" dirty="0">
                <a:solidFill>
                  <a:srgbClr val="1B6B93"/>
                </a:solidFill>
                <a:latin typeface="Times New Roman" panose="02020603050405020304" pitchFamily="18" charset="0"/>
              </a:rPr>
              <a:t>-8.77%</a:t>
            </a:r>
            <a:r>
              <a:rPr lang="zh-CN" altLang="en-US" sz="1600" dirty="0">
                <a:solidFill>
                  <a:srgbClr val="1B6B93"/>
                </a:solidFill>
                <a:latin typeface="Times New Roman" panose="02020603050405020304" pitchFamily="18" charset="0"/>
              </a:rPr>
              <a:t>）等。</a:t>
            </a:r>
          </a:p>
          <a:p>
            <a:pPr algn="just">
              <a:lnSpc>
                <a:spcPct val="150000"/>
              </a:lnSpc>
            </a:pPr>
            <a:endParaRPr lang="zh-CN" altLang="en-US" sz="1600" dirty="0">
              <a:solidFill>
                <a:srgbClr val="1B6B93"/>
              </a:solidFill>
              <a:latin typeface="Times New Roman" panose="02020603050405020304" pitchFamily="18" charset="0"/>
            </a:endParaRPr>
          </a:p>
        </p:txBody>
      </p:sp>
      <p:sp>
        <p:nvSpPr>
          <p:cNvPr id="14"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614483" y="341867"/>
            <a:ext cx="8673445" cy="426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zh-CN" altLang="en-US" b="1">
                <a:solidFill>
                  <a:srgbClr val="1B6B93"/>
                </a:solidFill>
                <a:latin typeface="+mj-lt"/>
                <a:ea typeface="+mj-ea"/>
                <a:cs typeface="华文细黑"/>
              </a:rPr>
              <a:t>越南盾贬值幅度低于其他地区货币</a:t>
            </a:r>
          </a:p>
        </p:txBody>
      </p:sp>
      <p:graphicFrame>
        <p:nvGraphicFramePr>
          <p:cNvPr id="10" name="Chart 9">
            <a:extLst>
              <a:ext uri="{FF2B5EF4-FFF2-40B4-BE49-F238E27FC236}">
                <a16:creationId xmlns:a16="http://schemas.microsoft.com/office/drawing/2014/main" id="{66F66AB5-A455-4442-8AB9-A3175CA96FC8}"/>
              </a:ext>
            </a:extLst>
          </p:cNvPr>
          <p:cNvGraphicFramePr>
            <a:graphicFrameLocks/>
          </p:cNvGraphicFramePr>
          <p:nvPr>
            <p:extLst>
              <p:ext uri="{D42A27DB-BD31-4B8C-83A1-F6EECF244321}">
                <p14:modId xmlns:p14="http://schemas.microsoft.com/office/powerpoint/2010/main" val="2428287168"/>
              </p:ext>
            </p:extLst>
          </p:nvPr>
        </p:nvGraphicFramePr>
        <p:xfrm>
          <a:off x="4586250" y="821934"/>
          <a:ext cx="7181140" cy="530146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F90F1F8-D3E8-BD42-21F4-1E687E12E3FD}"/>
              </a:ext>
            </a:extLst>
          </p:cNvPr>
          <p:cNvSpPr txBox="1"/>
          <p:nvPr/>
        </p:nvSpPr>
        <p:spPr>
          <a:xfrm>
            <a:off x="9974507" y="6198349"/>
            <a:ext cx="1964256" cy="292388"/>
          </a:xfrm>
          <a:prstGeom prst="rect">
            <a:avLst/>
          </a:prstGeom>
          <a:noFill/>
        </p:spPr>
        <p:txBody>
          <a:bodyPr wrap="none" rtlCol="0">
            <a:spAutoFit/>
          </a:bodyPr>
          <a:lstStyle/>
          <a:p>
            <a:r>
              <a:rPr lang="en-US" sz="1300" i="1" dirty="0">
                <a:solidFill>
                  <a:srgbClr val="1B6B93"/>
                </a:solidFill>
              </a:rPr>
              <a:t> </a:t>
            </a:r>
            <a:r>
              <a:rPr lang="zh-CN" altLang="en-US" sz="1300" i="1" dirty="0">
                <a:solidFill>
                  <a:srgbClr val="1B6B93"/>
                </a:solidFill>
              </a:rPr>
              <a:t>数据来源：</a:t>
            </a:r>
            <a:r>
              <a:rPr lang="en-US" sz="1300" i="1" dirty="0">
                <a:solidFill>
                  <a:srgbClr val="1B6B93"/>
                </a:solidFill>
              </a:rPr>
              <a:t>CSI Research</a:t>
            </a:r>
          </a:p>
        </p:txBody>
      </p:sp>
      <p:pic>
        <p:nvPicPr>
          <p:cNvPr id="6" name="Picture 5">
            <a:extLst>
              <a:ext uri="{FF2B5EF4-FFF2-40B4-BE49-F238E27FC236}">
                <a16:creationId xmlns:a16="http://schemas.microsoft.com/office/drawing/2014/main" id="{658708A3-6E61-87D7-EA80-D06FC4B954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0108" b="89827" l="50305" r="95366"/>
                    </a14:imgEffect>
                  </a14:imgLayer>
                </a14:imgProps>
              </a:ext>
              <a:ext uri="{28A0092B-C50C-407E-A947-70E740481C1C}">
                <a14:useLocalDpi xmlns:a14="http://schemas.microsoft.com/office/drawing/2010/main" val="0"/>
              </a:ext>
            </a:extLst>
          </a:blip>
          <a:srcRect l="45309" t="32243" r="-2036" b="107"/>
          <a:stretch/>
        </p:blipFill>
        <p:spPr>
          <a:xfrm>
            <a:off x="1201252" y="4399050"/>
            <a:ext cx="3884940" cy="2610342"/>
          </a:xfrm>
          <a:prstGeom prst="rect">
            <a:avLst/>
          </a:prstGeom>
        </p:spPr>
      </p:pic>
      <p:pic>
        <p:nvPicPr>
          <p:cNvPr id="6146" name="Picture 2" descr="PSD vietnam currency dong 50.000: stack of vnd vietnam banknote">
            <a:extLst>
              <a:ext uri="{FF2B5EF4-FFF2-40B4-BE49-F238E27FC236}">
                <a16:creationId xmlns:a16="http://schemas.microsoft.com/office/drawing/2014/main" id="{43CD6C81-3CD3-063F-9F5E-07259099DDB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19" b="96965" l="2556" r="99201"/>
                    </a14:imgEffect>
                  </a14:imgLayer>
                </a14:imgProps>
              </a:ext>
              <a:ext uri="{28A0092B-C50C-407E-A947-70E740481C1C}">
                <a14:useLocalDpi xmlns:a14="http://schemas.microsoft.com/office/drawing/2010/main" val="0"/>
              </a:ext>
            </a:extLst>
          </a:blip>
          <a:srcRect/>
          <a:stretch>
            <a:fillRect/>
          </a:stretch>
        </p:blipFill>
        <p:spPr bwMode="auto">
          <a:xfrm>
            <a:off x="302975" y="5092519"/>
            <a:ext cx="1398218" cy="139821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3F3EDE3-8A06-40ED-8023-66E17B850BB6}"/>
              </a:ext>
            </a:extLst>
          </p:cNvPr>
          <p:cNvSpPr>
            <a:spLocks noGrp="1"/>
          </p:cNvSpPr>
          <p:nvPr>
            <p:ph type="sldNum" sz="quarter" idx="12"/>
          </p:nvPr>
        </p:nvSpPr>
        <p:spPr/>
        <p:txBody>
          <a:bodyPr/>
          <a:lstStyle/>
          <a:p>
            <a:fld id="{E3AA6E91-8AE1-1843-898F-0F2DCEC2ED19}" type="slidenum">
              <a:rPr lang="en-US" smtClean="0">
                <a:solidFill>
                  <a:srgbClr val="1B6B93"/>
                </a:solidFill>
              </a:rPr>
              <a:t>40</a:t>
            </a:fld>
            <a:endParaRPr lang="en-US">
              <a:solidFill>
                <a:srgbClr val="1B6B93"/>
              </a:solidFill>
            </a:endParaRPr>
          </a:p>
        </p:txBody>
      </p:sp>
    </p:spTree>
    <p:extLst>
      <p:ext uri="{BB962C8B-B14F-4D97-AF65-F5344CB8AC3E}">
        <p14:creationId xmlns:p14="http://schemas.microsoft.com/office/powerpoint/2010/main" val="35110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4" grpId="1" bldLvl="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701475" y="332247"/>
            <a:ext cx="8673445" cy="426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lvl="0" algn="just"/>
            <a:r>
              <a:rPr lang="en-US" b="1" dirty="0">
                <a:solidFill>
                  <a:srgbClr val="1B6B93"/>
                </a:solidFill>
                <a:latin typeface="Times New Roman" panose="02020603050405020304" pitchFamily="18" charset="0"/>
                <a:ea typeface="Roboto Medium" panose="02000000000000000000" pitchFamily="2" charset="0"/>
                <a:cs typeface="Times New Roman" panose="02020603050405020304" pitchFamily="18" charset="0"/>
              </a:rPr>
              <a:t>2023</a:t>
            </a:r>
            <a:r>
              <a:rPr lang="zh-CN" altLang="en-US" b="1" dirty="0">
                <a:solidFill>
                  <a:srgbClr val="1B6B93"/>
                </a:solidFill>
                <a:latin typeface="Times New Roman" panose="02020603050405020304" pitchFamily="18" charset="0"/>
                <a:ea typeface="Roboto Medium" panose="02000000000000000000" pitchFamily="2" charset="0"/>
                <a:cs typeface="Times New Roman" panose="02020603050405020304" pitchFamily="18" charset="0"/>
              </a:rPr>
              <a:t>年宏观经济预测</a:t>
            </a:r>
            <a:r>
              <a:rPr lang="en-US" altLang="vi-VN" b="1" dirty="0">
                <a:solidFill>
                  <a:srgbClr val="1B6B93"/>
                </a:solidFill>
                <a:latin typeface="Times New Roman" panose="02020603050405020304" pitchFamily="18" charset="0"/>
                <a:ea typeface="华文细黑"/>
                <a:cs typeface="华文细黑"/>
              </a:rPr>
              <a:t>- CSI</a:t>
            </a:r>
            <a:endParaRPr lang="en-US" altLang="vi-VN" b="1" dirty="0">
              <a:solidFill>
                <a:srgbClr val="1B6B93"/>
              </a:solidFill>
              <a:latin typeface="Calibri Light" panose="020F0302020204030204"/>
              <a:ea typeface="华文细黑"/>
              <a:cs typeface="华文细黑"/>
            </a:endParaRPr>
          </a:p>
        </p:txBody>
      </p:sp>
      <p:sp>
        <p:nvSpPr>
          <p:cNvPr id="7" name="TextBox 6">
            <a:extLst>
              <a:ext uri="{FF2B5EF4-FFF2-40B4-BE49-F238E27FC236}">
                <a16:creationId xmlns:a16="http://schemas.microsoft.com/office/drawing/2014/main" id="{391FEAEB-F988-1FE2-4B2E-1FFDEBC99423}"/>
              </a:ext>
            </a:extLst>
          </p:cNvPr>
          <p:cNvSpPr txBox="1"/>
          <p:nvPr/>
        </p:nvSpPr>
        <p:spPr>
          <a:xfrm>
            <a:off x="4820544" y="3850375"/>
            <a:ext cx="1603581" cy="292388"/>
          </a:xfrm>
          <a:prstGeom prst="rect">
            <a:avLst/>
          </a:prstGeom>
          <a:noFill/>
        </p:spPr>
        <p:txBody>
          <a:bodyPr wrap="none" rtlCol="0">
            <a:spAutoFit/>
          </a:bodyPr>
          <a:lstStyle/>
          <a:p>
            <a:r>
              <a:rPr lang="en-US" sz="1300" i="1" dirty="0">
                <a:solidFill>
                  <a:srgbClr val="1B6B93"/>
                </a:solidFill>
              </a:rPr>
              <a:t> </a:t>
            </a:r>
            <a:r>
              <a:rPr lang="en-US" sz="1300" i="1" dirty="0" err="1">
                <a:solidFill>
                  <a:srgbClr val="1B6B93"/>
                </a:solidFill>
              </a:rPr>
              <a:t>Nguồn</a:t>
            </a:r>
            <a:r>
              <a:rPr lang="en-US" sz="1300" i="1" dirty="0">
                <a:solidFill>
                  <a:srgbClr val="1B6B93"/>
                </a:solidFill>
              </a:rPr>
              <a:t>: CSI Research</a:t>
            </a:r>
          </a:p>
        </p:txBody>
      </p:sp>
      <p:sp>
        <p:nvSpPr>
          <p:cNvPr id="10"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701475" y="1080655"/>
            <a:ext cx="2776016" cy="408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lnSpc>
                <a:spcPct val="150000"/>
              </a:lnSpc>
            </a:pPr>
            <a:r>
              <a:rPr lang="zh-CN" altLang="en-US" b="1" dirty="0">
                <a:solidFill>
                  <a:srgbClr val="1B6B93"/>
                </a:solidFill>
                <a:latin typeface="Times New Roman" panose="02020603050405020304" pitchFamily="18" charset="0"/>
                <a:cs typeface="Times New Roman" panose="02020603050405020304" pitchFamily="18" charset="0"/>
              </a:rPr>
              <a:t>从</a:t>
            </a:r>
            <a:r>
              <a:rPr lang="en-US" altLang="zh-CN" b="1" dirty="0">
                <a:solidFill>
                  <a:srgbClr val="1B6B93"/>
                </a:solidFill>
                <a:latin typeface="Times New Roman" panose="02020603050405020304" pitchFamily="18" charset="0"/>
                <a:cs typeface="Times New Roman" panose="02020603050405020304" pitchFamily="18" charset="0"/>
              </a:rPr>
              <a:t>2022</a:t>
            </a:r>
            <a:r>
              <a:rPr lang="zh-CN" altLang="en-US" b="1" dirty="0">
                <a:solidFill>
                  <a:srgbClr val="1B6B93"/>
                </a:solidFill>
                <a:latin typeface="Times New Roman" panose="02020603050405020304" pitchFamily="18" charset="0"/>
                <a:cs typeface="Times New Roman" panose="02020603050405020304" pitchFamily="18" charset="0"/>
              </a:rPr>
              <a:t>年和</a:t>
            </a:r>
            <a:r>
              <a:rPr lang="en-US" altLang="zh-CN" b="1" dirty="0">
                <a:solidFill>
                  <a:srgbClr val="1B6B93"/>
                </a:solidFill>
                <a:latin typeface="Times New Roman" panose="02020603050405020304" pitchFamily="18" charset="0"/>
                <a:cs typeface="Times New Roman" panose="02020603050405020304" pitchFamily="18" charset="0"/>
              </a:rPr>
              <a:t>2023</a:t>
            </a:r>
            <a:r>
              <a:rPr lang="zh-CN" altLang="en-US" b="1" dirty="0">
                <a:solidFill>
                  <a:srgbClr val="1B6B93"/>
                </a:solidFill>
                <a:latin typeface="Times New Roman" panose="02020603050405020304" pitchFamily="18" charset="0"/>
                <a:cs typeface="Times New Roman" panose="02020603050405020304" pitchFamily="18" charset="0"/>
              </a:rPr>
              <a:t>年第一季度的宏观经济数据</a:t>
            </a:r>
            <a:r>
              <a:rPr lang="zh-CN" altLang="en-US" dirty="0">
                <a:solidFill>
                  <a:srgbClr val="1B6B93"/>
                </a:solidFill>
                <a:latin typeface="Times New Roman" panose="02020603050405020304" pitchFamily="18" charset="0"/>
                <a:cs typeface="Times New Roman" panose="02020603050405020304" pitchFamily="18" charset="0"/>
              </a:rPr>
              <a:t>，我们总结出对</a:t>
            </a:r>
            <a:r>
              <a:rPr lang="en-US" altLang="zh-CN" dirty="0">
                <a:solidFill>
                  <a:srgbClr val="1B6B93"/>
                </a:solidFill>
                <a:latin typeface="Times New Roman" panose="02020603050405020304" pitchFamily="18" charset="0"/>
                <a:cs typeface="Times New Roman" panose="02020603050405020304" pitchFamily="18" charset="0"/>
              </a:rPr>
              <a:t>2023</a:t>
            </a:r>
            <a:r>
              <a:rPr lang="zh-CN" altLang="en-US" dirty="0">
                <a:solidFill>
                  <a:srgbClr val="1B6B93"/>
                </a:solidFill>
                <a:latin typeface="Times New Roman" panose="02020603050405020304" pitchFamily="18" charset="0"/>
                <a:cs typeface="Times New Roman" panose="02020603050405020304" pitchFamily="18" charset="0"/>
              </a:rPr>
              <a:t>年一些重要指标的预测（与</a:t>
            </a:r>
            <a:r>
              <a:rPr lang="en-US" altLang="zh-CN" dirty="0">
                <a:solidFill>
                  <a:srgbClr val="1B6B93"/>
                </a:solidFill>
                <a:latin typeface="Times New Roman" panose="02020603050405020304" pitchFamily="18" charset="0"/>
                <a:cs typeface="Times New Roman" panose="02020603050405020304" pitchFamily="18" charset="0"/>
              </a:rPr>
              <a:t>2023</a:t>
            </a:r>
            <a:r>
              <a:rPr lang="zh-CN" altLang="en-US" dirty="0">
                <a:solidFill>
                  <a:srgbClr val="1B6B93"/>
                </a:solidFill>
                <a:latin typeface="Times New Roman" panose="02020603050405020304" pitchFamily="18" charset="0"/>
                <a:cs typeface="Times New Roman" panose="02020603050405020304" pitchFamily="18" charset="0"/>
              </a:rPr>
              <a:t>年初预测保持不变）：</a:t>
            </a:r>
          </a:p>
          <a:p>
            <a:pPr algn="just"/>
            <a:endParaRPr lang="vi-VN" altLang="vi-VN" sz="1202" dirty="0">
              <a:solidFill>
                <a:srgbClr val="1B6B93"/>
              </a:solidFill>
              <a:latin typeface="Times New Roman" panose="02020603050405020304" pitchFamily="18" charset="0"/>
              <a:ea typeface="华文细黑"/>
              <a:cs typeface="华文细黑"/>
            </a:endParaRPr>
          </a:p>
          <a:p>
            <a:pPr algn="just"/>
            <a:endParaRPr lang="en-US" altLang="vi-VN" sz="1202" dirty="0">
              <a:solidFill>
                <a:srgbClr val="1B6B93"/>
              </a:solidFill>
              <a:latin typeface="Calibri Light" panose="020F0302020204030204"/>
              <a:ea typeface="华文细黑"/>
              <a:cs typeface="华文细黑"/>
            </a:endParaRPr>
          </a:p>
        </p:txBody>
      </p:sp>
      <p:sp>
        <p:nvSpPr>
          <p:cNvPr id="11" name="TextBox 10"/>
          <p:cNvSpPr txBox="1"/>
          <p:nvPr/>
        </p:nvSpPr>
        <p:spPr>
          <a:xfrm>
            <a:off x="6919518" y="6217690"/>
            <a:ext cx="2455402" cy="2773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zh-CN" altLang="en-US" sz="1202" i="1" dirty="0">
                <a:solidFill>
                  <a:srgbClr val="1B6B93"/>
                </a:solidFill>
                <a:latin typeface="Times New Roman" panose="02020603050405020304" pitchFamily="18" charset="0"/>
                <a:cs typeface="Times New Roman" panose="02020603050405020304" pitchFamily="18" charset="0"/>
              </a:rPr>
              <a:t>数据来源</a:t>
            </a:r>
            <a:r>
              <a:rPr lang="en-US" sz="1202" i="1" dirty="0">
                <a:solidFill>
                  <a:srgbClr val="1B6B93"/>
                </a:solidFill>
                <a:latin typeface="Times New Roman" panose="02020603050405020304" pitchFamily="18" charset="0"/>
                <a:cs typeface="Times New Roman" panose="02020603050405020304" pitchFamily="18" charset="0"/>
              </a:rPr>
              <a:t>: CSI</a:t>
            </a:r>
            <a:r>
              <a:rPr lang="zh-CN" altLang="en-US" sz="1202" i="1" dirty="0">
                <a:solidFill>
                  <a:srgbClr val="1B6B93"/>
                </a:solidFill>
                <a:latin typeface="Times New Roman" panose="02020603050405020304" pitchFamily="18" charset="0"/>
                <a:cs typeface="Times New Roman" panose="02020603050405020304" pitchFamily="18" charset="0"/>
              </a:rPr>
              <a:t>预测</a:t>
            </a:r>
            <a:endParaRPr lang="en-US" sz="1202" i="1" dirty="0">
              <a:solidFill>
                <a:srgbClr val="1B6B93"/>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197013474"/>
              </p:ext>
            </p:extLst>
          </p:nvPr>
        </p:nvGraphicFramePr>
        <p:xfrm>
          <a:off x="4248018" y="662682"/>
          <a:ext cx="7065742" cy="5412652"/>
        </p:xfrm>
        <a:graphic>
          <a:graphicData uri="http://schemas.openxmlformats.org/drawingml/2006/table">
            <a:tbl>
              <a:tblPr firstRow="1" firstCol="1" bandRow="1"/>
              <a:tblGrid>
                <a:gridCol w="2029521">
                  <a:extLst>
                    <a:ext uri="{9D8B030D-6E8A-4147-A177-3AD203B41FA5}">
                      <a16:colId xmlns:a16="http://schemas.microsoft.com/office/drawing/2014/main" val="20000"/>
                    </a:ext>
                  </a:extLst>
                </a:gridCol>
                <a:gridCol w="620131">
                  <a:extLst>
                    <a:ext uri="{9D8B030D-6E8A-4147-A177-3AD203B41FA5}">
                      <a16:colId xmlns:a16="http://schemas.microsoft.com/office/drawing/2014/main" val="20001"/>
                    </a:ext>
                  </a:extLst>
                </a:gridCol>
                <a:gridCol w="620131">
                  <a:extLst>
                    <a:ext uri="{9D8B030D-6E8A-4147-A177-3AD203B41FA5}">
                      <a16:colId xmlns:a16="http://schemas.microsoft.com/office/drawing/2014/main" val="20002"/>
                    </a:ext>
                  </a:extLst>
                </a:gridCol>
                <a:gridCol w="620131">
                  <a:extLst>
                    <a:ext uri="{9D8B030D-6E8A-4147-A177-3AD203B41FA5}">
                      <a16:colId xmlns:a16="http://schemas.microsoft.com/office/drawing/2014/main" val="20003"/>
                    </a:ext>
                  </a:extLst>
                </a:gridCol>
                <a:gridCol w="620131">
                  <a:extLst>
                    <a:ext uri="{9D8B030D-6E8A-4147-A177-3AD203B41FA5}">
                      <a16:colId xmlns:a16="http://schemas.microsoft.com/office/drawing/2014/main" val="20004"/>
                    </a:ext>
                  </a:extLst>
                </a:gridCol>
                <a:gridCol w="620131">
                  <a:extLst>
                    <a:ext uri="{9D8B030D-6E8A-4147-A177-3AD203B41FA5}">
                      <a16:colId xmlns:a16="http://schemas.microsoft.com/office/drawing/2014/main" val="20005"/>
                    </a:ext>
                  </a:extLst>
                </a:gridCol>
                <a:gridCol w="620131">
                  <a:extLst>
                    <a:ext uri="{9D8B030D-6E8A-4147-A177-3AD203B41FA5}">
                      <a16:colId xmlns:a16="http://schemas.microsoft.com/office/drawing/2014/main" val="20006"/>
                    </a:ext>
                  </a:extLst>
                </a:gridCol>
                <a:gridCol w="535869">
                  <a:extLst>
                    <a:ext uri="{9D8B030D-6E8A-4147-A177-3AD203B41FA5}">
                      <a16:colId xmlns:a16="http://schemas.microsoft.com/office/drawing/2014/main" val="20007"/>
                    </a:ext>
                  </a:extLst>
                </a:gridCol>
                <a:gridCol w="779566">
                  <a:extLst>
                    <a:ext uri="{9D8B030D-6E8A-4147-A177-3AD203B41FA5}">
                      <a16:colId xmlns:a16="http://schemas.microsoft.com/office/drawing/2014/main" val="20008"/>
                    </a:ext>
                  </a:extLst>
                </a:gridCol>
              </a:tblGrid>
              <a:tr h="1175250">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gn="ctr">
                        <a:lnSpc>
                          <a:spcPct val="107000"/>
                        </a:lnSpc>
                        <a:spcBef>
                          <a:spcPts val="0"/>
                        </a:spcBef>
                        <a:spcAft>
                          <a:spcPts val="0"/>
                        </a:spcAft>
                      </a:pPr>
                      <a:r>
                        <a:rPr lang="zh-CN" altLang="en-US" sz="1200" dirty="0">
                          <a:effectLst/>
                          <a:latin typeface="Times" panose="02020603050405020304" pitchFamily="18" charset="0"/>
                          <a:ea typeface="+mj-ea"/>
                          <a:cs typeface="Times" panose="02020603050405020304" pitchFamily="18" charset="0"/>
                        </a:rPr>
                        <a:t>年度</a:t>
                      </a:r>
                      <a:endParaRPr lang="en-US" sz="1200" dirty="0">
                        <a:effectLst/>
                        <a:latin typeface="Times" panose="02020603050405020304" pitchFamily="18" charset="0"/>
                        <a:ea typeface="+mj-ea"/>
                        <a:cs typeface="Times" panose="02020603050405020304" pitchFamily="18" charset="0"/>
                      </a:endParaRPr>
                    </a:p>
                  </a:txBody>
                  <a:tcPr marL="35989" marR="35989"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2016</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2017</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2018</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2019</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2020</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2021</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gn="ctr">
                        <a:lnSpc>
                          <a:spcPct val="107000"/>
                        </a:lnSpc>
                        <a:spcBef>
                          <a:spcPts val="0"/>
                        </a:spcBef>
                        <a:spcAft>
                          <a:spcPts val="0"/>
                        </a:spcAft>
                      </a:pPr>
                      <a:r>
                        <a:rPr lang="en-US" sz="1200" dirty="0">
                          <a:effectLst/>
                          <a:latin typeface="Times New Roman" panose="02020603050405020304" pitchFamily="18" charset="0"/>
                          <a:ea typeface="Tahoma" panose="020B0604030504040204" pitchFamily="34" charset="0"/>
                          <a:cs typeface="Times New Roman" panose="02020603050405020304" pitchFamily="18" charset="0"/>
                        </a:rPr>
                        <a:t>2022F</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2023F</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00"/>
                  </a:ext>
                </a:extLst>
              </a:tr>
              <a:tr h="593518">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07000"/>
                        </a:lnSpc>
                        <a:spcBef>
                          <a:spcPts val="0"/>
                        </a:spcBef>
                        <a:spcAft>
                          <a:spcPts val="0"/>
                        </a:spcAft>
                      </a:pPr>
                      <a:r>
                        <a:rPr lang="en-US" sz="1200" dirty="0">
                          <a:effectLst/>
                          <a:latin typeface="Times" panose="02020603050405020304" pitchFamily="18" charset="0"/>
                          <a:ea typeface="+mj-ea"/>
                          <a:cs typeface="Times" panose="02020603050405020304" pitchFamily="18" charset="0"/>
                        </a:rPr>
                        <a:t>GDP</a:t>
                      </a:r>
                      <a:r>
                        <a:rPr lang="zh-CN" altLang="en-US" sz="1200" dirty="0">
                          <a:effectLst/>
                          <a:latin typeface="Times" panose="02020603050405020304" pitchFamily="18" charset="0"/>
                          <a:ea typeface="+mj-ea"/>
                          <a:cs typeface="Times" panose="02020603050405020304" pitchFamily="18" charset="0"/>
                        </a:rPr>
                        <a:t>增长率</a:t>
                      </a:r>
                      <a:endParaRPr lang="en-US" sz="1200" dirty="0">
                        <a:effectLst/>
                        <a:latin typeface="Times" panose="02020603050405020304" pitchFamily="18" charset="0"/>
                        <a:ea typeface="+mj-ea"/>
                        <a:cs typeface="Times" panose="02020603050405020304" pitchFamily="18" charset="0"/>
                      </a:endParaRPr>
                    </a:p>
                    <a:p>
                      <a:pPr marL="0" marR="0">
                        <a:lnSpc>
                          <a:spcPct val="107000"/>
                        </a:lnSpc>
                        <a:spcBef>
                          <a:spcPts val="0"/>
                        </a:spcBef>
                        <a:spcAft>
                          <a:spcPts val="0"/>
                        </a:spcAft>
                      </a:pPr>
                      <a:r>
                        <a:rPr lang="en-US" sz="1200" dirty="0">
                          <a:effectLst/>
                          <a:latin typeface="Times" panose="02020603050405020304" pitchFamily="18" charset="0"/>
                          <a:ea typeface="+mj-ea"/>
                          <a:cs typeface="Times" panose="02020603050405020304" pitchFamily="18" charset="0"/>
                        </a:rPr>
                        <a:t> (%)</a:t>
                      </a:r>
                    </a:p>
                  </a:txBody>
                  <a:tcPr marL="35989" marR="35989"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6.21%</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6.81%</a:t>
                      </a:r>
                    </a:p>
                  </a:txBody>
                  <a:tcPr marL="42612" marR="426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7.08%</a:t>
                      </a:r>
                    </a:p>
                  </a:txBody>
                  <a:tcPr marL="42612" marR="426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7.02%</a:t>
                      </a:r>
                    </a:p>
                  </a:txBody>
                  <a:tcPr marL="42612" marR="426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2.91%</a:t>
                      </a:r>
                    </a:p>
                  </a:txBody>
                  <a:tcPr marL="42612" marR="426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2.58%</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8.02</a:t>
                      </a:r>
                    </a:p>
                  </a:txBody>
                  <a:tcPr marL="42612" marR="426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dirty="0">
                          <a:effectLst/>
                          <a:latin typeface="Times New Roman" panose="02020603050405020304" pitchFamily="18" charset="0"/>
                          <a:ea typeface="Tahoma" panose="020B0604030504040204" pitchFamily="34" charset="0"/>
                          <a:cs typeface="Times New Roman" panose="02020603050405020304" pitchFamily="18" charset="0"/>
                        </a:rPr>
                        <a:t>6.3-6.8%</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607314">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07000"/>
                        </a:lnSpc>
                        <a:spcBef>
                          <a:spcPts val="0"/>
                        </a:spcBef>
                        <a:spcAft>
                          <a:spcPts val="0"/>
                        </a:spcAft>
                      </a:pPr>
                      <a:r>
                        <a:rPr lang="en-US" sz="1200" dirty="0">
                          <a:effectLst/>
                          <a:latin typeface="Times" panose="02020603050405020304" pitchFamily="18" charset="0"/>
                          <a:ea typeface="+mj-ea"/>
                          <a:cs typeface="Times" panose="02020603050405020304" pitchFamily="18" charset="0"/>
                        </a:rPr>
                        <a:t>CPI </a:t>
                      </a:r>
                      <a:r>
                        <a:rPr lang="zh-CN" altLang="en-US" sz="1200" dirty="0">
                          <a:effectLst/>
                          <a:latin typeface="Times" panose="02020603050405020304" pitchFamily="18" charset="0"/>
                          <a:ea typeface="+mj-ea"/>
                          <a:cs typeface="Times" panose="02020603050405020304" pitchFamily="18" charset="0"/>
                        </a:rPr>
                        <a:t>指数</a:t>
                      </a:r>
                      <a:endParaRPr lang="en-US" sz="1200" dirty="0">
                        <a:effectLst/>
                        <a:latin typeface="Times" panose="02020603050405020304" pitchFamily="18" charset="0"/>
                        <a:ea typeface="+mj-ea"/>
                        <a:cs typeface="Times" panose="02020603050405020304" pitchFamily="18" charset="0"/>
                      </a:endParaRPr>
                    </a:p>
                    <a:p>
                      <a:pPr marL="0" marR="0">
                        <a:lnSpc>
                          <a:spcPct val="107000"/>
                        </a:lnSpc>
                        <a:spcBef>
                          <a:spcPts val="0"/>
                        </a:spcBef>
                        <a:spcAft>
                          <a:spcPts val="0"/>
                        </a:spcAft>
                      </a:pPr>
                      <a:r>
                        <a:rPr lang="en-US" sz="1200" dirty="0">
                          <a:effectLst/>
                          <a:latin typeface="Times" panose="02020603050405020304" pitchFamily="18" charset="0"/>
                          <a:ea typeface="+mj-ea"/>
                          <a:cs typeface="Times" panose="02020603050405020304" pitchFamily="18" charset="0"/>
                        </a:rPr>
                        <a:t>(%)</a:t>
                      </a:r>
                    </a:p>
                  </a:txBody>
                  <a:tcPr marL="35989" marR="35989"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4.74%</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3.53%</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3.54%</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2.80%</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3.53%</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3.54%</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u="none" strike="noStrike">
                          <a:effectLst/>
                          <a:latin typeface="Times" panose="02020603050405020304" pitchFamily="18" charset="0"/>
                          <a:cs typeface="Times" panose="02020603050405020304" pitchFamily="18" charset="0"/>
                        </a:rPr>
                        <a:t>3.15%</a:t>
                      </a:r>
                      <a:endParaRPr lang="en-US" sz="12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dirty="0">
                          <a:effectLst/>
                          <a:latin typeface="Times New Roman" panose="02020603050405020304" pitchFamily="18" charset="0"/>
                          <a:ea typeface="Tahoma" panose="020B0604030504040204" pitchFamily="34" charset="0"/>
                          <a:cs typeface="Times New Roman" panose="02020603050405020304" pitchFamily="18" charset="0"/>
                        </a:rPr>
                        <a:t>4.2-4.3%</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607314">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07000"/>
                        </a:lnSpc>
                        <a:spcBef>
                          <a:spcPts val="0"/>
                        </a:spcBef>
                        <a:spcAft>
                          <a:spcPts val="0"/>
                        </a:spcAft>
                      </a:pPr>
                      <a:r>
                        <a:rPr lang="zh-CN" altLang="en-US" sz="1200" dirty="0">
                          <a:effectLst/>
                          <a:latin typeface="Times" panose="02020603050405020304" pitchFamily="18" charset="0"/>
                          <a:ea typeface="+mj-ea"/>
                          <a:cs typeface="Times" panose="02020603050405020304" pitchFamily="18" charset="0"/>
                        </a:rPr>
                        <a:t>贸易差额</a:t>
                      </a:r>
                      <a:endParaRPr lang="en-US" altLang="zh-CN" sz="1200" dirty="0">
                        <a:effectLst/>
                        <a:latin typeface="Times" panose="02020603050405020304" pitchFamily="18" charset="0"/>
                        <a:ea typeface="+mj-ea"/>
                        <a:cs typeface="Times" panose="02020603050405020304" pitchFamily="18" charset="0"/>
                      </a:endParaRPr>
                    </a:p>
                    <a:p>
                      <a:pPr marL="0" marR="0">
                        <a:lnSpc>
                          <a:spcPct val="107000"/>
                        </a:lnSpc>
                        <a:spcBef>
                          <a:spcPts val="0"/>
                        </a:spcBef>
                        <a:spcAft>
                          <a:spcPts val="0"/>
                        </a:spcAft>
                      </a:pPr>
                      <a:r>
                        <a:rPr lang="zh-CN" altLang="en-US" sz="1200" dirty="0">
                          <a:effectLst/>
                          <a:latin typeface="Times" panose="02020603050405020304" pitchFamily="18" charset="0"/>
                          <a:ea typeface="+mj-ea"/>
                          <a:cs typeface="Times" panose="02020603050405020304" pitchFamily="18" charset="0"/>
                        </a:rPr>
                        <a:t>（十亿美元）</a:t>
                      </a:r>
                      <a:endParaRPr lang="en-US" sz="1200" dirty="0">
                        <a:effectLst/>
                        <a:latin typeface="Times" panose="02020603050405020304" pitchFamily="18" charset="0"/>
                        <a:ea typeface="+mj-ea"/>
                        <a:cs typeface="Times" panose="02020603050405020304" pitchFamily="18" charset="0"/>
                      </a:endParaRPr>
                    </a:p>
                  </a:txBody>
                  <a:tcPr marL="35989" marR="35989"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1.60</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2.11</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6.83</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10.87</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19.62</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4.97</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rtl="0" fontAlgn="ctr"/>
                      <a:r>
                        <a:rPr lang="en-US" sz="1200" u="none" strike="noStrike" dirty="0">
                          <a:effectLst/>
                          <a:latin typeface="Times" panose="02020603050405020304" pitchFamily="18" charset="0"/>
                          <a:cs typeface="Times" panose="02020603050405020304" pitchFamily="18" charset="0"/>
                        </a:rPr>
                        <a:t>11.2</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dirty="0">
                          <a:effectLst/>
                          <a:latin typeface="Times New Roman" panose="02020603050405020304" pitchFamily="18" charset="0"/>
                          <a:ea typeface="Tahoma" panose="020B0604030504040204" pitchFamily="34" charset="0"/>
                          <a:cs typeface="Times New Roman" panose="02020603050405020304" pitchFamily="18" charset="0"/>
                        </a:rPr>
                        <a:t>6-8</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607314">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07000"/>
                        </a:lnSpc>
                        <a:spcBef>
                          <a:spcPts val="0"/>
                        </a:spcBef>
                        <a:spcAft>
                          <a:spcPts val="0"/>
                        </a:spcAft>
                      </a:pPr>
                      <a:r>
                        <a:rPr lang="zh-CN" altLang="en-US" sz="1200" dirty="0">
                          <a:effectLst/>
                          <a:latin typeface="Times" panose="02020603050405020304" pitchFamily="18" charset="0"/>
                          <a:ea typeface="+mj-ea"/>
                          <a:cs typeface="Times" panose="02020603050405020304" pitchFamily="18" charset="0"/>
                        </a:rPr>
                        <a:t>中心汇率</a:t>
                      </a:r>
                      <a:endParaRPr lang="en-US" altLang="zh-CN" sz="1200" dirty="0">
                        <a:effectLst/>
                        <a:latin typeface="Times" panose="02020603050405020304" pitchFamily="18" charset="0"/>
                        <a:ea typeface="+mj-ea"/>
                        <a:cs typeface="Times" panose="02020603050405020304" pitchFamily="18" charset="0"/>
                      </a:endParaRPr>
                    </a:p>
                    <a:p>
                      <a:pPr marL="0" marR="0">
                        <a:lnSpc>
                          <a:spcPct val="107000"/>
                        </a:lnSpc>
                        <a:spcBef>
                          <a:spcPts val="0"/>
                        </a:spcBef>
                        <a:spcAft>
                          <a:spcPts val="0"/>
                        </a:spcAft>
                      </a:pPr>
                      <a:r>
                        <a:rPr lang="zh-CN" altLang="en-US" sz="1200" dirty="0">
                          <a:effectLst/>
                          <a:latin typeface="Times" panose="02020603050405020304" pitchFamily="18" charset="0"/>
                          <a:ea typeface="+mj-ea"/>
                          <a:cs typeface="Times" panose="02020603050405020304" pitchFamily="18" charset="0"/>
                        </a:rPr>
                        <a:t>（越南盾兑美元）</a:t>
                      </a:r>
                      <a:endParaRPr lang="en-US" sz="1200" dirty="0">
                        <a:effectLst/>
                        <a:latin typeface="Times" panose="02020603050405020304" pitchFamily="18" charset="0"/>
                        <a:ea typeface="+mj-ea"/>
                        <a:cs typeface="Times" panose="02020603050405020304" pitchFamily="18" charset="0"/>
                      </a:endParaRPr>
                    </a:p>
                  </a:txBody>
                  <a:tcPr marL="35989" marR="35989"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22,159</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22,425</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22,825</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23,155</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23,131</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23,145</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u="none" strike="noStrike">
                          <a:effectLst/>
                          <a:latin typeface="Times" panose="02020603050405020304" pitchFamily="18" charset="0"/>
                          <a:cs typeface="Times" panose="02020603050405020304" pitchFamily="18" charset="0"/>
                        </a:rPr>
                        <a:t>23,612</a:t>
                      </a:r>
                      <a:endParaRPr lang="en-US" sz="12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dirty="0">
                          <a:effectLst/>
                          <a:latin typeface="Times New Roman" panose="02020603050405020304" pitchFamily="18" charset="0"/>
                          <a:ea typeface="Tahoma" panose="020B0604030504040204" pitchFamily="34" charset="0"/>
                          <a:cs typeface="Times New Roman" panose="02020603050405020304" pitchFamily="18" charset="0"/>
                        </a:rPr>
                        <a:t>24,200</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607314">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07000"/>
                        </a:lnSpc>
                        <a:spcBef>
                          <a:spcPts val="0"/>
                        </a:spcBef>
                        <a:spcAft>
                          <a:spcPts val="0"/>
                        </a:spcAft>
                      </a:pPr>
                      <a:r>
                        <a:rPr lang="zh-CN" altLang="en-US" sz="1200" dirty="0">
                          <a:effectLst/>
                          <a:latin typeface="Times" panose="02020603050405020304" pitchFamily="18" charset="0"/>
                          <a:ea typeface="+mj-ea"/>
                          <a:cs typeface="Times" panose="02020603050405020304" pitchFamily="18" charset="0"/>
                        </a:rPr>
                        <a:t>信贷增长</a:t>
                      </a:r>
                      <a:endParaRPr lang="en-US" altLang="zh-CN" sz="1200" dirty="0">
                        <a:effectLst/>
                        <a:latin typeface="Times" panose="02020603050405020304" pitchFamily="18" charset="0"/>
                        <a:ea typeface="+mj-ea"/>
                        <a:cs typeface="Times" panose="02020603050405020304" pitchFamily="18" charset="0"/>
                      </a:endParaRPr>
                    </a:p>
                    <a:p>
                      <a:pPr marL="0" marR="0">
                        <a:lnSpc>
                          <a:spcPct val="107000"/>
                        </a:lnSpc>
                        <a:spcBef>
                          <a:spcPts val="0"/>
                        </a:spcBef>
                        <a:spcAft>
                          <a:spcPts val="0"/>
                        </a:spcAft>
                      </a:pPr>
                      <a:r>
                        <a:rPr lang="en-US" sz="1200" dirty="0">
                          <a:effectLst/>
                          <a:latin typeface="Times" panose="02020603050405020304" pitchFamily="18" charset="0"/>
                          <a:ea typeface="+mj-ea"/>
                          <a:cs typeface="Times" panose="02020603050405020304" pitchFamily="18" charset="0"/>
                        </a:rPr>
                        <a:t>(%/12</a:t>
                      </a:r>
                      <a:r>
                        <a:rPr lang="zh-CN" altLang="en-US" sz="1200" dirty="0">
                          <a:effectLst/>
                          <a:latin typeface="Times" panose="02020603050405020304" pitchFamily="18" charset="0"/>
                          <a:ea typeface="+mj-ea"/>
                          <a:cs typeface="Times" panose="02020603050405020304" pitchFamily="18" charset="0"/>
                        </a:rPr>
                        <a:t>个月</a:t>
                      </a:r>
                      <a:r>
                        <a:rPr lang="en-US" sz="1200" dirty="0">
                          <a:effectLst/>
                          <a:latin typeface="Times" panose="02020603050405020304" pitchFamily="18" charset="0"/>
                          <a:ea typeface="+mj-ea"/>
                          <a:cs typeface="Times" panose="02020603050405020304" pitchFamily="18" charset="0"/>
                        </a:rPr>
                        <a:t>)</a:t>
                      </a:r>
                    </a:p>
                  </a:txBody>
                  <a:tcPr marL="35989" marR="35989"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dirty="0">
                          <a:effectLst/>
                          <a:latin typeface="Times New Roman" panose="02020603050405020304" pitchFamily="18" charset="0"/>
                          <a:ea typeface="Tahoma" panose="020B0604030504040204" pitchFamily="34" charset="0"/>
                          <a:cs typeface="Times New Roman" panose="02020603050405020304" pitchFamily="18" charset="0"/>
                        </a:rPr>
                        <a:t>18.25%</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18.28%</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13.89%</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13.65%</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12.17%</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13.61%</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rtl="0" fontAlgn="ctr"/>
                      <a:r>
                        <a:rPr lang="en-US" sz="1200" u="none" strike="noStrike">
                          <a:effectLst/>
                          <a:latin typeface="Times" panose="02020603050405020304" pitchFamily="18" charset="0"/>
                          <a:cs typeface="Times" panose="02020603050405020304" pitchFamily="18" charset="0"/>
                        </a:rPr>
                        <a:t>14.5%</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dirty="0">
                          <a:effectLst/>
                          <a:latin typeface="Times New Roman" panose="02020603050405020304" pitchFamily="18" charset="0"/>
                          <a:ea typeface="Tahoma" panose="020B0604030504040204" pitchFamily="34" charset="0"/>
                          <a:cs typeface="Times New Roman" panose="02020603050405020304" pitchFamily="18" charset="0"/>
                        </a:rPr>
                        <a:t>15%</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607314">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07000"/>
                        </a:lnSpc>
                        <a:spcBef>
                          <a:spcPts val="0"/>
                        </a:spcBef>
                        <a:spcAft>
                          <a:spcPts val="0"/>
                        </a:spcAft>
                      </a:pPr>
                      <a:r>
                        <a:rPr lang="zh-CN" altLang="en-US" sz="1200" dirty="0">
                          <a:effectLst/>
                          <a:latin typeface="Times" panose="02020603050405020304" pitchFamily="18" charset="0"/>
                          <a:ea typeface="+mj-ea"/>
                          <a:cs typeface="Times" panose="02020603050405020304" pitchFamily="18" charset="0"/>
                        </a:rPr>
                        <a:t>越南国家银行的基准利率</a:t>
                      </a:r>
                      <a:endParaRPr lang="en-US" altLang="zh-CN" sz="1200" dirty="0">
                        <a:effectLst/>
                        <a:latin typeface="Times" panose="02020603050405020304" pitchFamily="18" charset="0"/>
                        <a:ea typeface="+mj-ea"/>
                        <a:cs typeface="Times" panose="02020603050405020304" pitchFamily="18" charset="0"/>
                      </a:endParaRPr>
                    </a:p>
                    <a:p>
                      <a:pPr marL="0" marR="0">
                        <a:lnSpc>
                          <a:spcPct val="107000"/>
                        </a:lnSpc>
                        <a:spcBef>
                          <a:spcPts val="0"/>
                        </a:spcBef>
                        <a:spcAft>
                          <a:spcPts val="0"/>
                        </a:spcAft>
                      </a:pPr>
                      <a:r>
                        <a:rPr lang="en-US" sz="1200" dirty="0">
                          <a:effectLst/>
                          <a:latin typeface="Times" panose="02020603050405020304" pitchFamily="18" charset="0"/>
                          <a:ea typeface="+mj-ea"/>
                          <a:cs typeface="Times" panose="02020603050405020304" pitchFamily="18" charset="0"/>
                        </a:rPr>
                        <a:t>(%)</a:t>
                      </a:r>
                    </a:p>
                  </a:txBody>
                  <a:tcPr marL="35989" marR="35989"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indent="0" algn="ctr" defTabSz="685800" rtl="0" eaLnBrk="1" fontAlgn="auto" latinLnBrk="0" hangingPunct="1">
                        <a:lnSpc>
                          <a:spcPct val="107000"/>
                        </a:lnSpc>
                        <a:spcBef>
                          <a:spcPts val="0"/>
                        </a:spcBef>
                        <a:spcAft>
                          <a:spcPts val="0"/>
                        </a:spcAft>
                        <a:buClrTx/>
                        <a:buSzTx/>
                        <a:buFontTx/>
                        <a:buNone/>
                        <a:tabLst/>
                        <a:defRPr/>
                      </a:pPr>
                      <a:r>
                        <a:rPr lang="en-US" sz="1200" dirty="0">
                          <a:effectLst/>
                          <a:latin typeface="Times New Roman" panose="02020603050405020304" pitchFamily="18" charset="0"/>
                          <a:ea typeface="Tahoma" panose="020B0604030504040204" pitchFamily="34" charset="0"/>
                          <a:cs typeface="Times New Roman" panose="02020603050405020304" pitchFamily="18" charset="0"/>
                        </a:rPr>
                        <a:t>6.25%</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indent="0" algn="ctr" defTabSz="685800" rtl="0" eaLnBrk="1" fontAlgn="auto" latinLnBrk="0" hangingPunct="1">
                        <a:lnSpc>
                          <a:spcPct val="107000"/>
                        </a:lnSpc>
                        <a:spcBef>
                          <a:spcPts val="0"/>
                        </a:spcBef>
                        <a:spcAft>
                          <a:spcPts val="0"/>
                        </a:spcAft>
                        <a:buClrTx/>
                        <a:buSzTx/>
                        <a:buFontTx/>
                        <a:buNone/>
                        <a:tabLst/>
                        <a:defRPr/>
                      </a:pPr>
                      <a:r>
                        <a:rPr lang="en-US" sz="1200" dirty="0">
                          <a:effectLst/>
                          <a:latin typeface="Times New Roman" panose="02020603050405020304" pitchFamily="18" charset="0"/>
                          <a:ea typeface="Tahoma" panose="020B0604030504040204" pitchFamily="34" charset="0"/>
                          <a:cs typeface="Times New Roman" panose="02020603050405020304" pitchFamily="18" charset="0"/>
                        </a:rPr>
                        <a:t>6.25%</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indent="0" algn="ctr" defTabSz="685800" rtl="0" eaLnBrk="1" fontAlgn="auto" latinLnBrk="0" hangingPunct="1">
                        <a:lnSpc>
                          <a:spcPct val="107000"/>
                        </a:lnSpc>
                        <a:spcBef>
                          <a:spcPts val="0"/>
                        </a:spcBef>
                        <a:spcAft>
                          <a:spcPts val="0"/>
                        </a:spcAft>
                        <a:buClrTx/>
                        <a:buSzTx/>
                        <a:buFontTx/>
                        <a:buNone/>
                        <a:tabLst/>
                        <a:defRPr/>
                      </a:pPr>
                      <a:r>
                        <a:rPr lang="en-US" sz="1200" dirty="0">
                          <a:effectLst/>
                          <a:latin typeface="Times New Roman" panose="02020603050405020304" pitchFamily="18" charset="0"/>
                          <a:ea typeface="Tahoma" panose="020B0604030504040204" pitchFamily="34" charset="0"/>
                          <a:cs typeface="Times New Roman" panose="02020603050405020304" pitchFamily="18" charset="0"/>
                        </a:rPr>
                        <a:t>6.25%</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dirty="0">
                          <a:effectLst/>
                          <a:latin typeface="Times New Roman" panose="02020603050405020304" pitchFamily="18" charset="0"/>
                          <a:ea typeface="Tahoma" panose="020B0604030504040204" pitchFamily="34" charset="0"/>
                          <a:cs typeface="Times New Roman" panose="02020603050405020304" pitchFamily="18" charset="0"/>
                        </a:rPr>
                        <a:t>6.00%</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dirty="0">
                          <a:effectLst/>
                          <a:latin typeface="Times New Roman" panose="02020603050405020304" pitchFamily="18" charset="0"/>
                          <a:ea typeface="Tahoma" panose="020B0604030504040204" pitchFamily="34" charset="0"/>
                          <a:cs typeface="Times New Roman" panose="02020603050405020304" pitchFamily="18" charset="0"/>
                        </a:rPr>
                        <a:t>4.00%</a:t>
                      </a: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dirty="0">
                          <a:effectLst/>
                          <a:latin typeface="Times New Roman" panose="02020603050405020304" pitchFamily="18" charset="0"/>
                          <a:ea typeface="Tahoma" panose="020B0604030504040204" pitchFamily="34" charset="0"/>
                          <a:cs typeface="Times New Roman" panose="02020603050405020304" pitchFamily="18" charset="0"/>
                        </a:rPr>
                        <a:t>4.00%</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rtl="0" fontAlgn="ctr"/>
                      <a:r>
                        <a:rPr lang="en-US" sz="1200" u="none" strike="noStrike">
                          <a:effectLst/>
                          <a:latin typeface="Times" panose="02020603050405020304" pitchFamily="18" charset="0"/>
                          <a:cs typeface="Times" panose="02020603050405020304" pitchFamily="18" charset="0"/>
                        </a:rPr>
                        <a:t>6.00%</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2612" marR="42612"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5.5-6.0</a:t>
                      </a:r>
                      <a:r>
                        <a:rPr lang="en-US" sz="1200" dirty="0">
                          <a:effectLst/>
                          <a:latin typeface="Times New Roman" panose="02020603050405020304" pitchFamily="18" charset="0"/>
                          <a:ea typeface="Tahoma" panose="020B0604030504040204" pitchFamily="34" charset="0"/>
                          <a:cs typeface="Times New Roman" panose="02020603050405020304" pitchFamily="18" charset="0"/>
                        </a:rPr>
                        <a:t>%</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607314">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07000"/>
                        </a:lnSpc>
                        <a:spcBef>
                          <a:spcPts val="0"/>
                        </a:spcBef>
                        <a:spcAft>
                          <a:spcPts val="0"/>
                        </a:spcAft>
                      </a:pPr>
                      <a:r>
                        <a:rPr lang="zh-CN" altLang="en-US" sz="1200" dirty="0">
                          <a:effectLst/>
                          <a:latin typeface="Times" panose="02020603050405020304" pitchFamily="18" charset="0"/>
                          <a:ea typeface="+mj-ea"/>
                          <a:cs typeface="Times" panose="02020603050405020304" pitchFamily="18" charset="0"/>
                        </a:rPr>
                        <a:t>外汇储备</a:t>
                      </a:r>
                      <a:endParaRPr lang="en-US" altLang="zh-CN" sz="1200" dirty="0">
                        <a:effectLst/>
                        <a:latin typeface="Times" panose="02020603050405020304" pitchFamily="18" charset="0"/>
                        <a:ea typeface="+mj-ea"/>
                        <a:cs typeface="Times" panose="02020603050405020304" pitchFamily="18" charset="0"/>
                      </a:endParaRPr>
                    </a:p>
                    <a:p>
                      <a:pPr marL="0" marR="0">
                        <a:lnSpc>
                          <a:spcPct val="107000"/>
                        </a:lnSpc>
                        <a:spcBef>
                          <a:spcPts val="0"/>
                        </a:spcBef>
                        <a:spcAft>
                          <a:spcPts val="0"/>
                        </a:spcAft>
                      </a:pPr>
                      <a:r>
                        <a:rPr lang="zh-CN" altLang="en-US" sz="1200" dirty="0">
                          <a:effectLst/>
                          <a:latin typeface="Times" panose="02020603050405020304" pitchFamily="18" charset="0"/>
                          <a:ea typeface="+mj-ea"/>
                          <a:cs typeface="Times" panose="02020603050405020304" pitchFamily="18" charset="0"/>
                        </a:rPr>
                        <a:t>（百万美元）</a:t>
                      </a:r>
                      <a:endParaRPr lang="en-US" sz="1200" dirty="0">
                        <a:effectLst/>
                        <a:latin typeface="Times" panose="02020603050405020304" pitchFamily="18" charset="0"/>
                        <a:ea typeface="+mj-ea"/>
                        <a:cs typeface="Times" panose="02020603050405020304" pitchFamily="18" charset="0"/>
                      </a:endParaRPr>
                    </a:p>
                  </a:txBody>
                  <a:tcPr marL="35989" marR="35989"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41,000</a:t>
                      </a:r>
                    </a:p>
                  </a:txBody>
                  <a:tcPr marL="42612" marR="4261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51,500</a:t>
                      </a:r>
                    </a:p>
                  </a:txBody>
                  <a:tcPr marL="42612" marR="4261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63,500</a:t>
                      </a:r>
                    </a:p>
                  </a:txBody>
                  <a:tcPr marL="42612" marR="4261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80,000</a:t>
                      </a:r>
                    </a:p>
                  </a:txBody>
                  <a:tcPr marL="42612" marR="4261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100,000</a:t>
                      </a:r>
                    </a:p>
                  </a:txBody>
                  <a:tcPr marL="42612" marR="4261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a:effectLst/>
                          <a:latin typeface="Times New Roman" panose="02020603050405020304" pitchFamily="18" charset="0"/>
                          <a:ea typeface="Tahoma" panose="020B0604030504040204" pitchFamily="34" charset="0"/>
                          <a:cs typeface="Times New Roman" panose="02020603050405020304" pitchFamily="18" charset="0"/>
                        </a:rPr>
                        <a:t>110,000</a:t>
                      </a:r>
                    </a:p>
                  </a:txBody>
                  <a:tcPr marL="42612" marR="4261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rtl="0" fontAlgn="ctr"/>
                      <a:r>
                        <a:rPr lang="en-US" sz="1200" u="none" strike="noStrike">
                          <a:effectLst/>
                          <a:latin typeface="Times" panose="02020603050405020304" pitchFamily="18" charset="0"/>
                          <a:cs typeface="Times" panose="02020603050405020304" pitchFamily="18" charset="0"/>
                        </a:rPr>
                        <a:t>89,000</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2612" marR="4261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lnSpc>
                          <a:spcPct val="107000"/>
                        </a:lnSpc>
                        <a:spcBef>
                          <a:spcPts val="0"/>
                        </a:spcBef>
                        <a:spcAft>
                          <a:spcPts val="0"/>
                        </a:spcAft>
                      </a:pPr>
                      <a:r>
                        <a:rPr lang="en-US" sz="1200" dirty="0">
                          <a:effectLst/>
                          <a:latin typeface="Times New Roman" panose="02020603050405020304" pitchFamily="18" charset="0"/>
                          <a:ea typeface="Tahoma" panose="020B0604030504040204" pitchFamily="34" charset="0"/>
                          <a:cs typeface="Times New Roman" panose="02020603050405020304" pitchFamily="18" charset="0"/>
                        </a:rPr>
                        <a:t>105,000</a:t>
                      </a:r>
                    </a:p>
                  </a:txBody>
                  <a:tcPr marL="42612" marR="4261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9"/>
                  </a:ext>
                </a:extLst>
              </a:tr>
            </a:tbl>
          </a:graphicData>
        </a:graphic>
      </p:graphicFrame>
      <p:sp>
        <p:nvSpPr>
          <p:cNvPr id="3" name="Slide Number Placeholder 2">
            <a:extLst>
              <a:ext uri="{FF2B5EF4-FFF2-40B4-BE49-F238E27FC236}">
                <a16:creationId xmlns:a16="http://schemas.microsoft.com/office/drawing/2014/main" id="{CB98C98E-7B41-40BC-A43B-313842BCAB98}"/>
              </a:ext>
            </a:extLst>
          </p:cNvPr>
          <p:cNvSpPr>
            <a:spLocks noGrp="1"/>
          </p:cNvSpPr>
          <p:nvPr>
            <p:ph type="sldNum" sz="quarter" idx="12"/>
          </p:nvPr>
        </p:nvSpPr>
        <p:spPr/>
        <p:txBody>
          <a:bodyPr/>
          <a:lstStyle/>
          <a:p>
            <a:fld id="{E3AA6E91-8AE1-1843-898F-0F2DCEC2ED19}" type="slidenum">
              <a:rPr lang="en-US" smtClean="0">
                <a:solidFill>
                  <a:srgbClr val="1B6B93"/>
                </a:solidFill>
              </a:rPr>
              <a:t>41</a:t>
            </a:fld>
            <a:endParaRPr lang="en-US">
              <a:solidFill>
                <a:srgbClr val="1B6B93"/>
              </a:solidFill>
            </a:endParaRPr>
          </a:p>
        </p:txBody>
      </p:sp>
    </p:spTree>
    <p:extLst>
      <p:ext uri="{BB962C8B-B14F-4D97-AF65-F5344CB8AC3E}">
        <p14:creationId xmlns:p14="http://schemas.microsoft.com/office/powerpoint/2010/main" val="106569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500"/>
                                        <p:tgtEl>
                                          <p:spTgt spid="14"/>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4" grpId="1" bldLvl="0" autoUpdateAnimBg="0"/>
      <p:bldP spid="10" grpId="0" bldLvl="0" autoUpdateAnimBg="0"/>
      <p:bldP spid="10" grpId="1" bldLvl="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DBDF8B-D698-4E3D-8B50-C193EA2CEB9C}"/>
              </a:ext>
            </a:extLst>
          </p:cNvPr>
          <p:cNvSpPr txBox="1"/>
          <p:nvPr/>
        </p:nvSpPr>
        <p:spPr>
          <a:xfrm>
            <a:off x="1199809" y="3013501"/>
            <a:ext cx="9792381" cy="830997"/>
          </a:xfrm>
          <a:prstGeom prst="rect">
            <a:avLst/>
          </a:prstGeom>
          <a:noFill/>
        </p:spPr>
        <p:txBody>
          <a:bodyPr wrap="square" rtlCol="0">
            <a:spAutoFit/>
          </a:bodyPr>
          <a:lstStyle/>
          <a:p>
            <a:pPr algn="ctr"/>
            <a:r>
              <a:rPr lang="en-US" altLang="zh-CN" sz="4800" b="1" dirty="0">
                <a:solidFill>
                  <a:srgbClr val="1B6B93"/>
                </a:solidFill>
              </a:rPr>
              <a:t>V - </a:t>
            </a:r>
            <a:r>
              <a:rPr lang="zh-CN" altLang="en-US" sz="4800" b="1" dirty="0">
                <a:solidFill>
                  <a:srgbClr val="1B6B93"/>
                </a:solidFill>
              </a:rPr>
              <a:t>时机布局越南证券市场出现</a:t>
            </a:r>
            <a:endParaRPr lang="en-US" sz="2000" b="1" dirty="0">
              <a:solidFill>
                <a:srgbClr val="1B6B93"/>
              </a:solidFill>
            </a:endParaRPr>
          </a:p>
        </p:txBody>
      </p:sp>
      <p:sp>
        <p:nvSpPr>
          <p:cNvPr id="2" name="Slide Number Placeholder 1">
            <a:extLst>
              <a:ext uri="{FF2B5EF4-FFF2-40B4-BE49-F238E27FC236}">
                <a16:creationId xmlns:a16="http://schemas.microsoft.com/office/drawing/2014/main" id="{B5CB6566-D3F7-4964-B292-720B39072EC9}"/>
              </a:ext>
            </a:extLst>
          </p:cNvPr>
          <p:cNvSpPr>
            <a:spLocks noGrp="1"/>
          </p:cNvSpPr>
          <p:nvPr>
            <p:ph type="sldNum" sz="quarter" idx="12"/>
          </p:nvPr>
        </p:nvSpPr>
        <p:spPr/>
        <p:txBody>
          <a:bodyPr/>
          <a:lstStyle/>
          <a:p>
            <a:fld id="{E3AA6E91-8AE1-1843-898F-0F2DCEC2ED19}" type="slidenum">
              <a:rPr lang="en-US" b="1" smtClean="0">
                <a:solidFill>
                  <a:srgbClr val="1B6B93"/>
                </a:solidFill>
              </a:rPr>
              <a:t>42</a:t>
            </a:fld>
            <a:endParaRPr lang="en-US" b="1">
              <a:solidFill>
                <a:srgbClr val="1B6B93"/>
              </a:solidFill>
            </a:endParaRPr>
          </a:p>
        </p:txBody>
      </p:sp>
    </p:spTree>
    <p:extLst>
      <p:ext uri="{BB962C8B-B14F-4D97-AF65-F5344CB8AC3E}">
        <p14:creationId xmlns:p14="http://schemas.microsoft.com/office/powerpoint/2010/main" val="639748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61" y="309894"/>
            <a:ext cx="7440924" cy="436561"/>
          </a:xfrm>
        </p:spPr>
        <p:txBody>
          <a:bodyPr>
            <a:normAutofit/>
          </a:bodyPr>
          <a:lstStyle/>
          <a:p>
            <a:r>
              <a:rPr lang="zh-CN" altLang="en-US" sz="1800" b="1" dirty="0">
                <a:solidFill>
                  <a:srgbClr val="1B6B93"/>
                </a:solidFill>
                <a:latin typeface="Times New Roman" panose="02020603050405020304" pitchFamily="18" charset="0"/>
                <a:cs typeface="Times New Roman" panose="02020603050405020304" pitchFamily="18" charset="0"/>
              </a:rPr>
              <a:t>越南股市处于极具吸引力价位</a:t>
            </a:r>
            <a:endParaRPr lang="en-US" sz="1800" b="1" dirty="0">
              <a:solidFill>
                <a:srgbClr val="1B6B93"/>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2F115BC-193F-569F-E2B1-4138F77C3790}"/>
              </a:ext>
            </a:extLst>
          </p:cNvPr>
          <p:cNvSpPr txBox="1"/>
          <p:nvPr/>
        </p:nvSpPr>
        <p:spPr>
          <a:xfrm>
            <a:off x="317036" y="1408209"/>
            <a:ext cx="11804073" cy="338554"/>
          </a:xfrm>
          <a:prstGeom prst="rect">
            <a:avLst/>
          </a:prstGeom>
          <a:noFill/>
        </p:spPr>
        <p:txBody>
          <a:bodyPr wrap="square" rtlCol="0">
            <a:spAutoFit/>
          </a:bodyPr>
          <a:lstStyle/>
          <a:p>
            <a:pPr algn="just"/>
            <a:endParaRPr lang="en-US" sz="1600" dirty="0">
              <a:solidFill>
                <a:srgbClr val="1B6B93"/>
              </a:solidFill>
              <a:latin typeface="Times New Roman" panose="02020603050405020304" pitchFamily="18" charset="0"/>
              <a:cs typeface="Arial" panose="020B0604020202020204" pitchFamily="34" charset="0"/>
            </a:endParaRPr>
          </a:p>
        </p:txBody>
      </p:sp>
      <p:sp>
        <p:nvSpPr>
          <p:cNvPr id="12" name="TextBox 10"/>
          <p:cNvSpPr txBox="1"/>
          <p:nvPr/>
        </p:nvSpPr>
        <p:spPr>
          <a:xfrm>
            <a:off x="-1183855" y="1095037"/>
            <a:ext cx="4451082"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1" i="1" dirty="0">
                <a:solidFill>
                  <a:srgbClr val="1B6B93"/>
                </a:solidFill>
                <a:latin typeface="Times New Roman" panose="02020603050405020304" pitchFamily="18" charset="0"/>
                <a:cs typeface="Times New Roman" panose="02020603050405020304" pitchFamily="18" charset="0"/>
              </a:rPr>
              <a:t>1. </a:t>
            </a:r>
            <a:r>
              <a:rPr lang="zh-CN" altLang="en-US" sz="1600" b="1" i="1" dirty="0">
                <a:solidFill>
                  <a:srgbClr val="1B6B93"/>
                </a:solidFill>
                <a:latin typeface="Times New Roman" panose="02020603050405020304" pitchFamily="18" charset="0"/>
                <a:cs typeface="Times New Roman" panose="02020603050405020304" pitchFamily="18" charset="0"/>
              </a:rPr>
              <a:t>市盈率处于</a:t>
            </a:r>
            <a:r>
              <a:rPr lang="en-US" altLang="zh-CN" sz="1600" b="1" i="1" dirty="0">
                <a:solidFill>
                  <a:srgbClr val="1B6B93"/>
                </a:solidFill>
                <a:latin typeface="Times New Roman" panose="02020603050405020304" pitchFamily="18" charset="0"/>
                <a:cs typeface="Times New Roman" panose="02020603050405020304" pitchFamily="18" charset="0"/>
              </a:rPr>
              <a:t>10</a:t>
            </a:r>
            <a:r>
              <a:rPr lang="zh-CN" altLang="en-US" sz="1600" b="1" i="1" dirty="0">
                <a:solidFill>
                  <a:srgbClr val="1B6B93"/>
                </a:solidFill>
                <a:latin typeface="Times New Roman" panose="02020603050405020304" pitchFamily="18" charset="0"/>
                <a:cs typeface="Times New Roman" panose="02020603050405020304" pitchFamily="18" charset="0"/>
              </a:rPr>
              <a:t>年最低水平</a:t>
            </a:r>
            <a:endParaRPr lang="en-US" sz="1202" i="1" dirty="0">
              <a:solidFill>
                <a:srgbClr val="1B6B93"/>
              </a:solidFill>
              <a:latin typeface="Times New Roman" panose="02020603050405020304" pitchFamily="18" charset="0"/>
              <a:cs typeface="Times New Roman" panose="02020603050405020304" pitchFamily="18" charset="0"/>
            </a:endParaRPr>
          </a:p>
        </p:txBody>
      </p:sp>
      <p:sp>
        <p:nvSpPr>
          <p:cNvPr id="13" name="TextBox 10"/>
          <p:cNvSpPr txBox="1"/>
          <p:nvPr/>
        </p:nvSpPr>
        <p:spPr>
          <a:xfrm>
            <a:off x="-2466250" y="3051359"/>
            <a:ext cx="718042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1" i="1" dirty="0">
                <a:solidFill>
                  <a:srgbClr val="1B6B93"/>
                </a:solidFill>
                <a:latin typeface="Times New Roman" panose="02020603050405020304" pitchFamily="18" charset="0"/>
                <a:cs typeface="Times New Roman" panose="02020603050405020304" pitchFamily="18" charset="0"/>
              </a:rPr>
              <a:t>2. </a:t>
            </a:r>
            <a:r>
              <a:rPr lang="zh-CN" altLang="en-US" sz="1600" b="1" i="1" dirty="0">
                <a:solidFill>
                  <a:srgbClr val="1B6B93"/>
                </a:solidFill>
                <a:latin typeface="Times New Roman" panose="02020603050405020304" pitchFamily="18" charset="0"/>
                <a:cs typeface="Times New Roman" panose="02020603050405020304" pitchFamily="18" charset="0"/>
              </a:rPr>
              <a:t>从</a:t>
            </a:r>
            <a:r>
              <a:rPr lang="en-US" sz="1600" b="1" i="1" dirty="0">
                <a:solidFill>
                  <a:srgbClr val="1B6B93"/>
                </a:solidFill>
                <a:latin typeface="Times New Roman" panose="02020603050405020304" pitchFamily="18" charset="0"/>
                <a:cs typeface="Times New Roman" panose="02020603050405020304" pitchFamily="18" charset="0"/>
              </a:rPr>
              <a:t>2022</a:t>
            </a:r>
            <a:r>
              <a:rPr lang="zh-CN" altLang="en-US" sz="1600" b="1" i="1" dirty="0">
                <a:solidFill>
                  <a:srgbClr val="1B6B93"/>
                </a:solidFill>
                <a:latin typeface="Times New Roman" panose="02020603050405020304" pitchFamily="18" charset="0"/>
                <a:cs typeface="Times New Roman" panose="02020603050405020304" pitchFamily="18" charset="0"/>
              </a:rPr>
              <a:t>年至</a:t>
            </a:r>
            <a:r>
              <a:rPr lang="en-US" altLang="zh-CN" sz="1600" b="1" i="1" dirty="0">
                <a:solidFill>
                  <a:srgbClr val="1B6B93"/>
                </a:solidFill>
                <a:latin typeface="Times New Roman" panose="02020603050405020304" pitchFamily="18" charset="0"/>
                <a:cs typeface="Times New Roman" panose="02020603050405020304" pitchFamily="18" charset="0"/>
              </a:rPr>
              <a:t>2023</a:t>
            </a:r>
            <a:r>
              <a:rPr lang="zh-CN" altLang="en-US" sz="1600" b="1" i="1" dirty="0">
                <a:solidFill>
                  <a:srgbClr val="1B6B93"/>
                </a:solidFill>
                <a:latin typeface="Times New Roman" panose="02020603050405020304" pitchFamily="18" charset="0"/>
                <a:cs typeface="Times New Roman" panose="02020603050405020304" pitchFamily="18" charset="0"/>
              </a:rPr>
              <a:t>年</a:t>
            </a:r>
            <a:r>
              <a:rPr lang="en-US" altLang="zh-CN" sz="1600" b="1" i="1" dirty="0">
                <a:solidFill>
                  <a:srgbClr val="1B6B93"/>
                </a:solidFill>
                <a:latin typeface="Times New Roman" panose="02020603050405020304" pitchFamily="18" charset="0"/>
                <a:cs typeface="Times New Roman" panose="02020603050405020304" pitchFamily="18" charset="0"/>
              </a:rPr>
              <a:t>Q1</a:t>
            </a:r>
            <a:r>
              <a:rPr lang="zh-CN" altLang="en-US" sz="1600" b="1" i="1" dirty="0">
                <a:solidFill>
                  <a:srgbClr val="1B6B93"/>
                </a:solidFill>
                <a:latin typeface="Times New Roman" panose="02020603050405020304" pitchFamily="18" charset="0"/>
                <a:cs typeface="Times New Roman" panose="02020603050405020304" pitchFamily="18" charset="0"/>
              </a:rPr>
              <a:t>外资保持净买入态势</a:t>
            </a:r>
            <a:endParaRPr lang="en-US" sz="1202" i="1" dirty="0">
              <a:solidFill>
                <a:srgbClr val="1B6B93"/>
              </a:solidFill>
              <a:latin typeface="Times New Roman" panose="02020603050405020304" pitchFamily="18" charset="0"/>
              <a:cs typeface="Times New Roman" panose="02020603050405020304" pitchFamily="18" charset="0"/>
            </a:endParaRPr>
          </a:p>
        </p:txBody>
      </p:sp>
      <p:sp>
        <p:nvSpPr>
          <p:cNvPr id="14" name="TextBox 10"/>
          <p:cNvSpPr txBox="1"/>
          <p:nvPr/>
        </p:nvSpPr>
        <p:spPr>
          <a:xfrm>
            <a:off x="235434" y="4717814"/>
            <a:ext cx="1016362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1" i="1" dirty="0">
                <a:solidFill>
                  <a:srgbClr val="1B6B93"/>
                </a:solidFill>
                <a:latin typeface="Times New Roman" panose="02020603050405020304" pitchFamily="18" charset="0"/>
                <a:cs typeface="Times New Roman" panose="02020603050405020304" pitchFamily="18" charset="0"/>
              </a:rPr>
              <a:t>3. </a:t>
            </a:r>
            <a:r>
              <a:rPr lang="zh-CN" altLang="en-US" sz="1600" b="1" i="1" dirty="0">
                <a:solidFill>
                  <a:srgbClr val="1B6B93"/>
                </a:solidFill>
                <a:latin typeface="Times New Roman" panose="02020603050405020304" pitchFamily="18" charset="0"/>
                <a:cs typeface="Times New Roman" panose="02020603050405020304" pitchFamily="18" charset="0"/>
              </a:rPr>
              <a:t>牛市周期持续</a:t>
            </a:r>
            <a:r>
              <a:rPr lang="en-US" altLang="zh-CN" sz="1600" b="1" i="1" dirty="0">
                <a:solidFill>
                  <a:srgbClr val="1B6B93"/>
                </a:solidFill>
                <a:latin typeface="Times New Roman" panose="02020603050405020304" pitchFamily="18" charset="0"/>
                <a:cs typeface="Times New Roman" panose="02020603050405020304" pitchFamily="18" charset="0"/>
              </a:rPr>
              <a:t>2</a:t>
            </a:r>
            <a:r>
              <a:rPr lang="zh-CN" altLang="en-US" sz="1600" b="1" i="1" dirty="0">
                <a:solidFill>
                  <a:srgbClr val="1B6B93"/>
                </a:solidFill>
                <a:latin typeface="Times New Roman" panose="02020603050405020304" pitchFamily="18" charset="0"/>
                <a:cs typeface="Times New Roman" panose="02020603050405020304" pitchFamily="18" charset="0"/>
              </a:rPr>
              <a:t>年后，熊市周期已经持续</a:t>
            </a:r>
            <a:r>
              <a:rPr lang="en-US" altLang="zh-CN" sz="1600" b="1" i="1" dirty="0">
                <a:solidFill>
                  <a:srgbClr val="1B6B93"/>
                </a:solidFill>
                <a:latin typeface="Times New Roman" panose="02020603050405020304" pitchFamily="18" charset="0"/>
                <a:cs typeface="Times New Roman" panose="02020603050405020304" pitchFamily="18" charset="0"/>
              </a:rPr>
              <a:t>1</a:t>
            </a:r>
            <a:r>
              <a:rPr lang="zh-CN" altLang="en-US" sz="1600" b="1" i="1" dirty="0">
                <a:solidFill>
                  <a:srgbClr val="1B6B93"/>
                </a:solidFill>
                <a:latin typeface="Times New Roman" panose="02020603050405020304" pitchFamily="18" charset="0"/>
                <a:cs typeface="Times New Roman" panose="02020603050405020304" pitchFamily="18" charset="0"/>
              </a:rPr>
              <a:t>年时间，越南指数已经成功筑底反弹，目前正处于横盘震荡态势</a:t>
            </a:r>
            <a:endParaRPr lang="en-US" sz="1202" i="1" dirty="0">
              <a:solidFill>
                <a:srgbClr val="1B6B93"/>
              </a:solidFill>
              <a:latin typeface="Times New Roman" panose="02020603050405020304" pitchFamily="18" charset="0"/>
              <a:cs typeface="Times New Roman" panose="02020603050405020304" pitchFamily="18" charset="0"/>
            </a:endParaRPr>
          </a:p>
        </p:txBody>
      </p:sp>
      <p:sp>
        <p:nvSpPr>
          <p:cNvPr id="7" name="Rectangle 6"/>
          <p:cNvSpPr/>
          <p:nvPr/>
        </p:nvSpPr>
        <p:spPr>
          <a:xfrm>
            <a:off x="317035" y="3611638"/>
            <a:ext cx="11804074" cy="923330"/>
          </a:xfrm>
          <a:prstGeom prst="rect">
            <a:avLst/>
          </a:prstGeom>
        </p:spPr>
        <p:txBody>
          <a:bodyPr wrap="square">
            <a:spAutoFit/>
          </a:bodyPr>
          <a:lstStyle/>
          <a:p>
            <a:r>
              <a:rPr lang="en-US" dirty="0">
                <a:solidFill>
                  <a:srgbClr val="1B6B93"/>
                </a:solidFill>
                <a:latin typeface="Times New Roman" panose="02020603050405020304" pitchFamily="18" charset="0"/>
                <a:cs typeface="Times New Roman" panose="02020603050405020304" pitchFamily="18" charset="0"/>
              </a:rPr>
              <a:t>2020</a:t>
            </a:r>
            <a:r>
              <a:rPr lang="zh-CN" altLang="en-US" dirty="0">
                <a:solidFill>
                  <a:srgbClr val="1B6B93"/>
                </a:solidFill>
                <a:latin typeface="Times New Roman" panose="02020603050405020304" pitchFamily="18" charset="0"/>
                <a:cs typeface="Times New Roman" panose="02020603050405020304" pitchFamily="18" charset="0"/>
              </a:rPr>
              <a:t>年和</a:t>
            </a:r>
            <a:r>
              <a:rPr lang="en-US" altLang="zh-CN" dirty="0">
                <a:solidFill>
                  <a:srgbClr val="1B6B93"/>
                </a:solidFill>
                <a:latin typeface="Times New Roman" panose="02020603050405020304" pitchFamily="18" charset="0"/>
                <a:cs typeface="Times New Roman" panose="02020603050405020304" pitchFamily="18" charset="0"/>
              </a:rPr>
              <a:t>2021</a:t>
            </a:r>
            <a:r>
              <a:rPr lang="zh-CN" altLang="en-US" dirty="0">
                <a:solidFill>
                  <a:srgbClr val="1B6B93"/>
                </a:solidFill>
                <a:latin typeface="Times New Roman" panose="02020603050405020304" pitchFamily="18" charset="0"/>
                <a:cs typeface="Times New Roman" panose="02020603050405020304" pitchFamily="18" charset="0"/>
              </a:rPr>
              <a:t>年外资连续两年保持净流出态势，净卖出额分别为</a:t>
            </a:r>
            <a:r>
              <a:rPr lang="en-US" altLang="zh-CN" dirty="0">
                <a:solidFill>
                  <a:srgbClr val="1B6B93"/>
                </a:solidFill>
                <a:latin typeface="Times New Roman" panose="02020603050405020304" pitchFamily="18" charset="0"/>
                <a:cs typeface="Times New Roman" panose="02020603050405020304" pitchFamily="18" charset="0"/>
              </a:rPr>
              <a:t>18.7</a:t>
            </a:r>
            <a:r>
              <a:rPr lang="zh-CN" altLang="en-US" dirty="0">
                <a:solidFill>
                  <a:srgbClr val="1B6B93"/>
                </a:solidFill>
                <a:latin typeface="Times New Roman" panose="02020603050405020304" pitchFamily="18" charset="0"/>
                <a:cs typeface="Times New Roman" panose="02020603050405020304" pitchFamily="18" charset="0"/>
              </a:rPr>
              <a:t>万亿越盾和</a:t>
            </a:r>
            <a:r>
              <a:rPr lang="en-US" altLang="zh-CN" dirty="0">
                <a:solidFill>
                  <a:srgbClr val="1B6B93"/>
                </a:solidFill>
                <a:latin typeface="Times New Roman" panose="02020603050405020304" pitchFamily="18" charset="0"/>
                <a:cs typeface="Times New Roman" panose="02020603050405020304" pitchFamily="18" charset="0"/>
              </a:rPr>
              <a:t>62.3</a:t>
            </a:r>
            <a:r>
              <a:rPr lang="zh-CN" altLang="en-US" dirty="0">
                <a:solidFill>
                  <a:srgbClr val="1B6B93"/>
                </a:solidFill>
                <a:latin typeface="Times New Roman" panose="02020603050405020304" pitchFamily="18" charset="0"/>
                <a:cs typeface="Times New Roman" panose="02020603050405020304" pitchFamily="18" charset="0"/>
              </a:rPr>
              <a:t>万亿越盾。自</a:t>
            </a:r>
            <a:r>
              <a:rPr lang="en-US" altLang="zh-CN" dirty="0">
                <a:solidFill>
                  <a:srgbClr val="1B6B93"/>
                </a:solidFill>
                <a:latin typeface="Times New Roman" panose="02020603050405020304" pitchFamily="18" charset="0"/>
                <a:cs typeface="Times New Roman" panose="02020603050405020304" pitchFamily="18" charset="0"/>
              </a:rPr>
              <a:t>2022</a:t>
            </a:r>
            <a:r>
              <a:rPr lang="zh-CN" altLang="en-US" dirty="0">
                <a:solidFill>
                  <a:srgbClr val="1B6B93"/>
                </a:solidFill>
                <a:latin typeface="Times New Roman" panose="02020603050405020304" pitchFamily="18" charset="0"/>
                <a:cs typeface="Times New Roman" panose="02020603050405020304" pitchFamily="18" charset="0"/>
              </a:rPr>
              <a:t>年</a:t>
            </a:r>
            <a:r>
              <a:rPr lang="en-US" altLang="zh-CN" dirty="0">
                <a:solidFill>
                  <a:srgbClr val="1B6B93"/>
                </a:solidFill>
                <a:latin typeface="Times New Roman" panose="02020603050405020304" pitchFamily="18" charset="0"/>
                <a:cs typeface="Times New Roman" panose="02020603050405020304" pitchFamily="18" charset="0"/>
              </a:rPr>
              <a:t>11</a:t>
            </a:r>
            <a:r>
              <a:rPr lang="zh-CN" altLang="en-US" dirty="0">
                <a:solidFill>
                  <a:srgbClr val="1B6B93"/>
                </a:solidFill>
                <a:latin typeface="Times New Roman" panose="02020603050405020304" pitchFamily="18" charset="0"/>
                <a:cs typeface="Times New Roman" panose="02020603050405020304" pitchFamily="18" charset="0"/>
              </a:rPr>
              <a:t>月起外资转向净买入状态。截至</a:t>
            </a:r>
            <a:r>
              <a:rPr lang="en-US" altLang="zh-CN" dirty="0">
                <a:solidFill>
                  <a:srgbClr val="1B6B93"/>
                </a:solidFill>
                <a:latin typeface="Times New Roman" panose="02020603050405020304" pitchFamily="18" charset="0"/>
                <a:cs typeface="Times New Roman" panose="02020603050405020304" pitchFamily="18" charset="0"/>
              </a:rPr>
              <a:t>2022</a:t>
            </a:r>
            <a:r>
              <a:rPr lang="zh-CN" altLang="en-US" dirty="0">
                <a:solidFill>
                  <a:srgbClr val="1B6B93"/>
                </a:solidFill>
                <a:latin typeface="Times New Roman" panose="02020603050405020304" pitchFamily="18" charset="0"/>
                <a:cs typeface="Times New Roman" panose="02020603050405020304" pitchFamily="18" charset="0"/>
              </a:rPr>
              <a:t>年底，外资的净买入额达</a:t>
            </a:r>
            <a:r>
              <a:rPr lang="en-US" altLang="zh-CN" dirty="0">
                <a:solidFill>
                  <a:srgbClr val="1B6B93"/>
                </a:solidFill>
                <a:latin typeface="Times New Roman" panose="02020603050405020304" pitchFamily="18" charset="0"/>
                <a:cs typeface="Times New Roman" panose="02020603050405020304" pitchFamily="18" charset="0"/>
              </a:rPr>
              <a:t>29.2</a:t>
            </a:r>
            <a:r>
              <a:rPr lang="zh-CN" altLang="en-US" dirty="0">
                <a:solidFill>
                  <a:srgbClr val="1B6B93"/>
                </a:solidFill>
                <a:latin typeface="Times New Roman" panose="02020603050405020304" pitchFamily="18" charset="0"/>
                <a:cs typeface="Times New Roman" panose="02020603050405020304" pitchFamily="18" charset="0"/>
              </a:rPr>
              <a:t>万亿越盾。直到</a:t>
            </a:r>
            <a:r>
              <a:rPr lang="en-US" altLang="zh-CN" dirty="0">
                <a:solidFill>
                  <a:srgbClr val="1B6B93"/>
                </a:solidFill>
                <a:latin typeface="Times New Roman" panose="02020603050405020304" pitchFamily="18" charset="0"/>
                <a:cs typeface="Times New Roman" panose="02020603050405020304" pitchFamily="18" charset="0"/>
              </a:rPr>
              <a:t>2023</a:t>
            </a:r>
            <a:r>
              <a:rPr lang="zh-CN" altLang="en-US" dirty="0">
                <a:solidFill>
                  <a:srgbClr val="1B6B93"/>
                </a:solidFill>
                <a:latin typeface="Times New Roman" panose="02020603050405020304" pitchFamily="18" charset="0"/>
                <a:cs typeface="Times New Roman" panose="02020603050405020304" pitchFamily="18" charset="0"/>
              </a:rPr>
              <a:t>年</a:t>
            </a:r>
            <a:r>
              <a:rPr lang="en-US" altLang="zh-CN" dirty="0">
                <a:solidFill>
                  <a:srgbClr val="1B6B93"/>
                </a:solidFill>
                <a:latin typeface="Times New Roman" panose="02020603050405020304" pitchFamily="18" charset="0"/>
                <a:cs typeface="Times New Roman" panose="02020603050405020304" pitchFamily="18" charset="0"/>
              </a:rPr>
              <a:t>	Q1</a:t>
            </a:r>
            <a:r>
              <a:rPr lang="zh-CN" altLang="en-US" dirty="0">
                <a:solidFill>
                  <a:srgbClr val="1B6B93"/>
                </a:solidFill>
                <a:latin typeface="Times New Roman" panose="02020603050405020304" pitchFamily="18" charset="0"/>
                <a:cs typeface="Times New Roman" panose="02020603050405020304" pitchFamily="18" charset="0"/>
              </a:rPr>
              <a:t>外资仍保持净流入态势。</a:t>
            </a:r>
            <a:r>
              <a:rPr lang="en-US" altLang="zh-CN" dirty="0">
                <a:solidFill>
                  <a:srgbClr val="1B6B93"/>
                </a:solidFill>
                <a:latin typeface="Times New Roman" panose="02020603050405020304" pitchFamily="18" charset="0"/>
                <a:cs typeface="Times New Roman" panose="02020603050405020304" pitchFamily="18" charset="0"/>
              </a:rPr>
              <a:t>2023</a:t>
            </a:r>
            <a:r>
              <a:rPr lang="zh-CN" altLang="en-US" dirty="0">
                <a:solidFill>
                  <a:srgbClr val="1B6B93"/>
                </a:solidFill>
                <a:latin typeface="Times New Roman" panose="02020603050405020304" pitchFamily="18" charset="0"/>
                <a:cs typeface="Times New Roman" panose="02020603050405020304" pitchFamily="18" charset="0"/>
              </a:rPr>
              <a:t>年</a:t>
            </a:r>
            <a:r>
              <a:rPr lang="en-US" altLang="zh-CN" dirty="0">
                <a:solidFill>
                  <a:srgbClr val="1B6B93"/>
                </a:solidFill>
                <a:latin typeface="Times New Roman" panose="02020603050405020304" pitchFamily="18" charset="0"/>
                <a:cs typeface="Times New Roman" panose="02020603050405020304" pitchFamily="18" charset="0"/>
              </a:rPr>
              <a:t>Q1</a:t>
            </a:r>
            <a:r>
              <a:rPr lang="zh-CN" altLang="en-US" dirty="0">
                <a:solidFill>
                  <a:srgbClr val="1B6B93"/>
                </a:solidFill>
                <a:latin typeface="Times New Roman" panose="02020603050405020304" pitchFamily="18" charset="0"/>
                <a:cs typeface="Times New Roman" panose="02020603050405020304" pitchFamily="18" charset="0"/>
              </a:rPr>
              <a:t>外资的净买入额为</a:t>
            </a:r>
            <a:r>
              <a:rPr lang="en-US" altLang="zh-CN" dirty="0">
                <a:solidFill>
                  <a:srgbClr val="1B6B93"/>
                </a:solidFill>
                <a:latin typeface="Times New Roman" panose="02020603050405020304" pitchFamily="18" charset="0"/>
                <a:cs typeface="Times New Roman" panose="02020603050405020304" pitchFamily="18" charset="0"/>
              </a:rPr>
              <a:t>7.09</a:t>
            </a:r>
            <a:r>
              <a:rPr lang="zh-CN" altLang="en-US" dirty="0">
                <a:solidFill>
                  <a:srgbClr val="1B6B93"/>
                </a:solidFill>
                <a:latin typeface="Times New Roman" panose="02020603050405020304" pitchFamily="18" charset="0"/>
                <a:cs typeface="Times New Roman" panose="02020603050405020304" pitchFamily="18" charset="0"/>
              </a:rPr>
              <a:t>万亿越盾。</a:t>
            </a:r>
            <a:endParaRPr lang="vi-VN" dirty="0">
              <a:solidFill>
                <a:srgbClr val="1B6B93"/>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17035" y="5316972"/>
            <a:ext cx="11804074" cy="923330"/>
          </a:xfrm>
          <a:prstGeom prst="rect">
            <a:avLst/>
          </a:prstGeom>
        </p:spPr>
        <p:txBody>
          <a:bodyPr wrap="square">
            <a:spAutoFit/>
          </a:bodyPr>
          <a:lstStyle/>
          <a:p>
            <a:r>
              <a:rPr lang="zh-CN" altLang="en-US" dirty="0">
                <a:solidFill>
                  <a:srgbClr val="1B6B93"/>
                </a:solidFill>
              </a:rPr>
              <a:t>自</a:t>
            </a:r>
            <a:r>
              <a:rPr lang="en-US" altLang="zh-CN" dirty="0">
                <a:solidFill>
                  <a:srgbClr val="1B6B93"/>
                </a:solidFill>
              </a:rPr>
              <a:t>2023</a:t>
            </a:r>
            <a:r>
              <a:rPr lang="zh-CN" altLang="en-US" dirty="0">
                <a:solidFill>
                  <a:srgbClr val="1B6B93"/>
                </a:solidFill>
              </a:rPr>
              <a:t>年</a:t>
            </a:r>
            <a:r>
              <a:rPr lang="en-US" altLang="zh-CN" dirty="0">
                <a:solidFill>
                  <a:srgbClr val="1B6B93"/>
                </a:solidFill>
              </a:rPr>
              <a:t>11</a:t>
            </a:r>
            <a:r>
              <a:rPr lang="zh-CN" altLang="en-US" dirty="0">
                <a:solidFill>
                  <a:srgbClr val="1B6B93"/>
                </a:solidFill>
              </a:rPr>
              <a:t>月</a:t>
            </a:r>
            <a:r>
              <a:rPr lang="en-US" altLang="zh-CN" dirty="0">
                <a:solidFill>
                  <a:srgbClr val="1B6B93"/>
                </a:solidFill>
              </a:rPr>
              <a:t>16</a:t>
            </a:r>
            <a:r>
              <a:rPr lang="zh-CN" altLang="en-US" dirty="0">
                <a:solidFill>
                  <a:srgbClr val="1B6B93"/>
                </a:solidFill>
              </a:rPr>
              <a:t>日越南指数在</a:t>
            </a:r>
            <a:r>
              <a:rPr lang="en-US" altLang="zh-CN" dirty="0">
                <a:solidFill>
                  <a:srgbClr val="1B6B93"/>
                </a:solidFill>
              </a:rPr>
              <a:t>875</a:t>
            </a:r>
            <a:r>
              <a:rPr lang="zh-CN" altLang="en-US" dirty="0">
                <a:solidFill>
                  <a:srgbClr val="1B6B93"/>
                </a:solidFill>
              </a:rPr>
              <a:t>点见底后，直到</a:t>
            </a:r>
            <a:r>
              <a:rPr lang="en-US" altLang="zh-CN" dirty="0">
                <a:solidFill>
                  <a:srgbClr val="1B6B93"/>
                </a:solidFill>
              </a:rPr>
              <a:t>2023</a:t>
            </a:r>
            <a:r>
              <a:rPr lang="zh-CN" altLang="en-US" dirty="0">
                <a:solidFill>
                  <a:srgbClr val="1B6B93"/>
                </a:solidFill>
              </a:rPr>
              <a:t>年第一季度末越南指数已经回升</a:t>
            </a:r>
            <a:r>
              <a:rPr lang="en-US" altLang="zh-CN" dirty="0">
                <a:solidFill>
                  <a:srgbClr val="1B6B93"/>
                </a:solidFill>
              </a:rPr>
              <a:t>21.6%</a:t>
            </a:r>
            <a:r>
              <a:rPr lang="zh-CN" altLang="en-US" dirty="0">
                <a:solidFill>
                  <a:srgbClr val="1B6B93"/>
                </a:solidFill>
              </a:rPr>
              <a:t>。由于越南指数的反弹幅度超过</a:t>
            </a:r>
            <a:r>
              <a:rPr lang="en-US" altLang="zh-CN" dirty="0">
                <a:solidFill>
                  <a:srgbClr val="1B6B93"/>
                </a:solidFill>
              </a:rPr>
              <a:t>20%</a:t>
            </a:r>
            <a:r>
              <a:rPr lang="zh-CN" altLang="en-US" dirty="0">
                <a:solidFill>
                  <a:srgbClr val="1B6B93"/>
                </a:solidFill>
              </a:rPr>
              <a:t>，这表明越南指数已经筑底成功。目前指数正在</a:t>
            </a:r>
            <a:r>
              <a:rPr lang="en-US" altLang="zh-CN" dirty="0">
                <a:solidFill>
                  <a:srgbClr val="1B6B93"/>
                </a:solidFill>
              </a:rPr>
              <a:t>1000</a:t>
            </a:r>
            <a:r>
              <a:rPr lang="zh-CN" altLang="en-US" dirty="0">
                <a:solidFill>
                  <a:srgbClr val="1B6B93"/>
                </a:solidFill>
              </a:rPr>
              <a:t>点心理关口附近横盘震荡，这可能会成为越南指数进入新的上涨趋势之前的积累平台。</a:t>
            </a:r>
            <a:endParaRPr lang="en-GB" dirty="0">
              <a:solidFill>
                <a:srgbClr val="1B6B93"/>
              </a:solidFill>
            </a:endParaRPr>
          </a:p>
        </p:txBody>
      </p:sp>
      <p:sp>
        <p:nvSpPr>
          <p:cNvPr id="16" name="Rectangle 15"/>
          <p:cNvSpPr/>
          <p:nvPr/>
        </p:nvSpPr>
        <p:spPr>
          <a:xfrm>
            <a:off x="317035" y="1629305"/>
            <a:ext cx="12055074" cy="923330"/>
          </a:xfrm>
          <a:prstGeom prst="rect">
            <a:avLst/>
          </a:prstGeom>
        </p:spPr>
        <p:txBody>
          <a:bodyPr wrap="square">
            <a:spAutoFit/>
          </a:bodyPr>
          <a:lstStyle/>
          <a:p>
            <a:r>
              <a:rPr lang="en-US" dirty="0">
                <a:solidFill>
                  <a:srgbClr val="1B6B93"/>
                </a:solidFill>
                <a:latin typeface="Times New Roman" panose="02020603050405020304" pitchFamily="18" charset="0"/>
                <a:cs typeface="Times New Roman" panose="02020603050405020304" pitchFamily="18" charset="0"/>
              </a:rPr>
              <a:t>2022</a:t>
            </a:r>
            <a:r>
              <a:rPr lang="zh-CN" altLang="en-US" dirty="0">
                <a:solidFill>
                  <a:srgbClr val="1B6B93"/>
                </a:solidFill>
                <a:latin typeface="Times New Roman" panose="02020603050405020304" pitchFamily="18" charset="0"/>
                <a:cs typeface="Times New Roman" panose="02020603050405020304" pitchFamily="18" charset="0"/>
              </a:rPr>
              <a:t>年</a:t>
            </a:r>
            <a:r>
              <a:rPr lang="en-US" altLang="zh-CN" dirty="0">
                <a:solidFill>
                  <a:srgbClr val="1B6B93"/>
                </a:solidFill>
                <a:latin typeface="Times New Roman" panose="02020603050405020304" pitchFamily="18" charset="0"/>
                <a:cs typeface="Times New Roman" panose="02020603050405020304" pitchFamily="18" charset="0"/>
              </a:rPr>
              <a:t>11</a:t>
            </a:r>
            <a:r>
              <a:rPr lang="zh-CN" altLang="en-US" dirty="0">
                <a:solidFill>
                  <a:srgbClr val="1B6B93"/>
                </a:solidFill>
                <a:latin typeface="Times New Roman" panose="02020603050405020304" pitchFamily="18" charset="0"/>
                <a:cs typeface="Times New Roman" panose="02020603050405020304" pitchFamily="18" charset="0"/>
              </a:rPr>
              <a:t>月</a:t>
            </a:r>
            <a:r>
              <a:rPr lang="en-US" altLang="zh-CN" dirty="0">
                <a:solidFill>
                  <a:srgbClr val="1B6B93"/>
                </a:solidFill>
                <a:latin typeface="Times New Roman" panose="02020603050405020304" pitchFamily="18" charset="0"/>
                <a:cs typeface="Times New Roman" panose="02020603050405020304" pitchFamily="18" charset="0"/>
              </a:rPr>
              <a:t>16</a:t>
            </a:r>
            <a:r>
              <a:rPr lang="zh-CN" altLang="en-US" dirty="0">
                <a:solidFill>
                  <a:srgbClr val="1B6B93"/>
                </a:solidFill>
                <a:latin typeface="Times New Roman" panose="02020603050405020304" pitchFamily="18" charset="0"/>
                <a:cs typeface="Times New Roman" panose="02020603050405020304" pitchFamily="18" charset="0"/>
              </a:rPr>
              <a:t>日越南指数的市盈率下降至</a:t>
            </a:r>
            <a:r>
              <a:rPr lang="en-US" altLang="zh-CN" dirty="0">
                <a:solidFill>
                  <a:srgbClr val="1B6B93"/>
                </a:solidFill>
                <a:latin typeface="Times New Roman" panose="02020603050405020304" pitchFamily="18" charset="0"/>
                <a:cs typeface="Times New Roman" panose="02020603050405020304" pitchFamily="18" charset="0"/>
              </a:rPr>
              <a:t>9.5</a:t>
            </a:r>
            <a:r>
              <a:rPr lang="zh-CN" altLang="en-US" dirty="0">
                <a:solidFill>
                  <a:srgbClr val="1B6B93"/>
                </a:solidFill>
                <a:latin typeface="Times New Roman" panose="02020603050405020304" pitchFamily="18" charset="0"/>
                <a:cs typeface="Times New Roman" panose="02020603050405020304" pitchFamily="18" charset="0"/>
              </a:rPr>
              <a:t>倍且创下</a:t>
            </a:r>
            <a:r>
              <a:rPr lang="en-US" altLang="zh-CN" dirty="0">
                <a:solidFill>
                  <a:srgbClr val="1B6B93"/>
                </a:solidFill>
                <a:latin typeface="Times New Roman" panose="02020603050405020304" pitchFamily="18" charset="0"/>
                <a:cs typeface="Times New Roman" panose="02020603050405020304" pitchFamily="18" charset="0"/>
              </a:rPr>
              <a:t>10</a:t>
            </a:r>
            <a:r>
              <a:rPr lang="zh-CN" altLang="en-US" dirty="0">
                <a:solidFill>
                  <a:srgbClr val="1B6B93"/>
                </a:solidFill>
                <a:latin typeface="Times New Roman" panose="02020603050405020304" pitchFamily="18" charset="0"/>
                <a:cs typeface="Times New Roman" panose="02020603050405020304" pitchFamily="18" charset="0"/>
              </a:rPr>
              <a:t>年来最低水平。随后市场市盈率有所增加，目前已回升至</a:t>
            </a:r>
            <a:r>
              <a:rPr lang="en-US" altLang="zh-CN" dirty="0">
                <a:solidFill>
                  <a:srgbClr val="1B6B93"/>
                </a:solidFill>
                <a:latin typeface="Times New Roman" panose="02020603050405020304" pitchFamily="18" charset="0"/>
                <a:cs typeface="Times New Roman" panose="02020603050405020304" pitchFamily="18" charset="0"/>
              </a:rPr>
              <a:t>11.5</a:t>
            </a:r>
            <a:r>
              <a:rPr lang="zh-CN" altLang="en-US" dirty="0">
                <a:solidFill>
                  <a:srgbClr val="1B6B93"/>
                </a:solidFill>
                <a:latin typeface="Times New Roman" panose="02020603050405020304" pitchFamily="18" charset="0"/>
                <a:cs typeface="Times New Roman" panose="02020603050405020304" pitchFamily="18" charset="0"/>
              </a:rPr>
              <a:t>倍，但仍然处于低位。目前市场市盈率仍远低于</a:t>
            </a:r>
            <a:r>
              <a:rPr lang="en-US" altLang="zh-CN" dirty="0">
                <a:solidFill>
                  <a:srgbClr val="1B6B93"/>
                </a:solidFill>
                <a:latin typeface="Times New Roman" panose="02020603050405020304" pitchFamily="18" charset="0"/>
                <a:cs typeface="Times New Roman" panose="02020603050405020304" pitchFamily="18" charset="0"/>
              </a:rPr>
              <a:t>10</a:t>
            </a:r>
            <a:r>
              <a:rPr lang="zh-CN" altLang="en-US" dirty="0">
                <a:solidFill>
                  <a:srgbClr val="1B6B93"/>
                </a:solidFill>
                <a:latin typeface="Times New Roman" panose="02020603050405020304" pitchFamily="18" charset="0"/>
                <a:cs typeface="Times New Roman" panose="02020603050405020304" pitchFamily="18" charset="0"/>
              </a:rPr>
              <a:t>年平均水平的</a:t>
            </a:r>
            <a:r>
              <a:rPr lang="en-US" altLang="zh-CN" dirty="0">
                <a:solidFill>
                  <a:srgbClr val="1B6B93"/>
                </a:solidFill>
                <a:latin typeface="Times New Roman" panose="02020603050405020304" pitchFamily="18" charset="0"/>
                <a:cs typeface="Times New Roman" panose="02020603050405020304" pitchFamily="18" charset="0"/>
              </a:rPr>
              <a:t>14.46</a:t>
            </a:r>
            <a:r>
              <a:rPr lang="zh-CN" altLang="en-US" dirty="0">
                <a:solidFill>
                  <a:srgbClr val="1B6B93"/>
                </a:solidFill>
                <a:latin typeface="Times New Roman" panose="02020603050405020304" pitchFamily="18" charset="0"/>
                <a:cs typeface="Times New Roman" panose="02020603050405020304" pitchFamily="18" charset="0"/>
              </a:rPr>
              <a:t>倍，这表明越南指数当前估值仍然处于极具吸引力价位。与此同时，越南指数市净率达到</a:t>
            </a:r>
            <a:r>
              <a:rPr lang="en-US" altLang="zh-CN" dirty="0">
                <a:solidFill>
                  <a:srgbClr val="1B6B93"/>
                </a:solidFill>
                <a:latin typeface="Times New Roman" panose="02020603050405020304" pitchFamily="18" charset="0"/>
                <a:cs typeface="Times New Roman" panose="02020603050405020304" pitchFamily="18" charset="0"/>
              </a:rPr>
              <a:t>1.62</a:t>
            </a:r>
            <a:r>
              <a:rPr lang="zh-CN" altLang="en-US" dirty="0">
                <a:solidFill>
                  <a:srgbClr val="1B6B93"/>
                </a:solidFill>
                <a:latin typeface="Times New Roman" panose="02020603050405020304" pitchFamily="18" charset="0"/>
                <a:cs typeface="Times New Roman" panose="02020603050405020304" pitchFamily="18" charset="0"/>
              </a:rPr>
              <a:t>倍，低于</a:t>
            </a:r>
            <a:r>
              <a:rPr lang="en-US" altLang="zh-CN" dirty="0">
                <a:solidFill>
                  <a:srgbClr val="1B6B93"/>
                </a:solidFill>
                <a:latin typeface="Times New Roman" panose="02020603050405020304" pitchFamily="18" charset="0"/>
                <a:cs typeface="Times New Roman" panose="02020603050405020304" pitchFamily="18" charset="0"/>
              </a:rPr>
              <a:t>10</a:t>
            </a:r>
            <a:r>
              <a:rPr lang="zh-CN" altLang="en-US" dirty="0">
                <a:solidFill>
                  <a:srgbClr val="1B6B93"/>
                </a:solidFill>
                <a:latin typeface="Times New Roman" panose="02020603050405020304" pitchFamily="18" charset="0"/>
                <a:cs typeface="Times New Roman" panose="02020603050405020304" pitchFamily="18" charset="0"/>
              </a:rPr>
              <a:t>年平均水平的</a:t>
            </a:r>
            <a:r>
              <a:rPr lang="en-US" altLang="zh-CN" dirty="0">
                <a:solidFill>
                  <a:srgbClr val="1B6B93"/>
                </a:solidFill>
                <a:latin typeface="Times New Roman" panose="02020603050405020304" pitchFamily="18" charset="0"/>
                <a:cs typeface="Times New Roman" panose="02020603050405020304" pitchFamily="18" charset="0"/>
              </a:rPr>
              <a:t>2.06</a:t>
            </a:r>
            <a:r>
              <a:rPr lang="zh-CN" altLang="en-US" dirty="0">
                <a:solidFill>
                  <a:srgbClr val="1B6B93"/>
                </a:solidFill>
                <a:latin typeface="Times New Roman" panose="02020603050405020304" pitchFamily="18" charset="0"/>
                <a:cs typeface="Times New Roman" panose="02020603050405020304" pitchFamily="18" charset="0"/>
              </a:rPr>
              <a:t>倍，这表明越南指数仍被低估。</a:t>
            </a:r>
            <a:endParaRPr lang="en-GB" dirty="0">
              <a:solidFill>
                <a:srgbClr val="1B6B93"/>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497731" y="747668"/>
            <a:ext cx="11065620" cy="436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dirty="0">
                <a:solidFill>
                  <a:srgbClr val="1B6B93"/>
                </a:solidFill>
                <a:latin typeface="Times New Roman" panose="02020603050405020304" pitchFamily="18" charset="0"/>
                <a:cs typeface="Times New Roman" panose="02020603050405020304" pitchFamily="18" charset="0"/>
              </a:rPr>
              <a:t>越南政府将货币政策由紧转松后，越南股市止跌回升</a:t>
            </a:r>
            <a:endParaRPr lang="en-US" sz="1800" b="1" dirty="0">
              <a:solidFill>
                <a:srgbClr val="1B6B93"/>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C01A34A9-361C-451E-9CDD-C74436410D4E}"/>
              </a:ext>
            </a:extLst>
          </p:cNvPr>
          <p:cNvSpPr>
            <a:spLocks noGrp="1"/>
          </p:cNvSpPr>
          <p:nvPr>
            <p:ph type="sldNum" sz="quarter" idx="12"/>
          </p:nvPr>
        </p:nvSpPr>
        <p:spPr/>
        <p:txBody>
          <a:bodyPr/>
          <a:lstStyle/>
          <a:p>
            <a:fld id="{E3AA6E91-8AE1-1843-898F-0F2DCEC2ED19}" type="slidenum">
              <a:rPr lang="en-US" smtClean="0">
                <a:solidFill>
                  <a:srgbClr val="1B6B93"/>
                </a:solidFill>
              </a:rPr>
              <a:t>43</a:t>
            </a:fld>
            <a:endParaRPr lang="en-US">
              <a:solidFill>
                <a:srgbClr val="1B6B93"/>
              </a:solidFill>
            </a:endParaRPr>
          </a:p>
        </p:txBody>
      </p:sp>
    </p:spTree>
    <p:extLst>
      <p:ext uri="{BB962C8B-B14F-4D97-AF65-F5344CB8AC3E}">
        <p14:creationId xmlns:p14="http://schemas.microsoft.com/office/powerpoint/2010/main" val="85369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66" y="318284"/>
            <a:ext cx="7440924" cy="436561"/>
          </a:xfrm>
        </p:spPr>
        <p:txBody>
          <a:bodyPr>
            <a:normAutofit/>
          </a:bodyPr>
          <a:lstStyle/>
          <a:p>
            <a:r>
              <a:rPr lang="zh-CN" altLang="en-US" sz="1800" b="1" dirty="0">
                <a:solidFill>
                  <a:srgbClr val="1B6B93"/>
                </a:solidFill>
                <a:latin typeface="Times New Roman" panose="02020603050405020304" pitchFamily="18" charset="0"/>
                <a:cs typeface="Times New Roman" panose="02020603050405020304" pitchFamily="18" charset="0"/>
              </a:rPr>
              <a:t>政策转向</a:t>
            </a:r>
            <a:r>
              <a:rPr lang="en-US" sz="1800" b="1" dirty="0">
                <a:solidFill>
                  <a:srgbClr val="1B6B93"/>
                </a:solidFill>
                <a:latin typeface="Times New Roman" panose="02020603050405020304" pitchFamily="18" charset="0"/>
                <a:cs typeface="Times New Roman" panose="02020603050405020304" pitchFamily="18" charset="0"/>
              </a:rPr>
              <a:t>: </a:t>
            </a:r>
            <a:r>
              <a:rPr lang="zh-CN" altLang="en-US" sz="1800" b="1" dirty="0">
                <a:solidFill>
                  <a:srgbClr val="1B6B93"/>
                </a:solidFill>
                <a:latin typeface="Times New Roman" panose="02020603050405020304" pitchFamily="18" charset="0"/>
                <a:cs typeface="Times New Roman" panose="02020603050405020304" pitchFamily="18" charset="0"/>
              </a:rPr>
              <a:t>由紧转松</a:t>
            </a:r>
            <a:endParaRPr lang="en-US" sz="1800" b="1" dirty="0">
              <a:solidFill>
                <a:srgbClr val="1B6B93"/>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FA978E65-6B2B-F895-DB8C-56A05D289735}"/>
              </a:ext>
            </a:extLst>
          </p:cNvPr>
          <p:cNvSpPr txBox="1">
            <a:spLocks/>
          </p:cNvSpPr>
          <p:nvPr/>
        </p:nvSpPr>
        <p:spPr>
          <a:xfrm>
            <a:off x="497731" y="712120"/>
            <a:ext cx="8567593" cy="4930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sz="1600" b="1" dirty="0">
                <a:solidFill>
                  <a:srgbClr val="1B6B93"/>
                </a:solidFill>
                <a:latin typeface="Times New Roman" panose="02020603050405020304" pitchFamily="18" charset="0"/>
                <a:cs typeface="Arial" panose="020B0604020202020204" pitchFamily="34" charset="0"/>
              </a:rPr>
              <a:t>政策转向</a:t>
            </a:r>
            <a:r>
              <a:rPr lang="en-US" altLang="zh-CN" sz="1600" b="1" dirty="0">
                <a:solidFill>
                  <a:srgbClr val="1B6B93"/>
                </a:solidFill>
                <a:latin typeface="Times New Roman" panose="02020603050405020304" pitchFamily="18" charset="0"/>
                <a:cs typeface="Arial" panose="020B0604020202020204" pitchFamily="34" charset="0"/>
              </a:rPr>
              <a:t>: </a:t>
            </a:r>
            <a:r>
              <a:rPr lang="zh-CN" altLang="en-US" sz="1600" b="1" dirty="0">
                <a:solidFill>
                  <a:srgbClr val="1B6B93"/>
                </a:solidFill>
                <a:latin typeface="Times New Roman" panose="02020603050405020304" pitchFamily="18" charset="0"/>
                <a:cs typeface="Arial" panose="020B0604020202020204" pitchFamily="34" charset="0"/>
              </a:rPr>
              <a:t>由紧转松</a:t>
            </a:r>
            <a:endParaRPr lang="vi-VN" sz="1600" b="1" dirty="0">
              <a:solidFill>
                <a:srgbClr val="1B6B93"/>
              </a:solidFill>
              <a:latin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C2F115BC-193F-569F-E2B1-4138F77C3790}"/>
              </a:ext>
            </a:extLst>
          </p:cNvPr>
          <p:cNvSpPr txBox="1"/>
          <p:nvPr/>
        </p:nvSpPr>
        <p:spPr>
          <a:xfrm>
            <a:off x="317036" y="1408209"/>
            <a:ext cx="11804073" cy="1560107"/>
          </a:xfrm>
          <a:prstGeom prst="rect">
            <a:avLst/>
          </a:prstGeom>
          <a:noFill/>
        </p:spPr>
        <p:txBody>
          <a:bodyPr wrap="square" rtlCol="0">
            <a:spAutoFit/>
          </a:bodyPr>
          <a:lstStyle/>
          <a:p>
            <a:pPr>
              <a:lnSpc>
                <a:spcPct val="107000"/>
              </a:lnSpc>
              <a:spcAft>
                <a:spcPts val="874"/>
              </a:spcAft>
            </a:pPr>
            <a:r>
              <a:rPr lang="zh-CN" altLang="en-US" dirty="0">
                <a:solidFill>
                  <a:srgbClr val="1B6B93"/>
                </a:solidFill>
                <a:latin typeface="+mn-ea"/>
                <a:cs typeface="Times New Roman" panose="02020603050405020304" pitchFamily="18" charset="0"/>
              </a:rPr>
              <a:t>在</a:t>
            </a:r>
            <a:r>
              <a:rPr lang="en-US" dirty="0">
                <a:solidFill>
                  <a:srgbClr val="1B6B93"/>
                </a:solidFill>
                <a:latin typeface="+mn-ea"/>
                <a:cs typeface="Times New Roman" panose="02020603050405020304" pitchFamily="18" charset="0"/>
              </a:rPr>
              <a:t>2023</a:t>
            </a:r>
            <a:r>
              <a:rPr lang="zh-CN" altLang="en-US" dirty="0">
                <a:solidFill>
                  <a:srgbClr val="1B6B93"/>
                </a:solidFill>
                <a:latin typeface="+mn-ea"/>
                <a:cs typeface="Times New Roman" panose="02020603050405020304" pitchFamily="18" charset="0"/>
              </a:rPr>
              <a:t>年一季度的最后一个月，越南央行实施了两次降息，与全球央行加息趋势完全背道而驰。具体而言，</a:t>
            </a:r>
            <a:r>
              <a:rPr lang="en-US" dirty="0">
                <a:solidFill>
                  <a:srgbClr val="1B6B93"/>
                </a:solidFill>
                <a:latin typeface="+mn-ea"/>
                <a:cs typeface="Times New Roman" panose="02020603050405020304" pitchFamily="18" charset="0"/>
              </a:rPr>
              <a:t>2023</a:t>
            </a:r>
            <a:r>
              <a:rPr lang="zh-CN" altLang="en-US" dirty="0">
                <a:solidFill>
                  <a:srgbClr val="1B6B93"/>
                </a:solidFill>
                <a:latin typeface="+mn-ea"/>
                <a:cs typeface="Times New Roman" panose="02020603050405020304" pitchFamily="18" charset="0"/>
              </a:rPr>
              <a:t>年</a:t>
            </a:r>
            <a:r>
              <a:rPr lang="en-US" dirty="0">
                <a:solidFill>
                  <a:srgbClr val="1B6B93"/>
                </a:solidFill>
                <a:latin typeface="+mn-ea"/>
                <a:cs typeface="Times New Roman" panose="02020603050405020304" pitchFamily="18" charset="0"/>
              </a:rPr>
              <a:t>3</a:t>
            </a:r>
            <a:r>
              <a:rPr lang="zh-CN" altLang="en-US" dirty="0">
                <a:solidFill>
                  <a:srgbClr val="1B6B93"/>
                </a:solidFill>
                <a:latin typeface="+mn-ea"/>
                <a:cs typeface="Times New Roman" panose="02020603050405020304" pitchFamily="18" charset="0"/>
              </a:rPr>
              <a:t>月</a:t>
            </a:r>
            <a:r>
              <a:rPr lang="en-US" dirty="0">
                <a:solidFill>
                  <a:srgbClr val="1B6B93"/>
                </a:solidFill>
                <a:latin typeface="+mn-ea"/>
                <a:cs typeface="Times New Roman" panose="02020603050405020304" pitchFamily="18" charset="0"/>
              </a:rPr>
              <a:t>15</a:t>
            </a:r>
            <a:r>
              <a:rPr lang="zh-CN" altLang="en-US" dirty="0">
                <a:solidFill>
                  <a:srgbClr val="1B6B93"/>
                </a:solidFill>
                <a:latin typeface="+mn-ea"/>
                <a:cs typeface="Times New Roman" panose="02020603050405020304" pitchFamily="18" charset="0"/>
              </a:rPr>
              <a:t>日，越南央行已经将再贴现利率从</a:t>
            </a:r>
            <a:r>
              <a:rPr lang="en-US" dirty="0">
                <a:solidFill>
                  <a:srgbClr val="1B6B93"/>
                </a:solidFill>
                <a:latin typeface="+mn-ea"/>
                <a:cs typeface="Times New Roman" panose="02020603050405020304" pitchFamily="18" charset="0"/>
              </a:rPr>
              <a:t>4.5%/</a:t>
            </a:r>
            <a:r>
              <a:rPr lang="zh-CN" altLang="en-US" dirty="0">
                <a:solidFill>
                  <a:srgbClr val="1B6B93"/>
                </a:solidFill>
                <a:latin typeface="+mn-ea"/>
                <a:cs typeface="Times New Roman" panose="02020603050405020304" pitchFamily="18" charset="0"/>
              </a:rPr>
              <a:t>年下调至</a:t>
            </a:r>
            <a:r>
              <a:rPr lang="en-US" dirty="0">
                <a:solidFill>
                  <a:srgbClr val="1B6B93"/>
                </a:solidFill>
                <a:latin typeface="+mn-ea"/>
                <a:cs typeface="Times New Roman" panose="02020603050405020304" pitchFamily="18" charset="0"/>
              </a:rPr>
              <a:t>3.5%/</a:t>
            </a:r>
            <a:r>
              <a:rPr lang="zh-CN" altLang="en-US" dirty="0">
                <a:solidFill>
                  <a:srgbClr val="1B6B93"/>
                </a:solidFill>
                <a:latin typeface="+mn-ea"/>
                <a:cs typeface="Times New Roman" panose="02020603050405020304" pitchFamily="18" charset="0"/>
              </a:rPr>
              <a:t>年； 将银行间电子支付的隔夜贷款利率以及对信贷机构（在与越南央行实施支付清算中产生的资金短缺）的贷款利率从 </a:t>
            </a:r>
            <a:r>
              <a:rPr lang="en-US" dirty="0">
                <a:solidFill>
                  <a:srgbClr val="1B6B93"/>
                </a:solidFill>
                <a:latin typeface="+mn-ea"/>
                <a:cs typeface="Times New Roman" panose="02020603050405020304" pitchFamily="18" charset="0"/>
              </a:rPr>
              <a:t>7.0%/</a:t>
            </a:r>
            <a:r>
              <a:rPr lang="zh-CN" altLang="en-US" dirty="0">
                <a:solidFill>
                  <a:srgbClr val="1B6B93"/>
                </a:solidFill>
                <a:latin typeface="+mn-ea"/>
                <a:cs typeface="Times New Roman" panose="02020603050405020304" pitchFamily="18" charset="0"/>
              </a:rPr>
              <a:t>年降低至 </a:t>
            </a:r>
            <a:r>
              <a:rPr lang="en-US" dirty="0">
                <a:solidFill>
                  <a:srgbClr val="1B6B93"/>
                </a:solidFill>
                <a:latin typeface="+mn-ea"/>
                <a:cs typeface="Times New Roman" panose="02020603050405020304" pitchFamily="18" charset="0"/>
              </a:rPr>
              <a:t>6.0%/</a:t>
            </a:r>
            <a:r>
              <a:rPr lang="zh-CN" altLang="en-US" dirty="0">
                <a:solidFill>
                  <a:srgbClr val="1B6B93"/>
                </a:solidFill>
                <a:latin typeface="+mn-ea"/>
                <a:cs typeface="Times New Roman" panose="02020603050405020304" pitchFamily="18" charset="0"/>
              </a:rPr>
              <a:t>年； 同时将短期贷款利率下降至</a:t>
            </a:r>
            <a:r>
              <a:rPr lang="en-US" dirty="0">
                <a:solidFill>
                  <a:srgbClr val="1B6B93"/>
                </a:solidFill>
                <a:latin typeface="+mn-ea"/>
                <a:cs typeface="Times New Roman" panose="02020603050405020304" pitchFamily="18" charset="0"/>
              </a:rPr>
              <a:t>5%/</a:t>
            </a:r>
            <a:r>
              <a:rPr lang="zh-CN" altLang="en-US" dirty="0">
                <a:solidFill>
                  <a:srgbClr val="1B6B93"/>
                </a:solidFill>
                <a:latin typeface="+mn-ea"/>
                <a:cs typeface="Times New Roman" panose="02020603050405020304" pitchFamily="18" charset="0"/>
              </a:rPr>
              <a:t>年。到</a:t>
            </a:r>
            <a:r>
              <a:rPr lang="en-US" dirty="0">
                <a:solidFill>
                  <a:srgbClr val="1B6B93"/>
                </a:solidFill>
                <a:latin typeface="+mn-ea"/>
                <a:cs typeface="Times New Roman" panose="02020603050405020304" pitchFamily="18" charset="0"/>
              </a:rPr>
              <a:t>2023</a:t>
            </a:r>
            <a:r>
              <a:rPr lang="zh-CN" altLang="en-US" dirty="0">
                <a:solidFill>
                  <a:srgbClr val="1B6B93"/>
                </a:solidFill>
                <a:latin typeface="+mn-ea"/>
                <a:cs typeface="Times New Roman" panose="02020603050405020304" pitchFamily="18" charset="0"/>
              </a:rPr>
              <a:t>年</a:t>
            </a:r>
            <a:r>
              <a:rPr lang="en-US" dirty="0">
                <a:solidFill>
                  <a:srgbClr val="1B6B93"/>
                </a:solidFill>
                <a:latin typeface="+mn-ea"/>
                <a:cs typeface="Times New Roman" panose="02020603050405020304" pitchFamily="18" charset="0"/>
              </a:rPr>
              <a:t>3</a:t>
            </a:r>
            <a:r>
              <a:rPr lang="zh-CN" altLang="en-US" dirty="0">
                <a:solidFill>
                  <a:srgbClr val="1B6B93"/>
                </a:solidFill>
                <a:latin typeface="+mn-ea"/>
                <a:cs typeface="Times New Roman" panose="02020603050405020304" pitchFamily="18" charset="0"/>
              </a:rPr>
              <a:t>月</a:t>
            </a:r>
            <a:r>
              <a:rPr lang="en-US" dirty="0">
                <a:solidFill>
                  <a:srgbClr val="1B6B93"/>
                </a:solidFill>
                <a:latin typeface="+mn-ea"/>
                <a:cs typeface="Times New Roman" panose="02020603050405020304" pitchFamily="18" charset="0"/>
              </a:rPr>
              <a:t>31</a:t>
            </a:r>
            <a:r>
              <a:rPr lang="zh-CN" altLang="en-US" dirty="0">
                <a:solidFill>
                  <a:srgbClr val="1B6B93"/>
                </a:solidFill>
                <a:latin typeface="+mn-ea"/>
                <a:cs typeface="Times New Roman" panose="02020603050405020304" pitchFamily="18" charset="0"/>
              </a:rPr>
              <a:t>日，越南央行继续发布一系列降低基准利率的决定，如：再融资利率下调</a:t>
            </a:r>
            <a:r>
              <a:rPr lang="en-US" dirty="0">
                <a:solidFill>
                  <a:srgbClr val="1B6B93"/>
                </a:solidFill>
                <a:latin typeface="+mn-ea"/>
                <a:cs typeface="Times New Roman" panose="02020603050405020304" pitchFamily="18" charset="0"/>
              </a:rPr>
              <a:t>0.5%</a:t>
            </a:r>
            <a:r>
              <a:rPr lang="zh-CN" altLang="en-US" dirty="0">
                <a:solidFill>
                  <a:srgbClr val="1B6B93"/>
                </a:solidFill>
                <a:latin typeface="+mn-ea"/>
                <a:cs typeface="Times New Roman" panose="02020603050405020304" pitchFamily="18" charset="0"/>
              </a:rPr>
              <a:t>；存款利率上限下调</a:t>
            </a:r>
            <a:r>
              <a:rPr lang="en-US" dirty="0">
                <a:solidFill>
                  <a:srgbClr val="1B6B93"/>
                </a:solidFill>
                <a:latin typeface="+mn-ea"/>
                <a:cs typeface="Times New Roman" panose="02020603050405020304" pitchFamily="18" charset="0"/>
              </a:rPr>
              <a:t>1%</a:t>
            </a:r>
            <a:r>
              <a:rPr lang="zh-CN" altLang="en-US" dirty="0">
                <a:solidFill>
                  <a:srgbClr val="1B6B93"/>
                </a:solidFill>
                <a:latin typeface="+mn-ea"/>
                <a:cs typeface="Times New Roman" panose="02020603050405020304" pitchFamily="18" charset="0"/>
              </a:rPr>
              <a:t>；信贷机构对部分领域的短期贷款利率下调</a:t>
            </a:r>
            <a:r>
              <a:rPr lang="en-US" dirty="0">
                <a:solidFill>
                  <a:srgbClr val="1B6B93"/>
                </a:solidFill>
                <a:latin typeface="+mn-ea"/>
                <a:cs typeface="Times New Roman" panose="02020603050405020304" pitchFamily="18" charset="0"/>
              </a:rPr>
              <a:t>0.5%</a:t>
            </a:r>
            <a:r>
              <a:rPr lang="zh-CN" altLang="en-US" dirty="0">
                <a:solidFill>
                  <a:srgbClr val="1B6B93"/>
                </a:solidFill>
                <a:latin typeface="+mn-ea"/>
                <a:cs typeface="Times New Roman" panose="02020603050405020304" pitchFamily="18" charset="0"/>
              </a:rPr>
              <a:t>。</a:t>
            </a:r>
            <a:endParaRPr lang="en-US" sz="1600" dirty="0">
              <a:solidFill>
                <a:srgbClr val="1B6B93"/>
              </a:solidFill>
              <a:latin typeface="+mn-ea"/>
              <a:cs typeface="Arial" panose="020B0604020202020204" pitchFamily="34" charset="0"/>
            </a:endParaRPr>
          </a:p>
        </p:txBody>
      </p:sp>
      <p:sp>
        <p:nvSpPr>
          <p:cNvPr id="12" name="TextBox 10"/>
          <p:cNvSpPr txBox="1"/>
          <p:nvPr/>
        </p:nvSpPr>
        <p:spPr>
          <a:xfrm>
            <a:off x="-1004560" y="1080422"/>
            <a:ext cx="330115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1" i="1" dirty="0">
                <a:solidFill>
                  <a:srgbClr val="1B6B93"/>
                </a:solidFill>
                <a:latin typeface="Times New Roman" panose="02020603050405020304" pitchFamily="18" charset="0"/>
                <a:cs typeface="Times New Roman" panose="02020603050405020304" pitchFamily="18" charset="0"/>
              </a:rPr>
              <a:t>1. </a:t>
            </a:r>
            <a:r>
              <a:rPr lang="zh-CN" altLang="en-US" sz="1600" b="1" i="1" dirty="0">
                <a:solidFill>
                  <a:srgbClr val="1B6B93"/>
                </a:solidFill>
                <a:latin typeface="Times New Roman" panose="02020603050405020304" pitchFamily="18" charset="0"/>
                <a:cs typeface="Times New Roman" panose="02020603050405020304" pitchFamily="18" charset="0"/>
              </a:rPr>
              <a:t>降低基准利率</a:t>
            </a:r>
            <a:r>
              <a:rPr lang="en-US" sz="1202" i="1" dirty="0">
                <a:solidFill>
                  <a:srgbClr val="1B6B93"/>
                </a:solidFill>
                <a:latin typeface="Times New Roman" panose="02020603050405020304" pitchFamily="18" charset="0"/>
                <a:cs typeface="Times New Roman" panose="02020603050405020304" pitchFamily="18" charset="0"/>
              </a:rPr>
              <a:t>:</a:t>
            </a:r>
          </a:p>
        </p:txBody>
      </p:sp>
      <p:sp>
        <p:nvSpPr>
          <p:cNvPr id="13" name="TextBox 10"/>
          <p:cNvSpPr txBox="1"/>
          <p:nvPr/>
        </p:nvSpPr>
        <p:spPr>
          <a:xfrm>
            <a:off x="-544101" y="3239480"/>
            <a:ext cx="421555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1" i="1" dirty="0">
                <a:solidFill>
                  <a:srgbClr val="1B6B93"/>
                </a:solidFill>
                <a:latin typeface="Times New Roman" panose="02020603050405020304" pitchFamily="18" charset="0"/>
                <a:cs typeface="Times New Roman" panose="02020603050405020304" pitchFamily="18" charset="0"/>
              </a:rPr>
              <a:t>2. </a:t>
            </a:r>
            <a:r>
              <a:rPr lang="zh-CN" altLang="en-US" sz="1600" b="1" i="1" dirty="0">
                <a:solidFill>
                  <a:srgbClr val="1B6B93"/>
                </a:solidFill>
                <a:latin typeface="Times New Roman" panose="02020603050405020304" pitchFamily="18" charset="0"/>
                <a:cs typeface="Times New Roman" panose="02020603050405020304" pitchFamily="18" charset="0"/>
              </a:rPr>
              <a:t>停止通过发行国库券回笼资金</a:t>
            </a:r>
            <a:r>
              <a:rPr lang="en-US" sz="1202" i="1" dirty="0">
                <a:solidFill>
                  <a:srgbClr val="1B6B93"/>
                </a:solidFill>
                <a:latin typeface="Times New Roman" panose="02020603050405020304" pitchFamily="18" charset="0"/>
                <a:cs typeface="Times New Roman" panose="02020603050405020304" pitchFamily="18" charset="0"/>
              </a:rPr>
              <a:t>:</a:t>
            </a:r>
          </a:p>
        </p:txBody>
      </p:sp>
      <p:sp>
        <p:nvSpPr>
          <p:cNvPr id="14" name="TextBox 10"/>
          <p:cNvSpPr txBox="1"/>
          <p:nvPr/>
        </p:nvSpPr>
        <p:spPr>
          <a:xfrm>
            <a:off x="-844827" y="5240028"/>
            <a:ext cx="528235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1" i="1" dirty="0">
                <a:solidFill>
                  <a:srgbClr val="1B6B93"/>
                </a:solidFill>
                <a:latin typeface="Times New Roman" panose="02020603050405020304" pitchFamily="18" charset="0"/>
                <a:cs typeface="Times New Roman" panose="02020603050405020304" pitchFamily="18" charset="0"/>
              </a:rPr>
              <a:t>3. </a:t>
            </a:r>
            <a:r>
              <a:rPr lang="zh-CN" altLang="en-US" sz="1600" b="1" i="1" dirty="0">
                <a:solidFill>
                  <a:srgbClr val="1B6B93"/>
                </a:solidFill>
                <a:latin typeface="Times New Roman" panose="02020603050405020304" pitchFamily="18" charset="0"/>
                <a:cs typeface="Times New Roman" panose="02020603050405020304" pitchFamily="18" charset="0"/>
              </a:rPr>
              <a:t>净买入美元</a:t>
            </a:r>
            <a:r>
              <a:rPr lang="en-US" altLang="zh-CN" sz="1600" b="1" i="1" dirty="0">
                <a:solidFill>
                  <a:srgbClr val="1B6B93"/>
                </a:solidFill>
                <a:latin typeface="Times New Roman" panose="02020603050405020304" pitchFamily="18" charset="0"/>
                <a:cs typeface="Times New Roman" panose="02020603050405020304" pitchFamily="18" charset="0"/>
              </a:rPr>
              <a:t>-</a:t>
            </a:r>
            <a:r>
              <a:rPr lang="zh-CN" altLang="en-US" sz="1600" b="1" i="1" dirty="0">
                <a:solidFill>
                  <a:srgbClr val="1B6B93"/>
                </a:solidFill>
                <a:latin typeface="Times New Roman" panose="02020603050405020304" pitchFamily="18" charset="0"/>
                <a:cs typeface="Times New Roman" panose="02020603050405020304" pitchFamily="18" charset="0"/>
              </a:rPr>
              <a:t>增加外汇储备</a:t>
            </a:r>
            <a:r>
              <a:rPr lang="en-US" altLang="zh-CN" sz="1600" b="1" i="1" dirty="0">
                <a:solidFill>
                  <a:srgbClr val="1B6B93"/>
                </a:solidFill>
                <a:latin typeface="Times New Roman" panose="02020603050405020304" pitchFamily="18" charset="0"/>
                <a:cs typeface="Times New Roman" panose="02020603050405020304" pitchFamily="18" charset="0"/>
              </a:rPr>
              <a:t>-</a:t>
            </a:r>
            <a:r>
              <a:rPr lang="zh-CN" altLang="en-US" sz="1600" b="1" i="1" dirty="0">
                <a:solidFill>
                  <a:srgbClr val="1B6B93"/>
                </a:solidFill>
                <a:latin typeface="Times New Roman" panose="02020603050405020304" pitchFamily="18" charset="0"/>
                <a:cs typeface="Times New Roman" panose="02020603050405020304" pitchFamily="18" charset="0"/>
              </a:rPr>
              <a:t>投放越南盾</a:t>
            </a:r>
            <a:r>
              <a:rPr lang="en-US" sz="1600" b="1" i="1" dirty="0">
                <a:solidFill>
                  <a:srgbClr val="1B6B93"/>
                </a:solidFill>
                <a:latin typeface="Times New Roman" panose="02020603050405020304" pitchFamily="18" charset="0"/>
                <a:cs typeface="Times New Roman" panose="02020603050405020304" pitchFamily="18" charset="0"/>
              </a:rPr>
              <a:t>: </a:t>
            </a:r>
            <a:endParaRPr lang="en-US" sz="1202" i="1" dirty="0">
              <a:solidFill>
                <a:srgbClr val="1B6B93"/>
              </a:solidFill>
              <a:latin typeface="Times New Roman" panose="02020603050405020304" pitchFamily="18" charset="0"/>
              <a:cs typeface="Times New Roman" panose="02020603050405020304" pitchFamily="18" charset="0"/>
            </a:endParaRPr>
          </a:p>
        </p:txBody>
      </p:sp>
      <p:sp>
        <p:nvSpPr>
          <p:cNvPr id="7" name="Rectangle 6"/>
          <p:cNvSpPr/>
          <p:nvPr/>
        </p:nvSpPr>
        <p:spPr>
          <a:xfrm>
            <a:off x="317035" y="3611638"/>
            <a:ext cx="11804074" cy="1574149"/>
          </a:xfrm>
          <a:prstGeom prst="rect">
            <a:avLst/>
          </a:prstGeom>
        </p:spPr>
        <p:txBody>
          <a:bodyPr wrap="square">
            <a:spAutoFit/>
          </a:bodyPr>
          <a:lstStyle/>
          <a:p>
            <a:pPr>
              <a:lnSpc>
                <a:spcPct val="107000"/>
              </a:lnSpc>
              <a:spcAft>
                <a:spcPts val="874"/>
              </a:spcAft>
            </a:pPr>
            <a:r>
              <a:rPr lang="en-US" dirty="0">
                <a:solidFill>
                  <a:srgbClr val="1B6B93"/>
                </a:solidFill>
                <a:latin typeface="+mn-ea"/>
                <a:cs typeface="Times New Roman" panose="02020603050405020304" pitchFamily="18" charset="0"/>
              </a:rPr>
              <a:t>2022 </a:t>
            </a:r>
            <a:r>
              <a:rPr lang="zh-CN" altLang="en-US" dirty="0">
                <a:solidFill>
                  <a:srgbClr val="1B6B93"/>
                </a:solidFill>
                <a:latin typeface="+mn-ea"/>
                <a:cs typeface="Times New Roman" panose="02020603050405020304" pitchFamily="18" charset="0"/>
              </a:rPr>
              <a:t>年</a:t>
            </a:r>
            <a:r>
              <a:rPr lang="en-US" dirty="0">
                <a:solidFill>
                  <a:srgbClr val="1B6B93"/>
                </a:solidFill>
                <a:latin typeface="+mn-ea"/>
                <a:cs typeface="Times New Roman" panose="02020603050405020304" pitchFamily="18" charset="0"/>
              </a:rPr>
              <a:t> 6 </a:t>
            </a:r>
            <a:r>
              <a:rPr lang="zh-CN" altLang="en-US" dirty="0">
                <a:solidFill>
                  <a:srgbClr val="1B6B93"/>
                </a:solidFill>
                <a:latin typeface="+mn-ea"/>
                <a:cs typeface="Times New Roman" panose="02020603050405020304" pitchFamily="18" charset="0"/>
              </a:rPr>
              <a:t>月</a:t>
            </a:r>
            <a:r>
              <a:rPr lang="en-US" dirty="0">
                <a:solidFill>
                  <a:srgbClr val="1B6B93"/>
                </a:solidFill>
                <a:latin typeface="+mn-ea"/>
                <a:cs typeface="Times New Roman" panose="02020603050405020304" pitchFamily="18" charset="0"/>
              </a:rPr>
              <a:t> 21 </a:t>
            </a:r>
            <a:r>
              <a:rPr lang="zh-CN" altLang="en-US" dirty="0">
                <a:solidFill>
                  <a:srgbClr val="1B6B93"/>
                </a:solidFill>
                <a:latin typeface="+mn-ea"/>
                <a:cs typeface="Times New Roman" panose="02020603050405020304" pitchFamily="18" charset="0"/>
              </a:rPr>
              <a:t>日 越南央行发行国库券的举措，是紧缩货币政策的第一个行动。 越南央行的货币紧缩政策持续到</a:t>
            </a:r>
            <a:r>
              <a:rPr lang="en-US" dirty="0">
                <a:solidFill>
                  <a:srgbClr val="1B6B93"/>
                </a:solidFill>
                <a:latin typeface="+mn-ea"/>
                <a:cs typeface="Times New Roman" panose="02020603050405020304" pitchFamily="18" charset="0"/>
              </a:rPr>
              <a:t>2022</a:t>
            </a:r>
            <a:r>
              <a:rPr lang="zh-CN" altLang="en-US" dirty="0">
                <a:solidFill>
                  <a:srgbClr val="1B6B93"/>
                </a:solidFill>
                <a:latin typeface="+mn-ea"/>
                <a:cs typeface="Times New Roman" panose="02020603050405020304" pitchFamily="18" charset="0"/>
              </a:rPr>
              <a:t>年</a:t>
            </a:r>
            <a:r>
              <a:rPr lang="en-US" dirty="0">
                <a:solidFill>
                  <a:srgbClr val="1B6B93"/>
                </a:solidFill>
                <a:latin typeface="+mn-ea"/>
                <a:cs typeface="Times New Roman" panose="02020603050405020304" pitchFamily="18" charset="0"/>
              </a:rPr>
              <a:t>11</a:t>
            </a:r>
            <a:r>
              <a:rPr lang="zh-CN" altLang="en-US" dirty="0">
                <a:solidFill>
                  <a:srgbClr val="1B6B93"/>
                </a:solidFill>
                <a:latin typeface="+mn-ea"/>
                <a:cs typeface="Times New Roman" panose="02020603050405020304" pitchFamily="18" charset="0"/>
              </a:rPr>
              <a:t>月下旬才开始停止。随后两个月该组织似乎按兵不动，直到</a:t>
            </a:r>
            <a:r>
              <a:rPr lang="en-US" dirty="0">
                <a:solidFill>
                  <a:srgbClr val="1B6B93"/>
                </a:solidFill>
                <a:latin typeface="+mn-ea"/>
                <a:cs typeface="Times New Roman" panose="02020603050405020304" pitchFamily="18" charset="0"/>
              </a:rPr>
              <a:t>2</a:t>
            </a:r>
            <a:r>
              <a:rPr lang="zh-CN" altLang="en-US" dirty="0">
                <a:solidFill>
                  <a:srgbClr val="1B6B93"/>
                </a:solidFill>
                <a:latin typeface="+mn-ea"/>
                <a:cs typeface="Times New Roman" panose="02020603050405020304" pitchFamily="18" charset="0"/>
              </a:rPr>
              <a:t>月</a:t>
            </a:r>
            <a:r>
              <a:rPr lang="en-US" dirty="0">
                <a:solidFill>
                  <a:srgbClr val="1B6B93"/>
                </a:solidFill>
                <a:latin typeface="+mn-ea"/>
                <a:cs typeface="Times New Roman" panose="02020603050405020304" pitchFamily="18" charset="0"/>
              </a:rPr>
              <a:t>3</a:t>
            </a:r>
            <a:r>
              <a:rPr lang="zh-CN" altLang="en-US" dirty="0">
                <a:solidFill>
                  <a:srgbClr val="1B6B93"/>
                </a:solidFill>
                <a:latin typeface="+mn-ea"/>
                <a:cs typeface="Times New Roman" panose="02020603050405020304" pitchFamily="18" charset="0"/>
              </a:rPr>
              <a:t>日越南央行重启回笼资金渠道，并且维持到</a:t>
            </a:r>
            <a:r>
              <a:rPr lang="en-US" dirty="0">
                <a:solidFill>
                  <a:srgbClr val="1B6B93"/>
                </a:solidFill>
                <a:latin typeface="+mn-ea"/>
                <a:cs typeface="Times New Roman" panose="02020603050405020304" pitchFamily="18" charset="0"/>
              </a:rPr>
              <a:t>2023</a:t>
            </a:r>
            <a:r>
              <a:rPr lang="zh-CN" altLang="en-US" dirty="0">
                <a:solidFill>
                  <a:srgbClr val="1B6B93"/>
                </a:solidFill>
                <a:latin typeface="+mn-ea"/>
                <a:cs typeface="Times New Roman" panose="02020603050405020304" pitchFamily="18" charset="0"/>
              </a:rPr>
              <a:t>年</a:t>
            </a:r>
            <a:r>
              <a:rPr lang="en-US" dirty="0">
                <a:solidFill>
                  <a:srgbClr val="1B6B93"/>
                </a:solidFill>
                <a:latin typeface="+mn-ea"/>
                <a:cs typeface="Times New Roman" panose="02020603050405020304" pitchFamily="18" charset="0"/>
              </a:rPr>
              <a:t>3</a:t>
            </a:r>
            <a:r>
              <a:rPr lang="zh-CN" altLang="en-US" dirty="0">
                <a:solidFill>
                  <a:srgbClr val="1B6B93"/>
                </a:solidFill>
                <a:latin typeface="+mn-ea"/>
                <a:cs typeface="Times New Roman" panose="02020603050405020304" pitchFamily="18" charset="0"/>
              </a:rPr>
              <a:t>月</a:t>
            </a:r>
            <a:r>
              <a:rPr lang="en-US" dirty="0">
                <a:solidFill>
                  <a:srgbClr val="1B6B93"/>
                </a:solidFill>
                <a:latin typeface="+mn-ea"/>
                <a:cs typeface="Times New Roman" panose="02020603050405020304" pitchFamily="18" charset="0"/>
              </a:rPr>
              <a:t>1</a:t>
            </a:r>
            <a:r>
              <a:rPr lang="zh-CN" altLang="en-US" dirty="0">
                <a:solidFill>
                  <a:srgbClr val="1B6B93"/>
                </a:solidFill>
                <a:latin typeface="+mn-ea"/>
                <a:cs typeface="Times New Roman" panose="02020603050405020304" pitchFamily="18" charset="0"/>
              </a:rPr>
              <a:t>日。 截至</a:t>
            </a:r>
            <a:r>
              <a:rPr lang="en-US" dirty="0">
                <a:solidFill>
                  <a:srgbClr val="1B6B93"/>
                </a:solidFill>
                <a:latin typeface="+mn-ea"/>
                <a:cs typeface="Times New Roman" panose="02020603050405020304" pitchFamily="18" charset="0"/>
              </a:rPr>
              <a:t> 2023 </a:t>
            </a:r>
            <a:r>
              <a:rPr lang="zh-CN" altLang="en-US" dirty="0">
                <a:solidFill>
                  <a:srgbClr val="1B6B93"/>
                </a:solidFill>
                <a:latin typeface="+mn-ea"/>
                <a:cs typeface="Times New Roman" panose="02020603050405020304" pitchFamily="18" charset="0"/>
              </a:rPr>
              <a:t>年第一季度，通过国库券渠道越南央行已回笼</a:t>
            </a:r>
            <a:r>
              <a:rPr lang="en-US" dirty="0">
                <a:solidFill>
                  <a:srgbClr val="1B6B93"/>
                </a:solidFill>
                <a:latin typeface="+mn-ea"/>
                <a:cs typeface="Times New Roman" panose="02020603050405020304" pitchFamily="18" charset="0"/>
              </a:rPr>
              <a:t>85.6998</a:t>
            </a:r>
            <a:r>
              <a:rPr lang="zh-CN" altLang="en-US" dirty="0">
                <a:solidFill>
                  <a:srgbClr val="1B6B93"/>
                </a:solidFill>
                <a:latin typeface="+mn-ea"/>
                <a:cs typeface="Times New Roman" panose="02020603050405020304" pitchFamily="18" charset="0"/>
              </a:rPr>
              <a:t>万亿越南盾资金。值得注意的是，越南央行在</a:t>
            </a:r>
            <a:r>
              <a:rPr lang="en-US" dirty="0">
                <a:solidFill>
                  <a:srgbClr val="1B6B93"/>
                </a:solidFill>
                <a:latin typeface="+mn-ea"/>
                <a:cs typeface="Times New Roman" panose="02020603050405020304" pitchFamily="18" charset="0"/>
              </a:rPr>
              <a:t>2 </a:t>
            </a:r>
            <a:r>
              <a:rPr lang="zh-CN" altLang="en-US" dirty="0">
                <a:solidFill>
                  <a:srgbClr val="1B6B93"/>
                </a:solidFill>
                <a:latin typeface="+mn-ea"/>
                <a:cs typeface="Times New Roman" panose="02020603050405020304" pitchFamily="18" charset="0"/>
              </a:rPr>
              <a:t>月份主要通过卖出期限为</a:t>
            </a:r>
            <a:r>
              <a:rPr lang="en-US" dirty="0">
                <a:solidFill>
                  <a:srgbClr val="1B6B93"/>
                </a:solidFill>
                <a:latin typeface="+mn-ea"/>
                <a:cs typeface="Times New Roman" panose="02020603050405020304" pitchFamily="18" charset="0"/>
              </a:rPr>
              <a:t>91</a:t>
            </a:r>
            <a:r>
              <a:rPr lang="zh-CN" altLang="en-US" dirty="0">
                <a:solidFill>
                  <a:srgbClr val="1B6B93"/>
                </a:solidFill>
                <a:latin typeface="+mn-ea"/>
                <a:cs typeface="Times New Roman" panose="02020603050405020304" pitchFamily="18" charset="0"/>
              </a:rPr>
              <a:t>日的国库券来回笼资金，因此到</a:t>
            </a:r>
            <a:r>
              <a:rPr lang="en-US" dirty="0">
                <a:solidFill>
                  <a:srgbClr val="1B6B93"/>
                </a:solidFill>
                <a:latin typeface="+mn-ea"/>
                <a:cs typeface="Times New Roman" panose="02020603050405020304" pitchFamily="18" charset="0"/>
              </a:rPr>
              <a:t> 2023 </a:t>
            </a:r>
            <a:r>
              <a:rPr lang="zh-CN" altLang="en-US" dirty="0">
                <a:solidFill>
                  <a:srgbClr val="1B6B93"/>
                </a:solidFill>
                <a:latin typeface="+mn-ea"/>
                <a:cs typeface="Times New Roman" panose="02020603050405020304" pitchFamily="18" charset="0"/>
              </a:rPr>
              <a:t>年</a:t>
            </a:r>
            <a:r>
              <a:rPr lang="en-US" dirty="0">
                <a:solidFill>
                  <a:srgbClr val="1B6B93"/>
                </a:solidFill>
                <a:latin typeface="+mn-ea"/>
                <a:cs typeface="Times New Roman" panose="02020603050405020304" pitchFamily="18" charset="0"/>
              </a:rPr>
              <a:t> 5 </a:t>
            </a:r>
            <a:r>
              <a:rPr lang="zh-CN" altLang="en-US" dirty="0">
                <a:solidFill>
                  <a:srgbClr val="1B6B93"/>
                </a:solidFill>
                <a:latin typeface="+mn-ea"/>
                <a:cs typeface="Times New Roman" panose="02020603050405020304" pitchFamily="18" charset="0"/>
              </a:rPr>
              <a:t>月至</a:t>
            </a:r>
            <a:r>
              <a:rPr lang="en-US" dirty="0">
                <a:solidFill>
                  <a:srgbClr val="1B6B93"/>
                </a:solidFill>
                <a:latin typeface="+mn-ea"/>
                <a:cs typeface="Times New Roman" panose="02020603050405020304" pitchFamily="18" charset="0"/>
              </a:rPr>
              <a:t> 2023 </a:t>
            </a:r>
            <a:r>
              <a:rPr lang="zh-CN" altLang="en-US" dirty="0">
                <a:solidFill>
                  <a:srgbClr val="1B6B93"/>
                </a:solidFill>
                <a:latin typeface="+mn-ea"/>
                <a:cs typeface="Times New Roman" panose="02020603050405020304" pitchFamily="18" charset="0"/>
              </a:rPr>
              <a:t>年</a:t>
            </a:r>
            <a:r>
              <a:rPr lang="en-US" dirty="0">
                <a:solidFill>
                  <a:srgbClr val="1B6B93"/>
                </a:solidFill>
                <a:latin typeface="+mn-ea"/>
                <a:cs typeface="Times New Roman" panose="02020603050405020304" pitchFamily="18" charset="0"/>
              </a:rPr>
              <a:t> 6 </a:t>
            </a:r>
            <a:r>
              <a:rPr lang="zh-CN" altLang="en-US" dirty="0">
                <a:solidFill>
                  <a:srgbClr val="1B6B93"/>
                </a:solidFill>
                <a:latin typeface="+mn-ea"/>
                <a:cs typeface="Times New Roman" panose="02020603050405020304" pitchFamily="18" charset="0"/>
              </a:rPr>
              <a:t>月将有大量国库券到期。</a:t>
            </a:r>
            <a:endParaRPr lang="en-US" dirty="0">
              <a:solidFill>
                <a:srgbClr val="1B6B93"/>
              </a:solidFill>
              <a:latin typeface="+mn-ea"/>
              <a:cs typeface="Times New Roman" panose="02020603050405020304" pitchFamily="18" charset="0"/>
            </a:endParaRPr>
          </a:p>
        </p:txBody>
      </p:sp>
      <p:sp>
        <p:nvSpPr>
          <p:cNvPr id="15" name="Rectangle 14"/>
          <p:cNvSpPr/>
          <p:nvPr/>
        </p:nvSpPr>
        <p:spPr>
          <a:xfrm>
            <a:off x="317035" y="5729644"/>
            <a:ext cx="11804074" cy="646331"/>
          </a:xfrm>
          <a:prstGeom prst="rect">
            <a:avLst/>
          </a:prstGeom>
        </p:spPr>
        <p:txBody>
          <a:bodyPr wrap="square">
            <a:spAutoFit/>
          </a:bodyPr>
          <a:lstStyle/>
          <a:p>
            <a:r>
              <a:rPr lang="en-GB" dirty="0">
                <a:solidFill>
                  <a:srgbClr val="1B6B93"/>
                </a:solidFill>
                <a:latin typeface="Times New Roman" panose="02020603050405020304" pitchFamily="18" charset="0"/>
                <a:cs typeface="Times New Roman" panose="02020603050405020304" pitchFamily="18" charset="0"/>
              </a:rPr>
              <a:t>2022</a:t>
            </a:r>
            <a:r>
              <a:rPr lang="zh-CN" altLang="en-US" dirty="0">
                <a:solidFill>
                  <a:srgbClr val="1B6B93"/>
                </a:solidFill>
                <a:latin typeface="Times New Roman" panose="02020603050405020304" pitchFamily="18" charset="0"/>
                <a:cs typeface="Times New Roman" panose="02020603050405020304" pitchFamily="18" charset="0"/>
              </a:rPr>
              <a:t>年越南央行净卖出</a:t>
            </a:r>
            <a:r>
              <a:rPr lang="en-US" altLang="zh-CN" dirty="0">
                <a:solidFill>
                  <a:srgbClr val="1B6B93"/>
                </a:solidFill>
                <a:latin typeface="Times New Roman" panose="02020603050405020304" pitchFamily="18" charset="0"/>
                <a:cs typeface="Times New Roman" panose="02020603050405020304" pitchFamily="18" charset="0"/>
              </a:rPr>
              <a:t>210-250</a:t>
            </a:r>
            <a:r>
              <a:rPr lang="zh-CN" altLang="en-US" dirty="0">
                <a:solidFill>
                  <a:srgbClr val="1B6B93"/>
                </a:solidFill>
                <a:latin typeface="Times New Roman" panose="02020603050405020304" pitchFamily="18" charset="0"/>
                <a:cs typeface="Times New Roman" panose="02020603050405020304" pitchFamily="18" charset="0"/>
              </a:rPr>
              <a:t>亿美元后，到</a:t>
            </a:r>
            <a:r>
              <a:rPr lang="en-US" altLang="zh-CN" dirty="0">
                <a:solidFill>
                  <a:srgbClr val="1B6B93"/>
                </a:solidFill>
                <a:latin typeface="Times New Roman" panose="02020603050405020304" pitchFamily="18" charset="0"/>
                <a:cs typeface="Times New Roman" panose="02020603050405020304" pitchFamily="18" charset="0"/>
              </a:rPr>
              <a:t>2023</a:t>
            </a:r>
            <a:r>
              <a:rPr lang="zh-CN" altLang="en-US" dirty="0">
                <a:solidFill>
                  <a:srgbClr val="1B6B93"/>
                </a:solidFill>
                <a:latin typeface="Times New Roman" panose="02020603050405020304" pitchFamily="18" charset="0"/>
                <a:cs typeface="Times New Roman" panose="02020603050405020304" pitchFamily="18" charset="0"/>
              </a:rPr>
              <a:t>年前</a:t>
            </a:r>
            <a:r>
              <a:rPr lang="en-US" altLang="zh-CN" dirty="0">
                <a:solidFill>
                  <a:srgbClr val="1B6B93"/>
                </a:solidFill>
                <a:latin typeface="Times New Roman" panose="02020603050405020304" pitchFamily="18" charset="0"/>
                <a:cs typeface="Times New Roman" panose="02020603050405020304" pitchFamily="18" charset="0"/>
              </a:rPr>
              <a:t>3</a:t>
            </a:r>
            <a:r>
              <a:rPr lang="zh-CN" altLang="en-US" dirty="0">
                <a:solidFill>
                  <a:srgbClr val="1B6B93"/>
                </a:solidFill>
                <a:latin typeface="Times New Roman" panose="02020603050405020304" pitchFamily="18" charset="0"/>
                <a:cs typeface="Times New Roman" panose="02020603050405020304" pitchFamily="18" charset="0"/>
              </a:rPr>
              <a:t>个月转为净买入状态，净买入额达到</a:t>
            </a:r>
            <a:r>
              <a:rPr lang="en-US" altLang="zh-CN" dirty="0">
                <a:solidFill>
                  <a:srgbClr val="1B6B93"/>
                </a:solidFill>
                <a:latin typeface="Times New Roman" panose="02020603050405020304" pitchFamily="18" charset="0"/>
                <a:cs typeface="Times New Roman" panose="02020603050405020304" pitchFamily="18" charset="0"/>
              </a:rPr>
              <a:t>40</a:t>
            </a:r>
            <a:r>
              <a:rPr lang="zh-CN" altLang="en-US" dirty="0">
                <a:solidFill>
                  <a:srgbClr val="1B6B93"/>
                </a:solidFill>
                <a:latin typeface="Times New Roman" panose="02020603050405020304" pitchFamily="18" charset="0"/>
                <a:cs typeface="Times New Roman" panose="02020603050405020304" pitchFamily="18" charset="0"/>
              </a:rPr>
              <a:t>亿美元，预计直到</a:t>
            </a:r>
            <a:r>
              <a:rPr lang="en-US" altLang="zh-CN" dirty="0">
                <a:solidFill>
                  <a:srgbClr val="1B6B93"/>
                </a:solidFill>
                <a:latin typeface="Times New Roman" panose="02020603050405020304" pitchFamily="18" charset="0"/>
                <a:cs typeface="Times New Roman" panose="02020603050405020304" pitchFamily="18" charset="0"/>
              </a:rPr>
              <a:t>2023</a:t>
            </a:r>
            <a:r>
              <a:rPr lang="zh-CN" altLang="en-US" dirty="0">
                <a:solidFill>
                  <a:srgbClr val="1B6B93"/>
                </a:solidFill>
                <a:latin typeface="Times New Roman" panose="02020603050405020304" pitchFamily="18" charset="0"/>
                <a:cs typeface="Times New Roman" panose="02020603050405020304" pitchFamily="18" charset="0"/>
              </a:rPr>
              <a:t>年底越南央行将继续对美元保持净买入态势。</a:t>
            </a:r>
            <a:endParaRPr lang="en-GB" dirty="0">
              <a:solidFill>
                <a:srgbClr val="1B6B93"/>
              </a:solidFill>
            </a:endParaRPr>
          </a:p>
        </p:txBody>
      </p:sp>
      <p:sp>
        <p:nvSpPr>
          <p:cNvPr id="3" name="Slide Number Placeholder 2">
            <a:extLst>
              <a:ext uri="{FF2B5EF4-FFF2-40B4-BE49-F238E27FC236}">
                <a16:creationId xmlns:a16="http://schemas.microsoft.com/office/drawing/2014/main" id="{23030988-0068-4B13-9349-DE79F7C86C72}"/>
              </a:ext>
            </a:extLst>
          </p:cNvPr>
          <p:cNvSpPr>
            <a:spLocks noGrp="1"/>
          </p:cNvSpPr>
          <p:nvPr>
            <p:ph type="sldNum" sz="quarter" idx="12"/>
          </p:nvPr>
        </p:nvSpPr>
        <p:spPr/>
        <p:txBody>
          <a:bodyPr/>
          <a:lstStyle/>
          <a:p>
            <a:fld id="{E3AA6E91-8AE1-1843-898F-0F2DCEC2ED19}" type="slidenum">
              <a:rPr lang="en-US" smtClean="0">
                <a:solidFill>
                  <a:srgbClr val="1B6B93"/>
                </a:solidFill>
              </a:rPr>
              <a:t>44</a:t>
            </a:fld>
            <a:endParaRPr lang="en-US">
              <a:solidFill>
                <a:srgbClr val="1B6B93"/>
              </a:solidFill>
            </a:endParaRPr>
          </a:p>
        </p:txBody>
      </p:sp>
    </p:spTree>
    <p:extLst>
      <p:ext uri="{BB962C8B-B14F-4D97-AF65-F5344CB8AC3E}">
        <p14:creationId xmlns:p14="http://schemas.microsoft.com/office/powerpoint/2010/main" val="3810763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solidFill>
                  <a:srgbClr val="1B6B93"/>
                </a:solidFill>
              </a:rPr>
              <a:t>越南建设证券（</a:t>
            </a:r>
            <a:r>
              <a:rPr lang="vi-VN" dirty="0">
                <a:solidFill>
                  <a:srgbClr val="1B6B93"/>
                </a:solidFill>
              </a:rPr>
              <a:t> CSI </a:t>
            </a:r>
            <a:r>
              <a:rPr lang="zh-CN" altLang="en-US" dirty="0">
                <a:solidFill>
                  <a:srgbClr val="1B6B93"/>
                </a:solidFill>
              </a:rPr>
              <a:t>）</a:t>
            </a:r>
            <a:r>
              <a:rPr lang="en-US" dirty="0">
                <a:solidFill>
                  <a:srgbClr val="1B6B93"/>
                </a:solidFill>
              </a:rPr>
              <a:t> </a:t>
            </a:r>
            <a:r>
              <a:rPr lang="zh-CN" altLang="en-US" dirty="0">
                <a:solidFill>
                  <a:srgbClr val="1B6B93"/>
                </a:solidFill>
              </a:rPr>
              <a:t>联系方式</a:t>
            </a:r>
            <a:endParaRPr lang="en-US" dirty="0">
              <a:solidFill>
                <a:srgbClr val="1B6B93"/>
              </a:solidFill>
            </a:endParaRPr>
          </a:p>
        </p:txBody>
      </p:sp>
      <p:sp>
        <p:nvSpPr>
          <p:cNvPr id="6" name="TextBox 5"/>
          <p:cNvSpPr txBox="1"/>
          <p:nvPr/>
        </p:nvSpPr>
        <p:spPr>
          <a:xfrm>
            <a:off x="1068860" y="1884642"/>
            <a:ext cx="10983097" cy="3046988"/>
          </a:xfrm>
          <a:prstGeom prst="rect">
            <a:avLst/>
          </a:prstGeom>
          <a:noFill/>
        </p:spPr>
        <p:txBody>
          <a:bodyPr wrap="square" rtlCol="0">
            <a:spAutoFit/>
          </a:bodyPr>
          <a:lstStyle/>
          <a:p>
            <a:r>
              <a:rPr lang="zh-CN" altLang="en-US" sz="2400" dirty="0">
                <a:solidFill>
                  <a:srgbClr val="1B6B93"/>
                </a:solidFill>
              </a:rPr>
              <a:t>公司总部地址：河内市，栋多郡，浪上坊，阮志清路</a:t>
            </a:r>
            <a:r>
              <a:rPr lang="en-US" altLang="zh-CN" sz="2400" dirty="0">
                <a:solidFill>
                  <a:srgbClr val="1B6B93"/>
                </a:solidFill>
              </a:rPr>
              <a:t>54A</a:t>
            </a:r>
            <a:r>
              <a:rPr lang="zh-CN" altLang="en-US" sz="2400" dirty="0">
                <a:solidFill>
                  <a:srgbClr val="1B6B93"/>
                </a:solidFill>
              </a:rPr>
              <a:t>号，</a:t>
            </a:r>
            <a:r>
              <a:rPr lang="en-US" altLang="zh-CN" sz="2400" dirty="0">
                <a:solidFill>
                  <a:srgbClr val="1B6B93"/>
                </a:solidFill>
              </a:rPr>
              <a:t>TNR </a:t>
            </a:r>
            <a:r>
              <a:rPr lang="zh-CN" altLang="en-US" sz="2400" dirty="0">
                <a:solidFill>
                  <a:srgbClr val="1B6B93"/>
                </a:solidFill>
              </a:rPr>
              <a:t>大楼 </a:t>
            </a:r>
            <a:r>
              <a:rPr lang="en-US" altLang="zh-CN" sz="2400" dirty="0">
                <a:solidFill>
                  <a:srgbClr val="1B6B93"/>
                </a:solidFill>
              </a:rPr>
              <a:t>11</a:t>
            </a:r>
            <a:r>
              <a:rPr lang="zh-CN" altLang="en-US" sz="2400" dirty="0">
                <a:solidFill>
                  <a:srgbClr val="1B6B93"/>
                </a:solidFill>
              </a:rPr>
              <a:t>层</a:t>
            </a:r>
          </a:p>
          <a:p>
            <a:r>
              <a:rPr lang="zh-CN" altLang="en-US" sz="2400" dirty="0">
                <a:solidFill>
                  <a:srgbClr val="1B6B93"/>
                </a:solidFill>
              </a:rPr>
              <a:t>联系电话：</a:t>
            </a:r>
            <a:r>
              <a:rPr lang="en-US" altLang="zh-CN" sz="2400" dirty="0">
                <a:solidFill>
                  <a:srgbClr val="1B6B93"/>
                </a:solidFill>
              </a:rPr>
              <a:t>+84 24 3926 0099  | </a:t>
            </a:r>
            <a:r>
              <a:rPr lang="zh-CN" altLang="en-US" sz="2400" dirty="0">
                <a:solidFill>
                  <a:srgbClr val="1B6B93"/>
                </a:solidFill>
              </a:rPr>
              <a:t>传真</a:t>
            </a:r>
            <a:r>
              <a:rPr lang="en-US" altLang="zh-CN" sz="2400" dirty="0">
                <a:solidFill>
                  <a:srgbClr val="1B6B93"/>
                </a:solidFill>
              </a:rPr>
              <a:t>: +84 24 3926 3411</a:t>
            </a:r>
            <a:endParaRPr lang="zh-CN" altLang="en-US" sz="2400" dirty="0">
              <a:solidFill>
                <a:srgbClr val="1B6B93"/>
              </a:solidFill>
            </a:endParaRPr>
          </a:p>
          <a:p>
            <a:endParaRPr lang="zh-CN" altLang="en-US" sz="2400" dirty="0">
              <a:solidFill>
                <a:srgbClr val="1B6B93"/>
              </a:solidFill>
            </a:endParaRPr>
          </a:p>
          <a:p>
            <a:r>
              <a:rPr lang="zh-CN" altLang="en-US" sz="2400" dirty="0">
                <a:solidFill>
                  <a:srgbClr val="1B6B93"/>
                </a:solidFill>
              </a:rPr>
              <a:t>胡志明分公司地址：胡志明市第一郡阮太平坊阮公著街</a:t>
            </a:r>
            <a:r>
              <a:rPr lang="en-US" altLang="zh-CN" sz="2400" dirty="0">
                <a:solidFill>
                  <a:srgbClr val="1B6B93"/>
                </a:solidFill>
              </a:rPr>
              <a:t>180-192</a:t>
            </a:r>
            <a:r>
              <a:rPr lang="zh-CN" altLang="en-US" sz="2400" dirty="0">
                <a:solidFill>
                  <a:srgbClr val="1B6B93"/>
                </a:solidFill>
              </a:rPr>
              <a:t>号，</a:t>
            </a:r>
            <a:r>
              <a:rPr lang="en-US" altLang="zh-CN" sz="2400" dirty="0">
                <a:solidFill>
                  <a:srgbClr val="1B6B93"/>
                </a:solidFill>
              </a:rPr>
              <a:t>TNR</a:t>
            </a:r>
            <a:r>
              <a:rPr lang="zh-CN" altLang="en-US" sz="2400" dirty="0">
                <a:solidFill>
                  <a:srgbClr val="1B6B93"/>
                </a:solidFill>
              </a:rPr>
              <a:t>大楼</a:t>
            </a:r>
            <a:r>
              <a:rPr lang="en-US" altLang="zh-CN" sz="2400" dirty="0">
                <a:solidFill>
                  <a:srgbClr val="1B6B93"/>
                </a:solidFill>
              </a:rPr>
              <a:t>20</a:t>
            </a:r>
            <a:r>
              <a:rPr lang="zh-CN" altLang="en-US" sz="2400" dirty="0">
                <a:solidFill>
                  <a:srgbClr val="1B6B93"/>
                </a:solidFill>
              </a:rPr>
              <a:t>层</a:t>
            </a:r>
          </a:p>
          <a:p>
            <a:r>
              <a:rPr lang="zh-CN" altLang="en-US" sz="2400" dirty="0">
                <a:solidFill>
                  <a:srgbClr val="1B6B93"/>
                </a:solidFill>
              </a:rPr>
              <a:t>联系电话：</a:t>
            </a:r>
            <a:r>
              <a:rPr lang="en-US" altLang="zh-CN" sz="2400" dirty="0">
                <a:solidFill>
                  <a:srgbClr val="1B6B93"/>
                </a:solidFill>
              </a:rPr>
              <a:t>+84 28 3915 1229</a:t>
            </a:r>
          </a:p>
          <a:p>
            <a:endParaRPr lang="en-US" altLang="zh-CN" sz="2400" dirty="0">
              <a:solidFill>
                <a:srgbClr val="1B6B93"/>
              </a:solidFill>
            </a:endParaRPr>
          </a:p>
          <a:p>
            <a:pPr lvl="0"/>
            <a:r>
              <a:rPr lang="zh-CN" altLang="en-US" sz="2400" dirty="0">
                <a:solidFill>
                  <a:srgbClr val="1B6B93"/>
                </a:solidFill>
              </a:rPr>
              <a:t>邮箱：</a:t>
            </a:r>
            <a:r>
              <a:rPr lang="en-US" altLang="zh-CN" sz="2400" dirty="0">
                <a:solidFill>
                  <a:srgbClr val="1B6B93"/>
                </a:solidFill>
                <a:hlinkClick r:id="rId2"/>
              </a:rPr>
              <a:t>online@vncsi.com.vn</a:t>
            </a:r>
            <a:endParaRPr lang="en-US" altLang="zh-CN" sz="2400" dirty="0">
              <a:solidFill>
                <a:srgbClr val="1B6B93"/>
              </a:solidFill>
            </a:endParaRPr>
          </a:p>
          <a:p>
            <a:pPr lvl="0"/>
            <a:r>
              <a:rPr lang="zh-CN" altLang="en-US" sz="2400" dirty="0">
                <a:solidFill>
                  <a:srgbClr val="1B6B93"/>
                </a:solidFill>
              </a:rPr>
              <a:t>微信：</a:t>
            </a:r>
            <a:r>
              <a:rPr lang="en-US" altLang="zh-CN" sz="2400" dirty="0" err="1">
                <a:solidFill>
                  <a:srgbClr val="1B6B93"/>
                </a:solidFill>
              </a:rPr>
              <a:t>yuenancsikefu</a:t>
            </a:r>
            <a:endParaRPr lang="en-US" altLang="zh-CN" sz="2400" dirty="0">
              <a:solidFill>
                <a:srgbClr val="1B6B93"/>
              </a:solidFill>
            </a:endParaRPr>
          </a:p>
        </p:txBody>
      </p:sp>
      <p:sp>
        <p:nvSpPr>
          <p:cNvPr id="8" name="Down Arrow 7"/>
          <p:cNvSpPr/>
          <p:nvPr/>
        </p:nvSpPr>
        <p:spPr>
          <a:xfrm rot="16200000">
            <a:off x="805238" y="1958063"/>
            <a:ext cx="205213" cy="3220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6B93"/>
              </a:solidFill>
            </a:endParaRPr>
          </a:p>
        </p:txBody>
      </p:sp>
      <p:sp>
        <p:nvSpPr>
          <p:cNvPr id="9" name="Down Arrow 8"/>
          <p:cNvSpPr/>
          <p:nvPr/>
        </p:nvSpPr>
        <p:spPr>
          <a:xfrm rot="16200000">
            <a:off x="815156" y="3062454"/>
            <a:ext cx="205213" cy="3220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6B93"/>
              </a:solidFill>
            </a:endParaRPr>
          </a:p>
        </p:txBody>
      </p:sp>
      <p:sp>
        <p:nvSpPr>
          <p:cNvPr id="7" name="Down Arrow 6">
            <a:extLst>
              <a:ext uri="{FF2B5EF4-FFF2-40B4-BE49-F238E27FC236}">
                <a16:creationId xmlns:a16="http://schemas.microsoft.com/office/drawing/2014/main" id="{B5851C37-12FC-CC88-8E30-7DC209EBA0B1}"/>
              </a:ext>
            </a:extLst>
          </p:cNvPr>
          <p:cNvSpPr/>
          <p:nvPr/>
        </p:nvSpPr>
        <p:spPr>
          <a:xfrm rot="16200000">
            <a:off x="801173" y="4166845"/>
            <a:ext cx="205213" cy="3220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6B93"/>
              </a:solidFill>
            </a:endParaRPr>
          </a:p>
        </p:txBody>
      </p:sp>
      <p:sp>
        <p:nvSpPr>
          <p:cNvPr id="4" name="Slide Number Placeholder 3">
            <a:extLst>
              <a:ext uri="{FF2B5EF4-FFF2-40B4-BE49-F238E27FC236}">
                <a16:creationId xmlns:a16="http://schemas.microsoft.com/office/drawing/2014/main" id="{CBB80A3A-7FB5-4A88-A686-4EAA63E2FEC9}"/>
              </a:ext>
            </a:extLst>
          </p:cNvPr>
          <p:cNvSpPr>
            <a:spLocks noGrp="1"/>
          </p:cNvSpPr>
          <p:nvPr>
            <p:ph type="sldNum" sz="quarter" idx="12"/>
          </p:nvPr>
        </p:nvSpPr>
        <p:spPr/>
        <p:txBody>
          <a:bodyPr/>
          <a:lstStyle/>
          <a:p>
            <a:fld id="{E3AA6E91-8AE1-1843-898F-0F2DCEC2ED19}" type="slidenum">
              <a:rPr lang="en-US" smtClean="0">
                <a:solidFill>
                  <a:srgbClr val="1B6B93"/>
                </a:solidFill>
              </a:rPr>
              <a:t>45</a:t>
            </a:fld>
            <a:endParaRPr lang="en-US">
              <a:solidFill>
                <a:srgbClr val="1B6B93"/>
              </a:solidFill>
            </a:endParaRPr>
          </a:p>
        </p:txBody>
      </p:sp>
    </p:spTree>
    <p:extLst>
      <p:ext uri="{BB962C8B-B14F-4D97-AF65-F5344CB8AC3E}">
        <p14:creationId xmlns:p14="http://schemas.microsoft.com/office/powerpoint/2010/main" val="1617283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20744739">
            <a:off x="11855929" y="-1530264"/>
            <a:ext cx="672138" cy="468201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20744739">
            <a:off x="-921411" y="-761805"/>
            <a:ext cx="7483151" cy="9383290"/>
          </a:xfrm>
          <a:prstGeom prst="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6" name="组合 5">
            <a:extLst>
              <a:ext uri="{FF2B5EF4-FFF2-40B4-BE49-F238E27FC236}">
                <a16:creationId xmlns:a16="http://schemas.microsoft.com/office/drawing/2014/main" id="{663D5739-2E02-453A-9538-705FC6FB4581}"/>
              </a:ext>
            </a:extLst>
          </p:cNvPr>
          <p:cNvGrpSpPr/>
          <p:nvPr/>
        </p:nvGrpSpPr>
        <p:grpSpPr>
          <a:xfrm>
            <a:off x="5575400" y="-382526"/>
            <a:ext cx="6616598" cy="7854430"/>
            <a:chOff x="5575400" y="-382526"/>
            <a:chExt cx="6616598" cy="7854430"/>
          </a:xfrm>
        </p:grpSpPr>
        <p:pic>
          <p:nvPicPr>
            <p:cNvPr id="27" name="图片 26">
              <a:extLst>
                <a:ext uri="{FF2B5EF4-FFF2-40B4-BE49-F238E27FC236}">
                  <a16:creationId xmlns:a16="http://schemas.microsoft.com/office/drawing/2014/main" id="{260A37E9-9255-47C6-A20C-FE96B323D6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575400" y="0"/>
              <a:ext cx="6616598" cy="6858000"/>
            </a:xfrm>
            <a:custGeom>
              <a:avLst/>
              <a:gdLst>
                <a:gd name="connsiteX0" fmla="*/ 6616598 w 6616598"/>
                <a:gd name="connsiteY0" fmla="*/ 0 h 6858000"/>
                <a:gd name="connsiteX1" fmla="*/ 486815 w 6616598"/>
                <a:gd name="connsiteY1" fmla="*/ 0 h 6858000"/>
                <a:gd name="connsiteX2" fmla="*/ 0 w 6616598"/>
                <a:gd name="connsiteY2" fmla="*/ 1983687 h 6858000"/>
                <a:gd name="connsiteX3" fmla="*/ 0 w 6616598"/>
                <a:gd name="connsiteY3" fmla="*/ 6858000 h 6858000"/>
                <a:gd name="connsiteX4" fmla="*/ 4933584 w 661659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598" h="6858000">
                  <a:moveTo>
                    <a:pt x="6616598" y="0"/>
                  </a:moveTo>
                  <a:lnTo>
                    <a:pt x="486815" y="0"/>
                  </a:lnTo>
                  <a:lnTo>
                    <a:pt x="0" y="1983687"/>
                  </a:lnTo>
                  <a:lnTo>
                    <a:pt x="0" y="6858000"/>
                  </a:lnTo>
                  <a:lnTo>
                    <a:pt x="4933584" y="6858000"/>
                  </a:lnTo>
                  <a:close/>
                </a:path>
              </a:pathLst>
            </a:custGeom>
          </p:spPr>
        </p:pic>
        <p:sp>
          <p:nvSpPr>
            <p:cNvPr id="23" name="矩形 22">
              <a:extLst>
                <a:ext uri="{FF2B5EF4-FFF2-40B4-BE49-F238E27FC236}">
                  <a16:creationId xmlns:a16="http://schemas.microsoft.com/office/drawing/2014/main" id="{D8826FF0-3F50-4F67-B2E5-C61A06E014D0}"/>
                </a:ext>
              </a:extLst>
            </p:cNvPr>
            <p:cNvSpPr/>
            <p:nvPr/>
          </p:nvSpPr>
          <p:spPr>
            <a:xfrm rot="20772696">
              <a:off x="11888389" y="-382526"/>
              <a:ext cx="212146" cy="4004517"/>
            </a:xfrm>
            <a:prstGeom prst="rect">
              <a:avLst/>
            </a:prstGeom>
            <a:solidFill>
              <a:srgbClr val="F75E3F">
                <a:alpha val="80000"/>
              </a:srgbClr>
            </a:solidFill>
            <a:ln>
              <a:noFill/>
            </a:ln>
            <a:effectLst>
              <a:outerShdw blurRad="177800" dist="38100" dir="10800000" sx="103000" sy="103000" algn="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EA7740E8-F989-4792-8629-CE671E4B6A7C}"/>
                </a:ext>
              </a:extLst>
            </p:cNvPr>
            <p:cNvSpPr/>
            <p:nvPr/>
          </p:nvSpPr>
          <p:spPr>
            <a:xfrm rot="20772696">
              <a:off x="6456953" y="-259218"/>
              <a:ext cx="454355" cy="7731122"/>
            </a:xfrm>
            <a:prstGeom prst="rect">
              <a:avLst/>
            </a:prstGeom>
            <a:solidFill>
              <a:srgbClr val="F75E3F">
                <a:alpha val="90000"/>
              </a:srgbClr>
            </a:solidFill>
            <a:ln>
              <a:noFill/>
            </a:ln>
            <a:effectLst>
              <a:outerShdw blurRad="177800" dist="38100" sx="103000" sy="103000" algn="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3">
            <a:extLst>
              <a:ext uri="{FF2B5EF4-FFF2-40B4-BE49-F238E27FC236}">
                <a16:creationId xmlns:a16="http://schemas.microsoft.com/office/drawing/2014/main" id="{C8802410-4E95-401B-85B6-CF0E0BB21FB9}"/>
              </a:ext>
            </a:extLst>
          </p:cNvPr>
          <p:cNvSpPr txBox="1"/>
          <p:nvPr/>
        </p:nvSpPr>
        <p:spPr>
          <a:xfrm>
            <a:off x="532345" y="2335147"/>
            <a:ext cx="5043055" cy="1015663"/>
          </a:xfrm>
          <a:prstGeom prst="rect">
            <a:avLst/>
          </a:prstGeom>
          <a:noFill/>
        </p:spPr>
        <p:txBody>
          <a:bodyPr wrap="square" rtlCol="0">
            <a:spAutoFit/>
          </a:bodyPr>
          <a:lstStyle/>
          <a:p>
            <a:pPr algn="ctr"/>
            <a:r>
              <a:rPr lang="zh-CN" altLang="en-US" sz="6000" b="1" dirty="0">
                <a:ln w="19050">
                  <a:noFill/>
                </a:ln>
                <a:solidFill>
                  <a:schemeClr val="bg1"/>
                </a:solidFill>
                <a:effectLst>
                  <a:outerShdw blurRad="38100" dist="38100" dir="2700000" algn="tl">
                    <a:srgbClr val="000000">
                      <a:alpha val="43137"/>
                    </a:srgbClr>
                  </a:outerShdw>
                </a:effectLst>
                <a:cs typeface="+mn-ea"/>
                <a:sym typeface="+mn-lt"/>
              </a:rPr>
              <a:t>感谢！</a:t>
            </a:r>
          </a:p>
        </p:txBody>
      </p:sp>
      <p:sp>
        <p:nvSpPr>
          <p:cNvPr id="17" name="Rectangle 16"/>
          <p:cNvSpPr/>
          <p:nvPr/>
        </p:nvSpPr>
        <p:spPr>
          <a:xfrm>
            <a:off x="338366" y="5568901"/>
            <a:ext cx="4224244" cy="461665"/>
          </a:xfrm>
          <a:prstGeom prst="rect">
            <a:avLst/>
          </a:prstGeom>
        </p:spPr>
        <p:txBody>
          <a:bodyPr wrap="square">
            <a:spAutoFit/>
          </a:bodyPr>
          <a:lstStyle/>
          <a:p>
            <a:r>
              <a:rPr lang="zh-TW" altLang="en-US" sz="1200" b="1" dirty="0">
                <a:solidFill>
                  <a:schemeClr val="bg1"/>
                </a:solidFill>
                <a:latin typeface="Times New Roman" panose="02020603050405020304" pitchFamily="18" charset="0"/>
                <a:ea typeface="+mj-ea"/>
                <a:cs typeface="Times New Roman" panose="02020603050405020304" pitchFamily="18" charset="0"/>
              </a:rPr>
              <a:t>越南建设证券股份公司</a:t>
            </a:r>
            <a:r>
              <a:rPr lang="en-US" altLang="zh-TW" sz="1200" b="1" dirty="0">
                <a:solidFill>
                  <a:schemeClr val="bg1"/>
                </a:solidFill>
                <a:latin typeface="Times New Roman" panose="02020603050405020304" pitchFamily="18" charset="0"/>
                <a:ea typeface="+mj-ea"/>
                <a:cs typeface="Times New Roman" panose="02020603050405020304" pitchFamily="18" charset="0"/>
              </a:rPr>
              <a:t>CSI</a:t>
            </a:r>
            <a:r>
              <a:rPr lang="zh-TW" altLang="en-US" sz="1200" b="1" dirty="0">
                <a:solidFill>
                  <a:schemeClr val="bg1"/>
                </a:solidFill>
                <a:latin typeface="Times New Roman" panose="02020603050405020304" pitchFamily="18" charset="0"/>
                <a:ea typeface="+mj-ea"/>
                <a:cs typeface="Times New Roman" panose="02020603050405020304" pitchFamily="18" charset="0"/>
              </a:rPr>
              <a:t>：
</a:t>
            </a:r>
            <a:endParaRPr lang="en-US" altLang="zh-CN" sz="1200" b="1" dirty="0">
              <a:solidFill>
                <a:schemeClr val="bg1"/>
              </a:solidFill>
              <a:latin typeface="Times New Roman" panose="02020603050405020304" pitchFamily="18" charset="0"/>
              <a:ea typeface="+mj-ea"/>
              <a:cs typeface="Times New Roman" panose="02020603050405020304" pitchFamily="18" charset="0"/>
            </a:endParaRPr>
          </a:p>
        </p:txBody>
      </p:sp>
      <p:sp>
        <p:nvSpPr>
          <p:cNvPr id="18" name="Rectangle 17"/>
          <p:cNvSpPr/>
          <p:nvPr/>
        </p:nvSpPr>
        <p:spPr>
          <a:xfrm>
            <a:off x="319316" y="5772149"/>
            <a:ext cx="4290784" cy="900246"/>
          </a:xfrm>
          <a:prstGeom prst="rect">
            <a:avLst/>
          </a:prstGeom>
        </p:spPr>
        <p:txBody>
          <a:bodyPr wrap="square">
            <a:spAutoFit/>
          </a:bodyPr>
          <a:lstStyle/>
          <a:p>
            <a:r>
              <a:rPr lang="zh-TW" altLang="en-US" sz="1050" dirty="0">
                <a:solidFill>
                  <a:schemeClr val="bg1"/>
                </a:solidFill>
                <a:latin typeface="Times New Roman" panose="02020603050405020304" pitchFamily="18" charset="0"/>
                <a:cs typeface="Times New Roman" panose="02020603050405020304" pitchFamily="18" charset="0"/>
              </a:rPr>
              <a:t>总部：河内市，栋多郡，浪上坊，阮志清路</a:t>
            </a:r>
            <a:r>
              <a:rPr lang="en-US" altLang="zh-TW" sz="1050" dirty="0">
                <a:solidFill>
                  <a:schemeClr val="bg1"/>
                </a:solidFill>
                <a:latin typeface="Times New Roman" panose="02020603050405020304" pitchFamily="18" charset="0"/>
                <a:cs typeface="Times New Roman" panose="02020603050405020304" pitchFamily="18" charset="0"/>
              </a:rPr>
              <a:t>54A</a:t>
            </a:r>
            <a:r>
              <a:rPr lang="zh-TW" altLang="en-US" sz="1050" dirty="0">
                <a:solidFill>
                  <a:schemeClr val="bg1"/>
                </a:solidFill>
                <a:latin typeface="Times New Roman" panose="02020603050405020304" pitchFamily="18" charset="0"/>
                <a:cs typeface="Times New Roman" panose="02020603050405020304" pitchFamily="18" charset="0"/>
              </a:rPr>
              <a:t>号，</a:t>
            </a:r>
            <a:r>
              <a:rPr lang="en-US" altLang="zh-TW" sz="1050" dirty="0">
                <a:solidFill>
                  <a:schemeClr val="bg1"/>
                </a:solidFill>
                <a:latin typeface="Times New Roman" panose="02020603050405020304" pitchFamily="18" charset="0"/>
                <a:cs typeface="Times New Roman" panose="02020603050405020304" pitchFamily="18" charset="0"/>
              </a:rPr>
              <a:t>TNR</a:t>
            </a:r>
            <a:r>
              <a:rPr lang="zh-TW" altLang="en-US" sz="1050" dirty="0">
                <a:solidFill>
                  <a:schemeClr val="bg1"/>
                </a:solidFill>
                <a:latin typeface="Times New Roman" panose="02020603050405020304" pitchFamily="18" charset="0"/>
                <a:cs typeface="Times New Roman" panose="02020603050405020304" pitchFamily="18" charset="0"/>
              </a:rPr>
              <a:t>大楼</a:t>
            </a:r>
            <a:r>
              <a:rPr lang="en-US" altLang="zh-TW" sz="1050" dirty="0">
                <a:solidFill>
                  <a:schemeClr val="bg1"/>
                </a:solidFill>
                <a:latin typeface="Times New Roman" panose="02020603050405020304" pitchFamily="18" charset="0"/>
                <a:cs typeface="Times New Roman" panose="02020603050405020304" pitchFamily="18" charset="0"/>
              </a:rPr>
              <a:t>11</a:t>
            </a:r>
            <a:r>
              <a:rPr lang="zh-TW" altLang="en-US" sz="1050" dirty="0">
                <a:solidFill>
                  <a:schemeClr val="bg1"/>
                </a:solidFill>
                <a:latin typeface="Times New Roman" panose="02020603050405020304" pitchFamily="18" charset="0"/>
                <a:cs typeface="Times New Roman" panose="02020603050405020304" pitchFamily="18" charset="0"/>
              </a:rPr>
              <a:t>层
分公司：胡志明市第一郡阮太平坊阮公着街</a:t>
            </a:r>
            <a:r>
              <a:rPr lang="en-US" altLang="zh-TW" sz="1050" dirty="0">
                <a:solidFill>
                  <a:schemeClr val="bg1"/>
                </a:solidFill>
                <a:latin typeface="Times New Roman" panose="02020603050405020304" pitchFamily="18" charset="0"/>
                <a:cs typeface="Times New Roman" panose="02020603050405020304" pitchFamily="18" charset="0"/>
              </a:rPr>
              <a:t>180-192</a:t>
            </a:r>
            <a:r>
              <a:rPr lang="zh-TW" altLang="en-US" sz="1050" dirty="0">
                <a:solidFill>
                  <a:schemeClr val="bg1"/>
                </a:solidFill>
                <a:latin typeface="Times New Roman" panose="02020603050405020304" pitchFamily="18" charset="0"/>
                <a:cs typeface="Times New Roman" panose="02020603050405020304" pitchFamily="18" charset="0"/>
              </a:rPr>
              <a:t>号，</a:t>
            </a:r>
            <a:r>
              <a:rPr lang="en-US" altLang="zh-TW" sz="1050" dirty="0">
                <a:solidFill>
                  <a:schemeClr val="bg1"/>
                </a:solidFill>
                <a:latin typeface="Times New Roman" panose="02020603050405020304" pitchFamily="18" charset="0"/>
                <a:cs typeface="Times New Roman" panose="02020603050405020304" pitchFamily="18" charset="0"/>
              </a:rPr>
              <a:t>TNR</a:t>
            </a:r>
            <a:r>
              <a:rPr lang="zh-TW" altLang="en-US" sz="1050" dirty="0">
                <a:solidFill>
                  <a:schemeClr val="bg1"/>
                </a:solidFill>
                <a:latin typeface="Times New Roman" panose="02020603050405020304" pitchFamily="18" charset="0"/>
                <a:cs typeface="Times New Roman" panose="02020603050405020304" pitchFamily="18" charset="0"/>
              </a:rPr>
              <a:t>大楼</a:t>
            </a:r>
            <a:r>
              <a:rPr lang="en-US" altLang="zh-TW" sz="1050" dirty="0">
                <a:solidFill>
                  <a:schemeClr val="bg1"/>
                </a:solidFill>
                <a:latin typeface="Times New Roman" panose="02020603050405020304" pitchFamily="18" charset="0"/>
                <a:cs typeface="Times New Roman" panose="02020603050405020304" pitchFamily="18" charset="0"/>
              </a:rPr>
              <a:t>20</a:t>
            </a:r>
            <a:r>
              <a:rPr lang="zh-TW" altLang="en-US" sz="1050" dirty="0">
                <a:solidFill>
                  <a:schemeClr val="bg1"/>
                </a:solidFill>
                <a:latin typeface="Times New Roman" panose="02020603050405020304" pitchFamily="18" charset="0"/>
                <a:cs typeface="Times New Roman" panose="02020603050405020304" pitchFamily="18" charset="0"/>
              </a:rPr>
              <a:t>层
电话：</a:t>
            </a:r>
            <a:r>
              <a:rPr lang="en-US" altLang="zh-TW" sz="1050" dirty="0">
                <a:solidFill>
                  <a:schemeClr val="bg1"/>
                </a:solidFill>
                <a:latin typeface="Times New Roman" panose="02020603050405020304" pitchFamily="18" charset="0"/>
                <a:cs typeface="Times New Roman" panose="02020603050405020304" pitchFamily="18" charset="0"/>
              </a:rPr>
              <a:t>+ 84 24 3926 0099
</a:t>
            </a:r>
            <a:r>
              <a:rPr lang="zh-TW" altLang="en-US" sz="1050" dirty="0">
                <a:solidFill>
                  <a:schemeClr val="bg1"/>
                </a:solidFill>
                <a:latin typeface="Times New Roman" panose="02020603050405020304" pitchFamily="18" charset="0"/>
                <a:cs typeface="Times New Roman" panose="02020603050405020304" pitchFamily="18" charset="0"/>
              </a:rPr>
              <a:t>网站：</a:t>
            </a:r>
            <a:r>
              <a:rPr lang="en-US" altLang="zh-TW" sz="1050" dirty="0" err="1">
                <a:solidFill>
                  <a:schemeClr val="bg1"/>
                </a:solidFill>
                <a:latin typeface="Times New Roman" panose="02020603050405020304" pitchFamily="18" charset="0"/>
                <a:cs typeface="Times New Roman" panose="02020603050405020304" pitchFamily="18" charset="0"/>
              </a:rPr>
              <a:t>www.vncsi.com.vn</a:t>
            </a:r>
            <a:r>
              <a:rPr lang="en-US" altLang="zh-TW" sz="1050" dirty="0">
                <a:solidFill>
                  <a:schemeClr val="bg1"/>
                </a:solidFill>
                <a:latin typeface="Times New Roman" panose="02020603050405020304" pitchFamily="18" charset="0"/>
                <a:cs typeface="Times New Roman" panose="02020603050405020304" pitchFamily="18" charset="0"/>
              </a:rPr>
              <a:t>
</a:t>
            </a:r>
            <a:endParaRPr lang="en-US" sz="1050" dirty="0">
              <a:solidFill>
                <a:schemeClr val="bg1"/>
              </a:solidFill>
              <a:latin typeface="Times New Roman" panose="02020603050405020304" pitchFamily="18" charset="0"/>
              <a:ea typeface="+mj-ea"/>
              <a:cs typeface="Times New Roman" panose="02020603050405020304" pitchFamily="18" charset="0"/>
            </a:endParaRPr>
          </a:p>
        </p:txBody>
      </p:sp>
      <p:sp>
        <p:nvSpPr>
          <p:cNvPr id="5" name="Slide Number Placeholder 4">
            <a:extLst>
              <a:ext uri="{FF2B5EF4-FFF2-40B4-BE49-F238E27FC236}">
                <a16:creationId xmlns:a16="http://schemas.microsoft.com/office/drawing/2014/main" id="{7F73B907-9318-4735-AC7F-6A7A81E97AF6}"/>
              </a:ext>
            </a:extLst>
          </p:cNvPr>
          <p:cNvSpPr>
            <a:spLocks noGrp="1"/>
          </p:cNvSpPr>
          <p:nvPr>
            <p:ph type="sldNum" sz="quarter" idx="12"/>
          </p:nvPr>
        </p:nvSpPr>
        <p:spPr/>
        <p:txBody>
          <a:bodyPr/>
          <a:lstStyle/>
          <a:p>
            <a:fld id="{E3AA6E91-8AE1-1843-898F-0F2DCEC2ED19}" type="slidenum">
              <a:rPr lang="en-US" smtClean="0"/>
              <a:t>46</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767" y="228225"/>
            <a:ext cx="1165033" cy="1165033"/>
          </a:xfrm>
          <a:prstGeom prst="rect">
            <a:avLst/>
          </a:prstGeom>
        </p:spPr>
      </p:pic>
    </p:spTree>
    <p:extLst>
      <p:ext uri="{BB962C8B-B14F-4D97-AF65-F5344CB8AC3E}">
        <p14:creationId xmlns:p14="http://schemas.microsoft.com/office/powerpoint/2010/main" val="179739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1+#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59D971-FE97-EA05-725A-CD09A2BB75C9}"/>
              </a:ext>
            </a:extLst>
          </p:cNvPr>
          <p:cNvSpPr txBox="1"/>
          <p:nvPr/>
        </p:nvSpPr>
        <p:spPr>
          <a:xfrm>
            <a:off x="1850571" y="2828835"/>
            <a:ext cx="8490857" cy="1200329"/>
          </a:xfrm>
          <a:prstGeom prst="rect">
            <a:avLst/>
          </a:prstGeom>
          <a:noFill/>
        </p:spPr>
        <p:txBody>
          <a:bodyPr wrap="square" rtlCol="0">
            <a:spAutoFit/>
          </a:bodyPr>
          <a:lstStyle/>
          <a:p>
            <a:r>
              <a:rPr lang="en-US" sz="7200" b="1" dirty="0">
                <a:solidFill>
                  <a:srgbClr val="1B6B93"/>
                </a:solidFill>
                <a:latin typeface="DengXian" panose="02010600030101010101" pitchFamily="2" charset="-122"/>
                <a:ea typeface="DengXian" panose="02010600030101010101" pitchFamily="2" charset="-122"/>
              </a:rPr>
              <a:t>II - </a:t>
            </a:r>
            <a:r>
              <a:rPr lang="en-US" sz="7200" b="1" dirty="0" err="1">
                <a:solidFill>
                  <a:srgbClr val="1B6B93"/>
                </a:solidFill>
                <a:latin typeface="DengXian" panose="02010600030101010101" pitchFamily="2" charset="-122"/>
                <a:ea typeface="DengXian" panose="02010600030101010101" pitchFamily="2" charset="-122"/>
              </a:rPr>
              <a:t>越南证券历史</a:t>
            </a:r>
            <a:endParaRPr lang="en-US" sz="8800" b="1" dirty="0">
              <a:solidFill>
                <a:srgbClr val="1B6B93"/>
              </a:solidFill>
              <a:latin typeface="+mn-ea"/>
            </a:endParaRPr>
          </a:p>
        </p:txBody>
      </p:sp>
      <p:sp>
        <p:nvSpPr>
          <p:cNvPr id="3" name="Slide Number Placeholder 2">
            <a:extLst>
              <a:ext uri="{FF2B5EF4-FFF2-40B4-BE49-F238E27FC236}">
                <a16:creationId xmlns:a16="http://schemas.microsoft.com/office/drawing/2014/main" id="{632C8524-D4EA-47D9-8770-47E66BA2EBD2}"/>
              </a:ext>
            </a:extLst>
          </p:cNvPr>
          <p:cNvSpPr>
            <a:spLocks noGrp="1"/>
          </p:cNvSpPr>
          <p:nvPr>
            <p:ph type="sldNum" sz="quarter" idx="12"/>
          </p:nvPr>
        </p:nvSpPr>
        <p:spPr/>
        <p:txBody>
          <a:bodyPr/>
          <a:lstStyle/>
          <a:p>
            <a:fld id="{E3AA6E91-8AE1-1843-898F-0F2DCEC2ED19}" type="slidenum">
              <a:rPr lang="en-US" b="1" smtClean="0">
                <a:solidFill>
                  <a:srgbClr val="1B6B93"/>
                </a:solidFill>
              </a:rPr>
              <a:t>5</a:t>
            </a:fld>
            <a:endParaRPr lang="en-US" b="1">
              <a:solidFill>
                <a:srgbClr val="1B6B93"/>
              </a:solidFill>
            </a:endParaRPr>
          </a:p>
        </p:txBody>
      </p:sp>
    </p:spTree>
    <p:extLst>
      <p:ext uri="{BB962C8B-B14F-4D97-AF65-F5344CB8AC3E}">
        <p14:creationId xmlns:p14="http://schemas.microsoft.com/office/powerpoint/2010/main" val="3271844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59D971-FE97-EA05-725A-CD09A2BB75C9}"/>
              </a:ext>
            </a:extLst>
          </p:cNvPr>
          <p:cNvSpPr txBox="1"/>
          <p:nvPr/>
        </p:nvSpPr>
        <p:spPr>
          <a:xfrm>
            <a:off x="430871" y="967144"/>
            <a:ext cx="10349079" cy="3539430"/>
          </a:xfrm>
          <a:prstGeom prst="rect">
            <a:avLst/>
          </a:prstGeom>
          <a:noFill/>
        </p:spPr>
        <p:txBody>
          <a:bodyPr wrap="square" rtlCol="0">
            <a:spAutoFit/>
          </a:bodyPr>
          <a:lstStyle/>
          <a:p>
            <a:r>
              <a:rPr lang="zh-CN" altLang="en-US" sz="2800" dirty="0">
                <a:solidFill>
                  <a:srgbClr val="1B6B93"/>
                </a:solidFill>
                <a:latin typeface="+mn-ea"/>
              </a:rPr>
              <a:t>越南国家证券委员会成立于</a:t>
            </a:r>
            <a:r>
              <a:rPr lang="en-US" altLang="zh-CN" sz="2800" dirty="0">
                <a:solidFill>
                  <a:srgbClr val="1B6B93"/>
                </a:solidFill>
                <a:latin typeface="+mn-ea"/>
              </a:rPr>
              <a:t>1996</a:t>
            </a:r>
            <a:r>
              <a:rPr lang="zh-CN" altLang="en-US" sz="2800" dirty="0">
                <a:solidFill>
                  <a:srgbClr val="1B6B93"/>
                </a:solidFill>
                <a:latin typeface="+mn-ea"/>
              </a:rPr>
              <a:t>年</a:t>
            </a:r>
            <a:r>
              <a:rPr lang="en-US" altLang="zh-CN" sz="2800" dirty="0">
                <a:solidFill>
                  <a:srgbClr val="1B6B93"/>
                </a:solidFill>
                <a:latin typeface="+mn-ea"/>
              </a:rPr>
              <a:t>11</a:t>
            </a:r>
            <a:r>
              <a:rPr lang="zh-CN" altLang="en-US" sz="2800" dirty="0">
                <a:solidFill>
                  <a:srgbClr val="1B6B93"/>
                </a:solidFill>
                <a:latin typeface="+mn-ea"/>
              </a:rPr>
              <a:t>月</a:t>
            </a:r>
            <a:r>
              <a:rPr lang="en-US" altLang="zh-CN" sz="2800" dirty="0">
                <a:solidFill>
                  <a:srgbClr val="1B6B93"/>
                </a:solidFill>
                <a:latin typeface="+mn-ea"/>
              </a:rPr>
              <a:t>28</a:t>
            </a:r>
            <a:r>
              <a:rPr lang="zh-CN" altLang="en-US" sz="2800" dirty="0">
                <a:solidFill>
                  <a:srgbClr val="1B6B93"/>
                </a:solidFill>
                <a:latin typeface="+mn-ea"/>
              </a:rPr>
              <a:t>号。两年后，第一个交易时段于 </a:t>
            </a:r>
            <a:r>
              <a:rPr lang="en-US" altLang="zh-CN" sz="2800" dirty="0">
                <a:solidFill>
                  <a:srgbClr val="1B6B93"/>
                </a:solidFill>
                <a:latin typeface="+mn-ea"/>
              </a:rPr>
              <a:t>2000 </a:t>
            </a:r>
            <a:r>
              <a:rPr lang="zh-CN" altLang="en-US" sz="2800" dirty="0">
                <a:solidFill>
                  <a:srgbClr val="1B6B93"/>
                </a:solidFill>
                <a:latin typeface="+mn-ea"/>
              </a:rPr>
              <a:t>年 </a:t>
            </a:r>
            <a:r>
              <a:rPr lang="en-US" altLang="zh-CN" sz="2800" dirty="0">
                <a:solidFill>
                  <a:srgbClr val="1B6B93"/>
                </a:solidFill>
                <a:latin typeface="+mn-ea"/>
              </a:rPr>
              <a:t>7 </a:t>
            </a:r>
            <a:r>
              <a:rPr lang="zh-CN" altLang="en-US" sz="2800" dirty="0">
                <a:solidFill>
                  <a:srgbClr val="1B6B93"/>
                </a:solidFill>
                <a:latin typeface="+mn-ea"/>
              </a:rPr>
              <a:t>月 </a:t>
            </a:r>
            <a:r>
              <a:rPr lang="en-US" altLang="zh-CN" sz="2800" dirty="0">
                <a:solidFill>
                  <a:srgbClr val="1B6B93"/>
                </a:solidFill>
                <a:latin typeface="+mn-ea"/>
              </a:rPr>
              <a:t>28 </a:t>
            </a:r>
            <a:r>
              <a:rPr lang="zh-CN" altLang="en-US" sz="2800" dirty="0">
                <a:solidFill>
                  <a:srgbClr val="1B6B93"/>
                </a:solidFill>
                <a:latin typeface="+mn-ea"/>
              </a:rPr>
              <a:t>日举行。届时，每周将有 </a:t>
            </a:r>
            <a:r>
              <a:rPr lang="en-US" altLang="zh-CN" sz="2800" dirty="0">
                <a:solidFill>
                  <a:srgbClr val="1B6B93"/>
                </a:solidFill>
                <a:latin typeface="+mn-ea"/>
              </a:rPr>
              <a:t>2 </a:t>
            </a:r>
            <a:r>
              <a:rPr lang="zh-CN" altLang="en-US" sz="2800" dirty="0">
                <a:solidFill>
                  <a:srgbClr val="1B6B93"/>
                </a:solidFill>
                <a:latin typeface="+mn-ea"/>
              </a:rPr>
              <a:t>个交易时段，</a:t>
            </a:r>
            <a:r>
              <a:rPr lang="en-US" altLang="zh-CN" sz="2800" dirty="0">
                <a:solidFill>
                  <a:srgbClr val="1B6B93"/>
                </a:solidFill>
                <a:latin typeface="+mn-ea"/>
              </a:rPr>
              <a:t>2</a:t>
            </a:r>
            <a:r>
              <a:rPr lang="zh-CN" altLang="en-US" sz="2800" dirty="0">
                <a:solidFill>
                  <a:srgbClr val="1B6B93"/>
                </a:solidFill>
                <a:latin typeface="+mn-ea"/>
              </a:rPr>
              <a:t>只股票：</a:t>
            </a:r>
            <a:r>
              <a:rPr lang="en-US" altLang="zh-CN" sz="2800" dirty="0">
                <a:solidFill>
                  <a:srgbClr val="1B6B93"/>
                </a:solidFill>
                <a:latin typeface="+mn-ea"/>
              </a:rPr>
              <a:t>REE</a:t>
            </a:r>
            <a:r>
              <a:rPr lang="zh-CN" altLang="en-US" sz="2800" dirty="0">
                <a:solidFill>
                  <a:srgbClr val="1B6B93"/>
                </a:solidFill>
                <a:latin typeface="+mn-ea"/>
              </a:rPr>
              <a:t>（冷机电股份公司股票），</a:t>
            </a:r>
            <a:endParaRPr lang="en-US" altLang="zh-CN" sz="2800" dirty="0">
              <a:solidFill>
                <a:srgbClr val="1B6B93"/>
              </a:solidFill>
              <a:latin typeface="+mn-ea"/>
            </a:endParaRPr>
          </a:p>
          <a:p>
            <a:r>
              <a:rPr lang="en-US" altLang="zh-CN" sz="2800" dirty="0">
                <a:solidFill>
                  <a:srgbClr val="1B6B93"/>
                </a:solidFill>
                <a:latin typeface="+mn-ea"/>
              </a:rPr>
              <a:t>	       SAM</a:t>
            </a:r>
            <a:r>
              <a:rPr lang="zh-CN" altLang="en-US" sz="2800" dirty="0">
                <a:solidFill>
                  <a:srgbClr val="1B6B93"/>
                </a:solidFill>
                <a:latin typeface="+mn-ea"/>
              </a:rPr>
              <a:t>（</a:t>
            </a:r>
            <a:r>
              <a:rPr lang="nb-NO" altLang="zh-CN" sz="2800" dirty="0">
                <a:solidFill>
                  <a:srgbClr val="1B6B93"/>
                </a:solidFill>
                <a:latin typeface="+mn-ea"/>
              </a:rPr>
              <a:t> SAM Holdings </a:t>
            </a:r>
            <a:r>
              <a:rPr lang="zh-CN" altLang="nb-NO" sz="2800" dirty="0">
                <a:solidFill>
                  <a:srgbClr val="1B6B93"/>
                </a:solidFill>
                <a:latin typeface="+mn-ea"/>
              </a:rPr>
              <a:t>股份公司股票</a:t>
            </a:r>
            <a:r>
              <a:rPr lang="zh-CN" altLang="en-US" sz="2800" dirty="0">
                <a:solidFill>
                  <a:srgbClr val="1B6B93"/>
                </a:solidFill>
                <a:latin typeface="+mn-ea"/>
              </a:rPr>
              <a:t>）</a:t>
            </a:r>
            <a:endParaRPr lang="en-US" altLang="zh-CN" sz="2800" dirty="0">
              <a:solidFill>
                <a:srgbClr val="1B6B93"/>
              </a:solidFill>
              <a:latin typeface="+mn-ea"/>
            </a:endParaRPr>
          </a:p>
          <a:p>
            <a:r>
              <a:rPr lang="zh-CN" altLang="en-US" sz="2800" dirty="0">
                <a:solidFill>
                  <a:srgbClr val="1B6B93"/>
                </a:solidFill>
                <a:latin typeface="+mn-ea"/>
              </a:rPr>
              <a:t>越南证券到现在已有</a:t>
            </a:r>
            <a:r>
              <a:rPr lang="en-US" altLang="zh-CN" sz="2800" dirty="0">
                <a:solidFill>
                  <a:srgbClr val="1B6B93"/>
                </a:solidFill>
                <a:latin typeface="+mn-ea"/>
              </a:rPr>
              <a:t>23</a:t>
            </a:r>
            <a:r>
              <a:rPr lang="zh-CN" altLang="en-US" sz="2800" dirty="0">
                <a:solidFill>
                  <a:srgbClr val="1B6B93"/>
                </a:solidFill>
                <a:latin typeface="+mn-ea"/>
              </a:rPr>
              <a:t>年历史，相比其他国家：</a:t>
            </a:r>
            <a:r>
              <a:rPr lang="en-US" altLang="zh-CN" sz="2800" dirty="0">
                <a:solidFill>
                  <a:srgbClr val="1B6B93"/>
                </a:solidFill>
                <a:latin typeface="+mn-ea"/>
              </a:rPr>
              <a:t/>
            </a:r>
            <a:br>
              <a:rPr lang="en-US" altLang="zh-CN" sz="2800" dirty="0">
                <a:solidFill>
                  <a:srgbClr val="1B6B93"/>
                </a:solidFill>
                <a:latin typeface="+mn-ea"/>
              </a:rPr>
            </a:br>
            <a:r>
              <a:rPr lang="zh-CN" altLang="en-US" sz="2800" dirty="0">
                <a:solidFill>
                  <a:srgbClr val="1B6B93"/>
                </a:solidFill>
                <a:latin typeface="+mn-ea"/>
              </a:rPr>
              <a:t>中国证券：</a:t>
            </a:r>
            <a:r>
              <a:rPr lang="en-US" altLang="zh-CN" sz="2800" dirty="0">
                <a:solidFill>
                  <a:srgbClr val="1B6B93"/>
                </a:solidFill>
                <a:latin typeface="+mn-ea"/>
              </a:rPr>
              <a:t>1990 - 33</a:t>
            </a:r>
            <a:r>
              <a:rPr lang="zh-CN" altLang="en-US" sz="2800" dirty="0">
                <a:solidFill>
                  <a:srgbClr val="1B6B93"/>
                </a:solidFill>
                <a:latin typeface="+mn-ea"/>
              </a:rPr>
              <a:t>年</a:t>
            </a:r>
            <a:r>
              <a:rPr lang="en-US" altLang="zh-CN" sz="2800" dirty="0">
                <a:solidFill>
                  <a:srgbClr val="1B6B93"/>
                </a:solidFill>
                <a:latin typeface="+mn-ea"/>
              </a:rPr>
              <a:t/>
            </a:r>
            <a:br>
              <a:rPr lang="en-US" altLang="zh-CN" sz="2800" dirty="0">
                <a:solidFill>
                  <a:srgbClr val="1B6B93"/>
                </a:solidFill>
                <a:latin typeface="+mn-ea"/>
              </a:rPr>
            </a:br>
            <a:r>
              <a:rPr lang="zh-CN" altLang="en-US" sz="2800" dirty="0">
                <a:solidFill>
                  <a:srgbClr val="1B6B93"/>
                </a:solidFill>
                <a:latin typeface="+mn-ea"/>
              </a:rPr>
              <a:t>台湾证券：</a:t>
            </a:r>
            <a:r>
              <a:rPr lang="en-US" altLang="zh-CN" sz="2800" dirty="0">
                <a:solidFill>
                  <a:srgbClr val="1B6B93"/>
                </a:solidFill>
                <a:latin typeface="+mn-ea"/>
              </a:rPr>
              <a:t>1962 - 61</a:t>
            </a:r>
            <a:r>
              <a:rPr lang="zh-CN" altLang="en-US" sz="2800" dirty="0">
                <a:solidFill>
                  <a:srgbClr val="1B6B93"/>
                </a:solidFill>
                <a:latin typeface="+mn-ea"/>
              </a:rPr>
              <a:t>年</a:t>
            </a:r>
            <a:endParaRPr lang="en-US" altLang="zh-CN" sz="2800" dirty="0">
              <a:solidFill>
                <a:srgbClr val="1B6B93"/>
              </a:solidFill>
              <a:latin typeface="+mn-ea"/>
            </a:endParaRPr>
          </a:p>
          <a:p>
            <a:r>
              <a:rPr lang="zh-CN" altLang="en-US" sz="2800" dirty="0">
                <a:solidFill>
                  <a:srgbClr val="1B6B93"/>
                </a:solidFill>
                <a:latin typeface="+mn-ea"/>
              </a:rPr>
              <a:t>美国证券：</a:t>
            </a:r>
            <a:r>
              <a:rPr lang="en-US" altLang="zh-CN" sz="2800" dirty="0">
                <a:solidFill>
                  <a:srgbClr val="1B6B93"/>
                </a:solidFill>
                <a:latin typeface="+mn-ea"/>
              </a:rPr>
              <a:t>1792 – 231</a:t>
            </a:r>
            <a:r>
              <a:rPr lang="zh-CN" altLang="en-US" sz="2800" dirty="0">
                <a:solidFill>
                  <a:srgbClr val="1B6B93"/>
                </a:solidFill>
                <a:latin typeface="+mn-ea"/>
              </a:rPr>
              <a:t>年</a:t>
            </a:r>
            <a:endParaRPr lang="en-US" sz="2800" dirty="0">
              <a:solidFill>
                <a:srgbClr val="1B6B93"/>
              </a:solidFill>
              <a:latin typeface="+mn-ea"/>
            </a:endParaRPr>
          </a:p>
        </p:txBody>
      </p:sp>
      <p:pic>
        <p:nvPicPr>
          <p:cNvPr id="1026" name="Picture 2" descr="HoSE và HNX chính thức có lãnh đạo mới - Nhịp sống kinh tế Việt Nam &amp; Thế  giới">
            <a:extLst>
              <a:ext uri="{FF2B5EF4-FFF2-40B4-BE49-F238E27FC236}">
                <a16:creationId xmlns:a16="http://schemas.microsoft.com/office/drawing/2014/main" id="{F2C392FC-7398-4829-B423-8B4E665E2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720" y="3245406"/>
            <a:ext cx="4784042" cy="26892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C8A71E-72FC-467C-A45E-839C93295793}"/>
              </a:ext>
            </a:extLst>
          </p:cNvPr>
          <p:cNvSpPr txBox="1"/>
          <p:nvPr/>
        </p:nvSpPr>
        <p:spPr>
          <a:xfrm>
            <a:off x="640174" y="290036"/>
            <a:ext cx="2490953" cy="677108"/>
          </a:xfrm>
          <a:prstGeom prst="rect">
            <a:avLst/>
          </a:prstGeom>
          <a:noFill/>
        </p:spPr>
        <p:txBody>
          <a:bodyPr wrap="square" rtlCol="0">
            <a:spAutoFit/>
          </a:bodyPr>
          <a:lstStyle/>
          <a:p>
            <a:r>
              <a:rPr lang="zh-CN" altLang="en-US" sz="2000" b="1" dirty="0">
                <a:solidFill>
                  <a:srgbClr val="1B6B93"/>
                </a:solidFill>
                <a:latin typeface="+mn-ea"/>
              </a:rPr>
              <a:t>越南证券历史：</a:t>
            </a:r>
            <a:endParaRPr lang="en-US" altLang="zh-CN" sz="2000" b="1" dirty="0">
              <a:solidFill>
                <a:srgbClr val="1B6B93"/>
              </a:solidFill>
              <a:latin typeface="+mn-ea"/>
            </a:endParaRPr>
          </a:p>
          <a:p>
            <a:endParaRPr lang="en-US" dirty="0">
              <a:solidFill>
                <a:srgbClr val="1B6B93"/>
              </a:solidFill>
            </a:endParaRPr>
          </a:p>
        </p:txBody>
      </p:sp>
      <p:sp>
        <p:nvSpPr>
          <p:cNvPr id="4" name="Slide Number Placeholder 3">
            <a:extLst>
              <a:ext uri="{FF2B5EF4-FFF2-40B4-BE49-F238E27FC236}">
                <a16:creationId xmlns:a16="http://schemas.microsoft.com/office/drawing/2014/main" id="{6AE99557-2BD9-4026-BE28-3DF7D9010C86}"/>
              </a:ext>
            </a:extLst>
          </p:cNvPr>
          <p:cNvSpPr>
            <a:spLocks noGrp="1"/>
          </p:cNvSpPr>
          <p:nvPr>
            <p:ph type="sldNum" sz="quarter" idx="12"/>
          </p:nvPr>
        </p:nvSpPr>
        <p:spPr/>
        <p:txBody>
          <a:bodyPr/>
          <a:lstStyle/>
          <a:p>
            <a:fld id="{E3AA6E91-8AE1-1843-898F-0F2DCEC2ED19}" type="slidenum">
              <a:rPr lang="en-US" smtClean="0">
                <a:solidFill>
                  <a:srgbClr val="1B6B93"/>
                </a:solidFill>
              </a:rPr>
              <a:t>6</a:t>
            </a:fld>
            <a:endParaRPr lang="en-US">
              <a:solidFill>
                <a:srgbClr val="1B6B93"/>
              </a:solidFill>
            </a:endParaRPr>
          </a:p>
        </p:txBody>
      </p:sp>
      <p:sp>
        <p:nvSpPr>
          <p:cNvPr id="5" name="TextBox 4">
            <a:extLst>
              <a:ext uri="{FF2B5EF4-FFF2-40B4-BE49-F238E27FC236}">
                <a16:creationId xmlns:a16="http://schemas.microsoft.com/office/drawing/2014/main" id="{4C3344CA-C93D-40EA-A9A4-D7F612EA0D3E}"/>
              </a:ext>
            </a:extLst>
          </p:cNvPr>
          <p:cNvSpPr txBox="1"/>
          <p:nvPr/>
        </p:nvSpPr>
        <p:spPr>
          <a:xfrm>
            <a:off x="8410575" y="5934618"/>
            <a:ext cx="4533900" cy="261610"/>
          </a:xfrm>
          <a:prstGeom prst="rect">
            <a:avLst/>
          </a:prstGeom>
          <a:noFill/>
        </p:spPr>
        <p:txBody>
          <a:bodyPr wrap="square" rtlCol="0">
            <a:spAutoFit/>
          </a:bodyPr>
          <a:lstStyle/>
          <a:p>
            <a:r>
              <a:rPr lang="en-US" sz="1100" i="1" dirty="0">
                <a:solidFill>
                  <a:srgbClr val="1B6B93"/>
                </a:solidFill>
              </a:rPr>
              <a:t>(</a:t>
            </a:r>
            <a:r>
              <a:rPr lang="zh-CN" altLang="en-US" sz="1100" i="1" dirty="0">
                <a:solidFill>
                  <a:srgbClr val="1B6B93"/>
                </a:solidFill>
              </a:rPr>
              <a:t>胡志明交易所门口照片）</a:t>
            </a:r>
            <a:endParaRPr lang="en-US" sz="1100" i="1" dirty="0">
              <a:solidFill>
                <a:srgbClr val="1B6B93"/>
              </a:solidFill>
            </a:endParaRPr>
          </a:p>
        </p:txBody>
      </p:sp>
    </p:spTree>
    <p:extLst>
      <p:ext uri="{BB962C8B-B14F-4D97-AF65-F5344CB8AC3E}">
        <p14:creationId xmlns:p14="http://schemas.microsoft.com/office/powerpoint/2010/main" val="272537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F63DEF-FCF4-4B1F-AA15-3088D31C0290}"/>
              </a:ext>
            </a:extLst>
          </p:cNvPr>
          <p:cNvSpPr>
            <a:spLocks noGrp="1"/>
          </p:cNvSpPr>
          <p:nvPr>
            <p:ph type="sldNum" sz="quarter" idx="12"/>
          </p:nvPr>
        </p:nvSpPr>
        <p:spPr/>
        <p:txBody>
          <a:bodyPr/>
          <a:lstStyle/>
          <a:p>
            <a:fld id="{E3AA6E91-8AE1-1843-898F-0F2DCEC2ED19}" type="slidenum">
              <a:rPr lang="en-US" smtClean="0"/>
              <a:t>7</a:t>
            </a:fld>
            <a:endParaRPr lang="en-US"/>
          </a:p>
        </p:txBody>
      </p:sp>
      <p:pic>
        <p:nvPicPr>
          <p:cNvPr id="6" name="Picture 5">
            <a:extLst>
              <a:ext uri="{FF2B5EF4-FFF2-40B4-BE49-F238E27FC236}">
                <a16:creationId xmlns:a16="http://schemas.microsoft.com/office/drawing/2014/main" id="{2CA97636-58F3-498F-AA4F-24D186F8B82C}"/>
              </a:ext>
            </a:extLst>
          </p:cNvPr>
          <p:cNvPicPr>
            <a:picLocks noChangeAspect="1"/>
          </p:cNvPicPr>
          <p:nvPr/>
        </p:nvPicPr>
        <p:blipFill rotWithShape="1">
          <a:blip r:embed="rId2"/>
          <a:srcRect l="176" r="547" b="-277"/>
          <a:stretch/>
        </p:blipFill>
        <p:spPr>
          <a:xfrm>
            <a:off x="699754" y="651128"/>
            <a:ext cx="10454022" cy="5906834"/>
          </a:xfrm>
          <a:prstGeom prst="rect">
            <a:avLst/>
          </a:prstGeom>
        </p:spPr>
      </p:pic>
      <p:sp>
        <p:nvSpPr>
          <p:cNvPr id="10" name="TextBox 9">
            <a:extLst>
              <a:ext uri="{FF2B5EF4-FFF2-40B4-BE49-F238E27FC236}">
                <a16:creationId xmlns:a16="http://schemas.microsoft.com/office/drawing/2014/main" id="{D9EF8269-0FDD-427F-85BD-EE34C7447538}"/>
              </a:ext>
            </a:extLst>
          </p:cNvPr>
          <p:cNvSpPr txBox="1"/>
          <p:nvPr/>
        </p:nvSpPr>
        <p:spPr>
          <a:xfrm>
            <a:off x="699754" y="312574"/>
            <a:ext cx="4743450" cy="677108"/>
          </a:xfrm>
          <a:prstGeom prst="rect">
            <a:avLst/>
          </a:prstGeom>
          <a:noFill/>
        </p:spPr>
        <p:txBody>
          <a:bodyPr wrap="square" rtlCol="0">
            <a:spAutoFit/>
          </a:bodyPr>
          <a:lstStyle/>
          <a:p>
            <a:r>
              <a:rPr lang="zh-CN" altLang="en-US" sz="2000" b="1" dirty="0">
                <a:solidFill>
                  <a:srgbClr val="1B6B93"/>
                </a:solidFill>
              </a:rPr>
              <a:t>越南证券前大涨主升浪和重要事件：</a:t>
            </a:r>
          </a:p>
          <a:p>
            <a:endParaRPr lang="en-US" b="1" dirty="0">
              <a:solidFill>
                <a:srgbClr val="1B6B93"/>
              </a:solidFill>
            </a:endParaRPr>
          </a:p>
        </p:txBody>
      </p:sp>
    </p:spTree>
    <p:extLst>
      <p:ext uri="{BB962C8B-B14F-4D97-AF65-F5344CB8AC3E}">
        <p14:creationId xmlns:p14="http://schemas.microsoft.com/office/powerpoint/2010/main" val="309149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59D971-FE97-EA05-725A-CD09A2BB75C9}"/>
              </a:ext>
            </a:extLst>
          </p:cNvPr>
          <p:cNvSpPr txBox="1"/>
          <p:nvPr/>
        </p:nvSpPr>
        <p:spPr>
          <a:xfrm>
            <a:off x="342547" y="1147233"/>
            <a:ext cx="12192000" cy="5016758"/>
          </a:xfrm>
          <a:prstGeom prst="rect">
            <a:avLst/>
          </a:prstGeom>
          <a:noFill/>
        </p:spPr>
        <p:txBody>
          <a:bodyPr wrap="square" rtlCol="0">
            <a:spAutoFit/>
          </a:bodyPr>
          <a:lstStyle/>
          <a:p>
            <a:r>
              <a:rPr lang="en-US" altLang="zh-CN" sz="2000" dirty="0">
                <a:solidFill>
                  <a:srgbClr val="1B6B93"/>
                </a:solidFill>
                <a:latin typeface="+mn-ea"/>
              </a:rPr>
              <a:t>2000</a:t>
            </a:r>
            <a:r>
              <a:rPr lang="zh-CN" altLang="en-US" sz="2000" dirty="0">
                <a:solidFill>
                  <a:srgbClr val="1B6B93"/>
                </a:solidFill>
                <a:latin typeface="+mn-ea"/>
              </a:rPr>
              <a:t>：市场开始交易时段。</a:t>
            </a:r>
            <a:endParaRPr lang="en-US" altLang="zh-CN" sz="2000" dirty="0">
              <a:solidFill>
                <a:srgbClr val="1B6B93"/>
              </a:solidFill>
              <a:latin typeface="+mn-ea"/>
            </a:endParaRPr>
          </a:p>
          <a:p>
            <a:r>
              <a:rPr lang="en-US" altLang="zh-CN" sz="2000" dirty="0">
                <a:solidFill>
                  <a:srgbClr val="1B6B93"/>
                </a:solidFill>
                <a:latin typeface="+mn-ea"/>
              </a:rPr>
              <a:t>	</a:t>
            </a:r>
            <a:r>
              <a:rPr lang="zh-CN" altLang="en-US" sz="2000" dirty="0">
                <a:solidFill>
                  <a:srgbClr val="1B6B93"/>
                </a:solidFill>
                <a:latin typeface="+mn-ea"/>
              </a:rPr>
              <a:t>指数增长率：</a:t>
            </a:r>
            <a:r>
              <a:rPr lang="en-US" altLang="zh-CN" sz="2000" dirty="0">
                <a:solidFill>
                  <a:srgbClr val="1B6B93"/>
                </a:solidFill>
                <a:latin typeface="+mn-ea"/>
              </a:rPr>
              <a:t>470%</a:t>
            </a:r>
          </a:p>
          <a:p>
            <a:r>
              <a:rPr lang="en-US" altLang="zh-CN" sz="2000" dirty="0">
                <a:solidFill>
                  <a:srgbClr val="1B6B93"/>
                </a:solidFill>
                <a:latin typeface="+mn-ea"/>
              </a:rPr>
              <a:t>2005</a:t>
            </a:r>
            <a:r>
              <a:rPr lang="zh-CN" altLang="en-US" sz="2000" dirty="0">
                <a:solidFill>
                  <a:srgbClr val="1B6B93"/>
                </a:solidFill>
                <a:latin typeface="+mn-ea"/>
              </a:rPr>
              <a:t>：越南存管中心，河内交易所成立。</a:t>
            </a:r>
            <a:endParaRPr lang="en-US" altLang="zh-CN" sz="2000" dirty="0">
              <a:solidFill>
                <a:srgbClr val="1B6B93"/>
              </a:solidFill>
              <a:latin typeface="+mn-ea"/>
            </a:endParaRPr>
          </a:p>
          <a:p>
            <a:r>
              <a:rPr lang="en-US" altLang="zh-CN" sz="2000" dirty="0">
                <a:solidFill>
                  <a:srgbClr val="1B6B93"/>
                </a:solidFill>
                <a:latin typeface="+mn-ea"/>
              </a:rPr>
              <a:t>	</a:t>
            </a:r>
            <a:r>
              <a:rPr lang="zh-CN" altLang="en-US" sz="2000" dirty="0">
                <a:solidFill>
                  <a:srgbClr val="1B6B93"/>
                </a:solidFill>
                <a:latin typeface="+mn-ea"/>
              </a:rPr>
              <a:t>指数增长率：</a:t>
            </a:r>
            <a:r>
              <a:rPr lang="en-US" altLang="zh-CN" sz="2000" dirty="0">
                <a:solidFill>
                  <a:srgbClr val="1B6B93"/>
                </a:solidFill>
                <a:latin typeface="+mn-ea"/>
              </a:rPr>
              <a:t>160%</a:t>
            </a:r>
          </a:p>
          <a:p>
            <a:r>
              <a:rPr lang="en-US" altLang="zh-CN" sz="2000" dirty="0">
                <a:solidFill>
                  <a:srgbClr val="1B6B93"/>
                </a:solidFill>
                <a:latin typeface="+mn-ea"/>
              </a:rPr>
              <a:t>2006</a:t>
            </a:r>
            <a:r>
              <a:rPr lang="zh-CN" altLang="en-US" sz="2000" dirty="0">
                <a:solidFill>
                  <a:srgbClr val="1B6B93"/>
                </a:solidFill>
                <a:latin typeface="+mn-ea"/>
              </a:rPr>
              <a:t>：大企业开始</a:t>
            </a:r>
            <a:r>
              <a:rPr lang="en-US" altLang="zh-CN" sz="2000" dirty="0">
                <a:solidFill>
                  <a:srgbClr val="1B6B93"/>
                </a:solidFill>
                <a:latin typeface="+mn-ea"/>
              </a:rPr>
              <a:t>IPO</a:t>
            </a:r>
            <a:r>
              <a:rPr lang="zh-CN" altLang="en-US" sz="2000" dirty="0">
                <a:solidFill>
                  <a:srgbClr val="1B6B93"/>
                </a:solidFill>
                <a:latin typeface="+mn-ea"/>
              </a:rPr>
              <a:t>（</a:t>
            </a:r>
            <a:r>
              <a:rPr lang="en-US" altLang="zh-CN" sz="2000" dirty="0">
                <a:solidFill>
                  <a:srgbClr val="1B6B93"/>
                </a:solidFill>
                <a:latin typeface="+mn-ea"/>
              </a:rPr>
              <a:t>VNM</a:t>
            </a:r>
            <a:r>
              <a:rPr lang="zh-CN" altLang="en-US" sz="2000" dirty="0">
                <a:solidFill>
                  <a:srgbClr val="1B6B93"/>
                </a:solidFill>
                <a:latin typeface="+mn-ea"/>
              </a:rPr>
              <a:t>，</a:t>
            </a:r>
            <a:r>
              <a:rPr lang="en-US" altLang="zh-CN" sz="2000" dirty="0">
                <a:solidFill>
                  <a:srgbClr val="1B6B93"/>
                </a:solidFill>
                <a:latin typeface="+mn-ea"/>
              </a:rPr>
              <a:t>BVH</a:t>
            </a:r>
            <a:r>
              <a:rPr lang="zh-CN" altLang="en-US" sz="2000" dirty="0">
                <a:solidFill>
                  <a:srgbClr val="1B6B93"/>
                </a:solidFill>
                <a:latin typeface="+mn-ea"/>
              </a:rPr>
              <a:t>，</a:t>
            </a:r>
            <a:r>
              <a:rPr lang="en-US" altLang="zh-CN" sz="2000" dirty="0">
                <a:solidFill>
                  <a:srgbClr val="1B6B93"/>
                </a:solidFill>
                <a:latin typeface="+mn-ea"/>
              </a:rPr>
              <a:t>VCB</a:t>
            </a:r>
            <a:r>
              <a:rPr lang="zh-CN" altLang="en-US" sz="2000" dirty="0">
                <a:solidFill>
                  <a:srgbClr val="1B6B93"/>
                </a:solidFill>
                <a:latin typeface="+mn-ea"/>
              </a:rPr>
              <a:t>等），越南加入</a:t>
            </a:r>
            <a:r>
              <a:rPr lang="en-US" altLang="zh-CN" sz="2000" dirty="0">
                <a:solidFill>
                  <a:srgbClr val="1B6B93"/>
                </a:solidFill>
                <a:latin typeface="+mn-ea"/>
              </a:rPr>
              <a:t>WTO</a:t>
            </a:r>
            <a:r>
              <a:rPr lang="zh-CN" altLang="en-US" sz="2000" dirty="0">
                <a:solidFill>
                  <a:srgbClr val="1B6B93"/>
                </a:solidFill>
                <a:latin typeface="+mn-ea"/>
              </a:rPr>
              <a:t>。</a:t>
            </a:r>
            <a:endParaRPr lang="en-US" altLang="zh-CN" sz="2000" dirty="0">
              <a:solidFill>
                <a:srgbClr val="1B6B93"/>
              </a:solidFill>
              <a:latin typeface="+mn-ea"/>
            </a:endParaRPr>
          </a:p>
          <a:p>
            <a:r>
              <a:rPr lang="en-US" altLang="zh-CN" sz="2000" dirty="0">
                <a:solidFill>
                  <a:srgbClr val="1B6B93"/>
                </a:solidFill>
                <a:latin typeface="+mn-ea"/>
              </a:rPr>
              <a:t>	</a:t>
            </a:r>
            <a:r>
              <a:rPr lang="zh-CN" altLang="en-US" sz="2000" dirty="0">
                <a:solidFill>
                  <a:srgbClr val="1B6B93"/>
                </a:solidFill>
                <a:latin typeface="+mn-ea"/>
              </a:rPr>
              <a:t>指数增长率：</a:t>
            </a:r>
            <a:r>
              <a:rPr lang="en-US" altLang="zh-CN" sz="2000" dirty="0">
                <a:solidFill>
                  <a:srgbClr val="1B6B93"/>
                </a:solidFill>
                <a:latin typeface="+mn-ea"/>
              </a:rPr>
              <a:t>200%</a:t>
            </a:r>
          </a:p>
          <a:p>
            <a:r>
              <a:rPr lang="en-US" altLang="zh-CN" sz="2000" dirty="0">
                <a:solidFill>
                  <a:srgbClr val="1B6B93"/>
                </a:solidFill>
                <a:latin typeface="+mn-ea"/>
              </a:rPr>
              <a:t>2009</a:t>
            </a:r>
            <a:r>
              <a:rPr lang="zh-CN" altLang="en-US" sz="2000" dirty="0">
                <a:solidFill>
                  <a:srgbClr val="1B6B93"/>
                </a:solidFill>
                <a:latin typeface="+mn-ea"/>
              </a:rPr>
              <a:t>：</a:t>
            </a:r>
            <a:r>
              <a:rPr lang="en-US" altLang="zh-CN" sz="2000" dirty="0">
                <a:solidFill>
                  <a:srgbClr val="1B6B93"/>
                </a:solidFill>
                <a:latin typeface="+mn-ea"/>
              </a:rPr>
              <a:t>UPCOM </a:t>
            </a:r>
            <a:r>
              <a:rPr lang="zh-CN" altLang="en-US" sz="2000" dirty="0">
                <a:solidFill>
                  <a:srgbClr val="1B6B93"/>
                </a:solidFill>
                <a:latin typeface="+mn-ea"/>
              </a:rPr>
              <a:t>副板正式开始运营。</a:t>
            </a:r>
            <a:endParaRPr lang="en-US" altLang="zh-CN" sz="2000" dirty="0">
              <a:solidFill>
                <a:srgbClr val="1B6B93"/>
              </a:solidFill>
              <a:latin typeface="+mn-ea"/>
            </a:endParaRPr>
          </a:p>
          <a:p>
            <a:r>
              <a:rPr lang="en-US" altLang="zh-CN" sz="2000" dirty="0">
                <a:solidFill>
                  <a:srgbClr val="1B6B93"/>
                </a:solidFill>
                <a:latin typeface="+mn-ea"/>
              </a:rPr>
              <a:t>	</a:t>
            </a:r>
            <a:r>
              <a:rPr lang="zh-CN" altLang="en-US" sz="2000" dirty="0">
                <a:solidFill>
                  <a:srgbClr val="1B6B93"/>
                </a:solidFill>
                <a:latin typeface="+mn-ea"/>
              </a:rPr>
              <a:t>指数增长率：</a:t>
            </a:r>
            <a:r>
              <a:rPr lang="en-US" altLang="zh-CN" sz="2000" dirty="0">
                <a:solidFill>
                  <a:srgbClr val="1B6B93"/>
                </a:solidFill>
                <a:latin typeface="+mn-ea"/>
              </a:rPr>
              <a:t>165%</a:t>
            </a:r>
          </a:p>
          <a:p>
            <a:r>
              <a:rPr lang="en-US" altLang="zh-CN" sz="2000" dirty="0">
                <a:solidFill>
                  <a:srgbClr val="1B6B93"/>
                </a:solidFill>
                <a:latin typeface="+mn-ea"/>
              </a:rPr>
              <a:t>2012</a:t>
            </a:r>
            <a:r>
              <a:rPr lang="zh-CN" altLang="en-US" sz="2000" dirty="0">
                <a:solidFill>
                  <a:srgbClr val="1B6B93"/>
                </a:solidFill>
                <a:latin typeface="+mn-ea"/>
              </a:rPr>
              <a:t>：</a:t>
            </a:r>
            <a:r>
              <a:rPr lang="en-US" altLang="zh-CN" sz="2000" dirty="0">
                <a:solidFill>
                  <a:srgbClr val="1B6B93"/>
                </a:solidFill>
                <a:latin typeface="+mn-ea"/>
              </a:rPr>
              <a:t>VN30</a:t>
            </a:r>
            <a:r>
              <a:rPr lang="zh-CN" altLang="en-US" sz="2000" dirty="0">
                <a:solidFill>
                  <a:srgbClr val="1B6B93"/>
                </a:solidFill>
                <a:latin typeface="+mn-ea"/>
              </a:rPr>
              <a:t>指数首次公布，结算时间从</a:t>
            </a:r>
            <a:r>
              <a:rPr lang="en-US" altLang="zh-CN" sz="2000" dirty="0">
                <a:solidFill>
                  <a:srgbClr val="1B6B93"/>
                </a:solidFill>
                <a:latin typeface="+mn-ea"/>
              </a:rPr>
              <a:t>T+4</a:t>
            </a:r>
            <a:r>
              <a:rPr lang="zh-CN" altLang="en-US" sz="2000" dirty="0">
                <a:solidFill>
                  <a:srgbClr val="1B6B93"/>
                </a:solidFill>
                <a:latin typeface="+mn-ea"/>
              </a:rPr>
              <a:t>缩小为</a:t>
            </a:r>
            <a:r>
              <a:rPr lang="en-US" altLang="zh-CN" sz="2000" dirty="0">
                <a:solidFill>
                  <a:srgbClr val="1B6B93"/>
                </a:solidFill>
                <a:latin typeface="+mn-ea"/>
              </a:rPr>
              <a:t>T+3</a:t>
            </a:r>
            <a:r>
              <a:rPr lang="zh-CN" altLang="en-US" sz="2000" dirty="0">
                <a:solidFill>
                  <a:srgbClr val="1B6B93"/>
                </a:solidFill>
                <a:latin typeface="+mn-ea"/>
              </a:rPr>
              <a:t>。</a:t>
            </a:r>
            <a:endParaRPr lang="en-US" altLang="zh-CN" sz="2000" dirty="0">
              <a:solidFill>
                <a:srgbClr val="1B6B93"/>
              </a:solidFill>
              <a:latin typeface="+mn-ea"/>
            </a:endParaRPr>
          </a:p>
          <a:p>
            <a:r>
              <a:rPr lang="en-US" altLang="zh-CN" sz="2000" dirty="0">
                <a:solidFill>
                  <a:srgbClr val="1B6B93"/>
                </a:solidFill>
                <a:latin typeface="+mn-ea"/>
              </a:rPr>
              <a:t>	</a:t>
            </a:r>
            <a:r>
              <a:rPr lang="zh-CN" altLang="en-US" sz="2000" dirty="0">
                <a:solidFill>
                  <a:srgbClr val="1B6B93"/>
                </a:solidFill>
                <a:latin typeface="+mn-ea"/>
              </a:rPr>
              <a:t>指数增长率：</a:t>
            </a:r>
            <a:r>
              <a:rPr lang="en-US" altLang="zh-CN" sz="2000" dirty="0">
                <a:solidFill>
                  <a:srgbClr val="1B6B93"/>
                </a:solidFill>
                <a:latin typeface="+mn-ea"/>
              </a:rPr>
              <a:t>50%</a:t>
            </a:r>
          </a:p>
          <a:p>
            <a:r>
              <a:rPr lang="en-US" altLang="zh-CN" sz="2000" dirty="0">
                <a:solidFill>
                  <a:srgbClr val="1B6B93"/>
                </a:solidFill>
                <a:latin typeface="+mn-ea"/>
              </a:rPr>
              <a:t>2013</a:t>
            </a:r>
            <a:r>
              <a:rPr lang="zh-CN" altLang="en-US" sz="2000" dirty="0">
                <a:solidFill>
                  <a:srgbClr val="1B6B93"/>
                </a:solidFill>
                <a:latin typeface="+mn-ea"/>
              </a:rPr>
              <a:t>：延长日交易时间</a:t>
            </a:r>
            <a:r>
              <a:rPr lang="en-US" altLang="zh-CN" sz="2000" dirty="0">
                <a:solidFill>
                  <a:srgbClr val="1B6B93"/>
                </a:solidFill>
                <a:latin typeface="+mn-ea"/>
              </a:rPr>
              <a:t>45</a:t>
            </a:r>
            <a:r>
              <a:rPr lang="zh-CN" altLang="en-US" sz="2000" dirty="0">
                <a:solidFill>
                  <a:srgbClr val="1B6B93"/>
                </a:solidFill>
                <a:latin typeface="+mn-ea"/>
              </a:rPr>
              <a:t>分钟，添加新指令：市场指令，收盘集合竞价指令。</a:t>
            </a:r>
            <a:endParaRPr lang="en-US" altLang="zh-CN" sz="2000" dirty="0">
              <a:solidFill>
                <a:srgbClr val="1B6B93"/>
              </a:solidFill>
              <a:latin typeface="+mn-ea"/>
            </a:endParaRPr>
          </a:p>
          <a:p>
            <a:r>
              <a:rPr lang="en-US" altLang="zh-CN" sz="2000" dirty="0">
                <a:solidFill>
                  <a:srgbClr val="1B6B93"/>
                </a:solidFill>
                <a:latin typeface="+mn-ea"/>
              </a:rPr>
              <a:t>	</a:t>
            </a:r>
            <a:r>
              <a:rPr lang="zh-CN" altLang="en-US" sz="2000" dirty="0">
                <a:solidFill>
                  <a:srgbClr val="1B6B93"/>
                </a:solidFill>
                <a:latin typeface="+mn-ea"/>
              </a:rPr>
              <a:t>指数增长率：</a:t>
            </a:r>
            <a:r>
              <a:rPr lang="en-US" altLang="zh-CN" sz="2000" dirty="0">
                <a:solidFill>
                  <a:srgbClr val="1B6B93"/>
                </a:solidFill>
                <a:latin typeface="+mn-ea"/>
              </a:rPr>
              <a:t>50%</a:t>
            </a:r>
            <a:br>
              <a:rPr lang="en-US" altLang="zh-CN" sz="2000" dirty="0">
                <a:solidFill>
                  <a:srgbClr val="1B6B93"/>
                </a:solidFill>
                <a:latin typeface="+mn-ea"/>
              </a:rPr>
            </a:br>
            <a:r>
              <a:rPr lang="en-US" altLang="zh-CN" sz="2000" dirty="0">
                <a:solidFill>
                  <a:srgbClr val="1B6B93"/>
                </a:solidFill>
                <a:latin typeface="+mn-ea"/>
              </a:rPr>
              <a:t>2017</a:t>
            </a:r>
            <a:r>
              <a:rPr lang="zh-CN" altLang="en-US" sz="2000" dirty="0">
                <a:solidFill>
                  <a:srgbClr val="1B6B93"/>
                </a:solidFill>
                <a:latin typeface="+mn-ea"/>
              </a:rPr>
              <a:t>：期货出生，市值增长率超过</a:t>
            </a:r>
            <a:r>
              <a:rPr lang="en-US" altLang="zh-CN" sz="2000" dirty="0">
                <a:solidFill>
                  <a:srgbClr val="1B6B93"/>
                </a:solidFill>
                <a:latin typeface="+mn-ea"/>
              </a:rPr>
              <a:t>70%</a:t>
            </a:r>
            <a:r>
              <a:rPr lang="zh-CN" altLang="en-US" sz="2000" dirty="0">
                <a:solidFill>
                  <a:srgbClr val="1B6B93"/>
                </a:solidFill>
                <a:latin typeface="+mn-ea"/>
              </a:rPr>
              <a:t>，第一次市值超过</a:t>
            </a:r>
            <a:r>
              <a:rPr lang="en-US" altLang="zh-CN" sz="2000" dirty="0">
                <a:solidFill>
                  <a:srgbClr val="1B6B93"/>
                </a:solidFill>
                <a:latin typeface="+mn-ea"/>
              </a:rPr>
              <a:t>GDP</a:t>
            </a:r>
            <a:r>
              <a:rPr lang="zh-CN" altLang="en-US" sz="2000" dirty="0">
                <a:solidFill>
                  <a:srgbClr val="1B6B93"/>
                </a:solidFill>
                <a:latin typeface="+mn-ea"/>
              </a:rPr>
              <a:t>的</a:t>
            </a:r>
            <a:r>
              <a:rPr lang="en-US" altLang="zh-CN" sz="2000" dirty="0">
                <a:solidFill>
                  <a:srgbClr val="1B6B93"/>
                </a:solidFill>
                <a:latin typeface="+mn-ea"/>
              </a:rPr>
              <a:t>50%</a:t>
            </a:r>
            <a:r>
              <a:rPr lang="zh-CN" altLang="en-US" sz="2000" dirty="0">
                <a:solidFill>
                  <a:srgbClr val="1B6B93"/>
                </a:solidFill>
                <a:latin typeface="+mn-ea"/>
              </a:rPr>
              <a:t>。</a:t>
            </a:r>
            <a:endParaRPr lang="en-US" altLang="zh-CN" sz="2000" dirty="0">
              <a:solidFill>
                <a:srgbClr val="1B6B93"/>
              </a:solidFill>
              <a:latin typeface="+mn-ea"/>
            </a:endParaRPr>
          </a:p>
          <a:p>
            <a:r>
              <a:rPr lang="en-US" altLang="zh-CN" sz="2000" dirty="0">
                <a:solidFill>
                  <a:srgbClr val="1B6B93"/>
                </a:solidFill>
                <a:latin typeface="+mn-ea"/>
              </a:rPr>
              <a:t>	</a:t>
            </a:r>
            <a:r>
              <a:rPr lang="zh-CN" altLang="en-US" sz="2000" dirty="0">
                <a:solidFill>
                  <a:srgbClr val="1B6B93"/>
                </a:solidFill>
                <a:latin typeface="+mn-ea"/>
              </a:rPr>
              <a:t>指数增长率：</a:t>
            </a:r>
            <a:r>
              <a:rPr lang="en-US" altLang="zh-CN" sz="2000" dirty="0">
                <a:solidFill>
                  <a:srgbClr val="1B6B93"/>
                </a:solidFill>
                <a:latin typeface="+mn-ea"/>
              </a:rPr>
              <a:t>82%</a:t>
            </a:r>
            <a:br>
              <a:rPr lang="en-US" altLang="zh-CN" sz="2000" dirty="0">
                <a:solidFill>
                  <a:srgbClr val="1B6B93"/>
                </a:solidFill>
                <a:latin typeface="+mn-ea"/>
              </a:rPr>
            </a:br>
            <a:r>
              <a:rPr lang="en-US" altLang="zh-CN" sz="2000" dirty="0">
                <a:solidFill>
                  <a:srgbClr val="1B6B93"/>
                </a:solidFill>
                <a:latin typeface="+mn-ea"/>
              </a:rPr>
              <a:t>2020</a:t>
            </a:r>
            <a:r>
              <a:rPr lang="zh-CN" altLang="en-US" sz="2000" dirty="0">
                <a:solidFill>
                  <a:srgbClr val="1B6B93"/>
                </a:solidFill>
                <a:latin typeface="+mn-ea"/>
              </a:rPr>
              <a:t>：疫情发生和相关政策，新开设证券账户突破增长（</a:t>
            </a:r>
            <a:r>
              <a:rPr lang="en-US" altLang="zh-CN" sz="2000" dirty="0">
                <a:solidFill>
                  <a:srgbClr val="1B6B93"/>
                </a:solidFill>
                <a:latin typeface="+mn-ea"/>
              </a:rPr>
              <a:t>3</a:t>
            </a:r>
            <a:r>
              <a:rPr lang="zh-CN" altLang="en-US" sz="2000" dirty="0">
                <a:solidFill>
                  <a:srgbClr val="1B6B93"/>
                </a:solidFill>
                <a:latin typeface="+mn-ea"/>
              </a:rPr>
              <a:t>年翻三倍）。</a:t>
            </a:r>
            <a:endParaRPr lang="en-US" altLang="zh-CN" sz="2000" dirty="0">
              <a:solidFill>
                <a:srgbClr val="1B6B93"/>
              </a:solidFill>
              <a:latin typeface="+mn-ea"/>
            </a:endParaRPr>
          </a:p>
          <a:p>
            <a:r>
              <a:rPr lang="en-US" altLang="zh-CN" sz="2000" dirty="0">
                <a:solidFill>
                  <a:srgbClr val="1B6B93"/>
                </a:solidFill>
                <a:latin typeface="+mn-ea"/>
              </a:rPr>
              <a:t>	</a:t>
            </a:r>
            <a:r>
              <a:rPr lang="zh-CN" altLang="en-US" sz="2000" dirty="0">
                <a:solidFill>
                  <a:srgbClr val="1B6B93"/>
                </a:solidFill>
                <a:latin typeface="+mn-ea"/>
              </a:rPr>
              <a:t>指数增长率：</a:t>
            </a:r>
            <a:r>
              <a:rPr lang="en-US" altLang="zh-CN" sz="2000" dirty="0">
                <a:solidFill>
                  <a:srgbClr val="1B6B93"/>
                </a:solidFill>
                <a:latin typeface="+mn-ea"/>
              </a:rPr>
              <a:t>135%</a:t>
            </a:r>
          </a:p>
        </p:txBody>
      </p:sp>
      <p:sp>
        <p:nvSpPr>
          <p:cNvPr id="3" name="Slide Number Placeholder 2">
            <a:extLst>
              <a:ext uri="{FF2B5EF4-FFF2-40B4-BE49-F238E27FC236}">
                <a16:creationId xmlns:a16="http://schemas.microsoft.com/office/drawing/2014/main" id="{18DF7B67-F922-48E1-AA62-97CB897832DC}"/>
              </a:ext>
            </a:extLst>
          </p:cNvPr>
          <p:cNvSpPr>
            <a:spLocks noGrp="1"/>
          </p:cNvSpPr>
          <p:nvPr>
            <p:ph type="sldNum" sz="quarter" idx="12"/>
          </p:nvPr>
        </p:nvSpPr>
        <p:spPr/>
        <p:txBody>
          <a:bodyPr/>
          <a:lstStyle/>
          <a:p>
            <a:fld id="{E3AA6E91-8AE1-1843-898F-0F2DCEC2ED19}" type="slidenum">
              <a:rPr lang="en-US" smtClean="0"/>
              <a:t>8</a:t>
            </a:fld>
            <a:endParaRPr lang="en-US"/>
          </a:p>
        </p:txBody>
      </p:sp>
      <p:sp>
        <p:nvSpPr>
          <p:cNvPr id="4" name="TextBox 3">
            <a:extLst>
              <a:ext uri="{FF2B5EF4-FFF2-40B4-BE49-F238E27FC236}">
                <a16:creationId xmlns:a16="http://schemas.microsoft.com/office/drawing/2014/main" id="{785C0EDA-920E-42FE-96DF-EA3A341A5E2E}"/>
              </a:ext>
            </a:extLst>
          </p:cNvPr>
          <p:cNvSpPr txBox="1"/>
          <p:nvPr/>
        </p:nvSpPr>
        <p:spPr>
          <a:xfrm>
            <a:off x="751733" y="286166"/>
            <a:ext cx="6017202" cy="769441"/>
          </a:xfrm>
          <a:prstGeom prst="rect">
            <a:avLst/>
          </a:prstGeom>
          <a:noFill/>
        </p:spPr>
        <p:txBody>
          <a:bodyPr wrap="square" rtlCol="0">
            <a:spAutoFit/>
          </a:bodyPr>
          <a:lstStyle/>
          <a:p>
            <a:r>
              <a:rPr lang="zh-CN" altLang="en-US" sz="2400" b="1" dirty="0">
                <a:solidFill>
                  <a:srgbClr val="1B6B93"/>
                </a:solidFill>
              </a:rPr>
              <a:t>越南证券前大涨主升浪和重要事件：</a:t>
            </a:r>
          </a:p>
          <a:p>
            <a:endParaRPr lang="en-US" sz="2000" b="1" dirty="0">
              <a:solidFill>
                <a:srgbClr val="1B6B93"/>
              </a:solidFill>
            </a:endParaRPr>
          </a:p>
        </p:txBody>
      </p:sp>
    </p:spTree>
    <p:extLst>
      <p:ext uri="{BB962C8B-B14F-4D97-AF65-F5344CB8AC3E}">
        <p14:creationId xmlns:p14="http://schemas.microsoft.com/office/powerpoint/2010/main" val="121574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Chứng khoán là kênh đầu tư hiệu quả nhất Việt Nam trong hơn 20 năm qua  - Ảnh 1">
            <a:extLst>
              <a:ext uri="{FF2B5EF4-FFF2-40B4-BE49-F238E27FC236}">
                <a16:creationId xmlns:a16="http://schemas.microsoft.com/office/drawing/2014/main" id="{1390CB9C-80C2-4FE3-8E7B-E5B3525F6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17" y="888206"/>
            <a:ext cx="11317566" cy="50815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D366FE3-34A4-4018-A6DC-67C457CB8A0B}"/>
              </a:ext>
            </a:extLst>
          </p:cNvPr>
          <p:cNvSpPr/>
          <p:nvPr/>
        </p:nvSpPr>
        <p:spPr>
          <a:xfrm>
            <a:off x="437217" y="1447800"/>
            <a:ext cx="839133" cy="180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1B6B93"/>
              </a:solidFill>
            </a:endParaRPr>
          </a:p>
        </p:txBody>
      </p:sp>
      <p:sp>
        <p:nvSpPr>
          <p:cNvPr id="5" name="TextBox 4">
            <a:extLst>
              <a:ext uri="{FF2B5EF4-FFF2-40B4-BE49-F238E27FC236}">
                <a16:creationId xmlns:a16="http://schemas.microsoft.com/office/drawing/2014/main" id="{6B4EFE31-CCDC-4D2E-92DD-C017402B40B5}"/>
              </a:ext>
            </a:extLst>
          </p:cNvPr>
          <p:cNvSpPr txBox="1"/>
          <p:nvPr/>
        </p:nvSpPr>
        <p:spPr>
          <a:xfrm>
            <a:off x="280987" y="888206"/>
            <a:ext cx="1151592" cy="523220"/>
          </a:xfrm>
          <a:prstGeom prst="rect">
            <a:avLst/>
          </a:prstGeom>
          <a:noFill/>
        </p:spPr>
        <p:txBody>
          <a:bodyPr wrap="square" rtlCol="0">
            <a:spAutoFit/>
          </a:bodyPr>
          <a:lstStyle/>
          <a:p>
            <a:r>
              <a:rPr lang="zh-CN" altLang="en-US" sz="1400" dirty="0">
                <a:solidFill>
                  <a:srgbClr val="1B6B93"/>
                </a:solidFill>
              </a:rPr>
              <a:t>（百万越盾）</a:t>
            </a:r>
            <a:endParaRPr lang="en-US" sz="1400" dirty="0">
              <a:solidFill>
                <a:srgbClr val="1B6B93"/>
              </a:solidFill>
            </a:endParaRPr>
          </a:p>
          <a:p>
            <a:endParaRPr lang="en-US" sz="1400" dirty="0">
              <a:solidFill>
                <a:srgbClr val="1B6B93"/>
              </a:solidFill>
            </a:endParaRPr>
          </a:p>
        </p:txBody>
      </p:sp>
      <p:sp>
        <p:nvSpPr>
          <p:cNvPr id="8" name="Rectangle 7">
            <a:extLst>
              <a:ext uri="{FF2B5EF4-FFF2-40B4-BE49-F238E27FC236}">
                <a16:creationId xmlns:a16="http://schemas.microsoft.com/office/drawing/2014/main" id="{020B6BCA-64BB-445F-BB3F-E7A03A6F6821}"/>
              </a:ext>
            </a:extLst>
          </p:cNvPr>
          <p:cNvSpPr/>
          <p:nvPr/>
        </p:nvSpPr>
        <p:spPr>
          <a:xfrm>
            <a:off x="1411664" y="1392375"/>
            <a:ext cx="2520296" cy="1931849"/>
          </a:xfrm>
          <a:prstGeom prst="rect">
            <a:avLst/>
          </a:prstGeom>
          <a:solidFill>
            <a:srgbClr val="F9F9F9"/>
          </a:solidFill>
          <a:ln>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rgbClr val="1B6B93"/>
                </a:solidFill>
              </a:rPr>
              <a:t>21</a:t>
            </a:r>
            <a:r>
              <a:rPr lang="zh-CN" altLang="en-US" dirty="0">
                <a:solidFill>
                  <a:srgbClr val="1B6B93"/>
                </a:solidFill>
              </a:rPr>
              <a:t>年：</a:t>
            </a:r>
            <a:r>
              <a:rPr lang="en-US" altLang="zh-CN" dirty="0">
                <a:solidFill>
                  <a:srgbClr val="1B6B93"/>
                </a:solidFill>
              </a:rPr>
              <a:t>2000-2021</a:t>
            </a:r>
            <a:br>
              <a:rPr lang="en-US" altLang="zh-CN" dirty="0">
                <a:solidFill>
                  <a:srgbClr val="1B6B93"/>
                </a:solidFill>
              </a:rPr>
            </a:br>
            <a:r>
              <a:rPr lang="zh-CN" altLang="en-US" dirty="0">
                <a:solidFill>
                  <a:srgbClr val="1B6B93"/>
                </a:solidFill>
              </a:rPr>
              <a:t>股票：    </a:t>
            </a:r>
            <a:r>
              <a:rPr lang="en-US" altLang="zh-CN" dirty="0">
                <a:solidFill>
                  <a:srgbClr val="1B6B93"/>
                </a:solidFill>
              </a:rPr>
              <a:t>15.9%</a:t>
            </a:r>
            <a:br>
              <a:rPr lang="en-US" altLang="zh-CN" dirty="0">
                <a:solidFill>
                  <a:srgbClr val="1B6B93"/>
                </a:solidFill>
              </a:rPr>
            </a:br>
            <a:r>
              <a:rPr lang="zh-CN" altLang="en-US" dirty="0">
                <a:solidFill>
                  <a:srgbClr val="1B6B93"/>
                </a:solidFill>
              </a:rPr>
              <a:t>房地产：</a:t>
            </a:r>
            <a:r>
              <a:rPr lang="en-US" altLang="zh-CN" dirty="0">
                <a:solidFill>
                  <a:srgbClr val="1B6B93"/>
                </a:solidFill>
              </a:rPr>
              <a:t>11.9%</a:t>
            </a:r>
            <a:br>
              <a:rPr lang="en-US" altLang="zh-CN" dirty="0">
                <a:solidFill>
                  <a:srgbClr val="1B6B93"/>
                </a:solidFill>
              </a:rPr>
            </a:br>
            <a:r>
              <a:rPr lang="zh-CN" altLang="en-US" dirty="0">
                <a:solidFill>
                  <a:srgbClr val="1B6B93"/>
                </a:solidFill>
              </a:rPr>
              <a:t>债券：      </a:t>
            </a:r>
            <a:r>
              <a:rPr lang="en-US" altLang="zh-CN" dirty="0">
                <a:solidFill>
                  <a:srgbClr val="1B6B93"/>
                </a:solidFill>
              </a:rPr>
              <a:t>9.4%</a:t>
            </a:r>
            <a:br>
              <a:rPr lang="en-US" altLang="zh-CN" dirty="0">
                <a:solidFill>
                  <a:srgbClr val="1B6B93"/>
                </a:solidFill>
              </a:rPr>
            </a:br>
            <a:r>
              <a:rPr lang="zh-CN" altLang="en-US" dirty="0">
                <a:solidFill>
                  <a:srgbClr val="1B6B93"/>
                </a:solidFill>
              </a:rPr>
              <a:t>定存：      </a:t>
            </a:r>
            <a:r>
              <a:rPr lang="en-US" altLang="zh-CN" dirty="0">
                <a:solidFill>
                  <a:srgbClr val="1B6B93"/>
                </a:solidFill>
              </a:rPr>
              <a:t>8.0%</a:t>
            </a:r>
            <a:br>
              <a:rPr lang="en-US" altLang="zh-CN" dirty="0">
                <a:solidFill>
                  <a:srgbClr val="1B6B93"/>
                </a:solidFill>
              </a:rPr>
            </a:br>
            <a:r>
              <a:rPr lang="zh-CN" altLang="en-US" dirty="0">
                <a:solidFill>
                  <a:srgbClr val="1B6B93"/>
                </a:solidFill>
              </a:rPr>
              <a:t>黄金：      </a:t>
            </a:r>
            <a:r>
              <a:rPr lang="en-US" altLang="zh-CN" dirty="0">
                <a:solidFill>
                  <a:srgbClr val="1B6B93"/>
                </a:solidFill>
              </a:rPr>
              <a:t>9.0%</a:t>
            </a:r>
            <a:br>
              <a:rPr lang="en-US" altLang="zh-CN" dirty="0">
                <a:solidFill>
                  <a:srgbClr val="1B6B93"/>
                </a:solidFill>
              </a:rPr>
            </a:br>
            <a:r>
              <a:rPr lang="zh-CN" altLang="en-US" dirty="0">
                <a:solidFill>
                  <a:srgbClr val="1B6B93"/>
                </a:solidFill>
              </a:rPr>
              <a:t>美金：      </a:t>
            </a:r>
            <a:r>
              <a:rPr lang="en-US" altLang="zh-CN" dirty="0">
                <a:solidFill>
                  <a:srgbClr val="1B6B93"/>
                </a:solidFill>
              </a:rPr>
              <a:t>2.2%</a:t>
            </a:r>
            <a:endParaRPr lang="en-US" dirty="0">
              <a:solidFill>
                <a:srgbClr val="1B6B93"/>
              </a:solidFill>
            </a:endParaRPr>
          </a:p>
        </p:txBody>
      </p:sp>
      <p:sp>
        <p:nvSpPr>
          <p:cNvPr id="11" name="Rectangle 10">
            <a:extLst>
              <a:ext uri="{FF2B5EF4-FFF2-40B4-BE49-F238E27FC236}">
                <a16:creationId xmlns:a16="http://schemas.microsoft.com/office/drawing/2014/main" id="{21C62299-4D0A-4657-9393-1D4A7421A547}"/>
              </a:ext>
            </a:extLst>
          </p:cNvPr>
          <p:cNvSpPr/>
          <p:nvPr/>
        </p:nvSpPr>
        <p:spPr>
          <a:xfrm>
            <a:off x="8733493" y="1401901"/>
            <a:ext cx="1067732" cy="1179374"/>
          </a:xfrm>
          <a:prstGeom prst="rect">
            <a:avLst/>
          </a:prstGeom>
          <a:solidFill>
            <a:srgbClr val="F9F9F9"/>
          </a:solidFill>
          <a:ln>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6B93"/>
              </a:solidFill>
            </a:endParaRPr>
          </a:p>
        </p:txBody>
      </p:sp>
      <p:sp>
        <p:nvSpPr>
          <p:cNvPr id="12" name="Rectangle 11">
            <a:extLst>
              <a:ext uri="{FF2B5EF4-FFF2-40B4-BE49-F238E27FC236}">
                <a16:creationId xmlns:a16="http://schemas.microsoft.com/office/drawing/2014/main" id="{7747AFE2-7F9A-401E-98FC-853B8A129A30}"/>
              </a:ext>
            </a:extLst>
          </p:cNvPr>
          <p:cNvSpPr/>
          <p:nvPr/>
        </p:nvSpPr>
        <p:spPr>
          <a:xfrm>
            <a:off x="6471305" y="1401901"/>
            <a:ext cx="1924983" cy="1931849"/>
          </a:xfrm>
          <a:prstGeom prst="rect">
            <a:avLst/>
          </a:prstGeom>
          <a:solidFill>
            <a:srgbClr val="F9F9F9"/>
          </a:solidFill>
          <a:ln>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B6B93"/>
                </a:solidFill>
              </a:rPr>
              <a:t>10</a:t>
            </a:r>
            <a:r>
              <a:rPr lang="zh-CN" altLang="en-US" dirty="0">
                <a:solidFill>
                  <a:srgbClr val="1B6B93"/>
                </a:solidFill>
              </a:rPr>
              <a:t>年：</a:t>
            </a:r>
            <a:r>
              <a:rPr lang="en-US" altLang="zh-CN" dirty="0">
                <a:solidFill>
                  <a:srgbClr val="1B6B93"/>
                </a:solidFill>
              </a:rPr>
              <a:t>2011-2021</a:t>
            </a:r>
            <a:br>
              <a:rPr lang="en-US" altLang="zh-CN" dirty="0">
                <a:solidFill>
                  <a:srgbClr val="1B6B93"/>
                </a:solidFill>
              </a:rPr>
            </a:br>
            <a:r>
              <a:rPr lang="zh-CN" altLang="en-US" dirty="0">
                <a:solidFill>
                  <a:srgbClr val="1B6B93"/>
                </a:solidFill>
              </a:rPr>
              <a:t>股票：  </a:t>
            </a:r>
            <a:r>
              <a:rPr lang="en-US" altLang="zh-CN" dirty="0">
                <a:solidFill>
                  <a:srgbClr val="1B6B93"/>
                </a:solidFill>
              </a:rPr>
              <a:t>15.8%</a:t>
            </a:r>
            <a:br>
              <a:rPr lang="en-US" altLang="zh-CN" dirty="0">
                <a:solidFill>
                  <a:srgbClr val="1B6B93"/>
                </a:solidFill>
              </a:rPr>
            </a:br>
            <a:r>
              <a:rPr lang="zh-CN" altLang="en-US" dirty="0">
                <a:solidFill>
                  <a:srgbClr val="1B6B93"/>
                </a:solidFill>
              </a:rPr>
              <a:t>房地产：</a:t>
            </a:r>
            <a:r>
              <a:rPr lang="en-US" altLang="zh-CN" dirty="0">
                <a:solidFill>
                  <a:srgbClr val="1B6B93"/>
                </a:solidFill>
              </a:rPr>
              <a:t>8.9%</a:t>
            </a:r>
            <a:br>
              <a:rPr lang="en-US" altLang="zh-CN" dirty="0">
                <a:solidFill>
                  <a:srgbClr val="1B6B93"/>
                </a:solidFill>
              </a:rPr>
            </a:br>
            <a:r>
              <a:rPr lang="zh-CN" altLang="en-US" dirty="0">
                <a:solidFill>
                  <a:srgbClr val="1B6B93"/>
                </a:solidFill>
              </a:rPr>
              <a:t>债券：    </a:t>
            </a:r>
            <a:r>
              <a:rPr lang="en-US" altLang="zh-CN" dirty="0">
                <a:solidFill>
                  <a:srgbClr val="1B6B93"/>
                </a:solidFill>
              </a:rPr>
              <a:t>9.9%</a:t>
            </a:r>
            <a:br>
              <a:rPr lang="en-US" altLang="zh-CN" dirty="0">
                <a:solidFill>
                  <a:srgbClr val="1B6B93"/>
                </a:solidFill>
              </a:rPr>
            </a:br>
            <a:r>
              <a:rPr lang="zh-CN" altLang="en-US" dirty="0">
                <a:solidFill>
                  <a:srgbClr val="1B6B93"/>
                </a:solidFill>
              </a:rPr>
              <a:t>定存：    </a:t>
            </a:r>
            <a:r>
              <a:rPr lang="en-US" altLang="zh-CN" dirty="0">
                <a:solidFill>
                  <a:srgbClr val="1B6B93"/>
                </a:solidFill>
              </a:rPr>
              <a:t>7.3%</a:t>
            </a:r>
            <a:br>
              <a:rPr lang="en-US" altLang="zh-CN" dirty="0">
                <a:solidFill>
                  <a:srgbClr val="1B6B93"/>
                </a:solidFill>
              </a:rPr>
            </a:br>
            <a:r>
              <a:rPr lang="zh-CN" altLang="en-US" dirty="0">
                <a:solidFill>
                  <a:srgbClr val="1B6B93"/>
                </a:solidFill>
              </a:rPr>
              <a:t>黄金：    </a:t>
            </a:r>
            <a:r>
              <a:rPr lang="en-US" altLang="zh-CN" dirty="0">
                <a:solidFill>
                  <a:srgbClr val="1B6B93"/>
                </a:solidFill>
              </a:rPr>
              <a:t>1.7%</a:t>
            </a:r>
            <a:br>
              <a:rPr lang="en-US" altLang="zh-CN" dirty="0">
                <a:solidFill>
                  <a:srgbClr val="1B6B93"/>
                </a:solidFill>
              </a:rPr>
            </a:br>
            <a:r>
              <a:rPr lang="zh-CN" altLang="en-US" dirty="0">
                <a:solidFill>
                  <a:srgbClr val="1B6B93"/>
                </a:solidFill>
              </a:rPr>
              <a:t>美金：    </a:t>
            </a:r>
            <a:r>
              <a:rPr lang="en-US" altLang="zh-CN" dirty="0">
                <a:solidFill>
                  <a:srgbClr val="1B6B93"/>
                </a:solidFill>
              </a:rPr>
              <a:t>0.9%</a:t>
            </a:r>
            <a:endParaRPr lang="en-US" dirty="0">
              <a:solidFill>
                <a:srgbClr val="1B6B93"/>
              </a:solidFill>
            </a:endParaRPr>
          </a:p>
        </p:txBody>
      </p:sp>
      <p:sp>
        <p:nvSpPr>
          <p:cNvPr id="9" name="Freeform: Shape 8">
            <a:extLst>
              <a:ext uri="{FF2B5EF4-FFF2-40B4-BE49-F238E27FC236}">
                <a16:creationId xmlns:a16="http://schemas.microsoft.com/office/drawing/2014/main" id="{1FEEA14B-ACBE-4A94-92A0-4AD9D456C1C8}"/>
              </a:ext>
            </a:extLst>
          </p:cNvPr>
          <p:cNvSpPr/>
          <p:nvPr/>
        </p:nvSpPr>
        <p:spPr>
          <a:xfrm>
            <a:off x="8563532" y="2466975"/>
            <a:ext cx="1123393" cy="742950"/>
          </a:xfrm>
          <a:custGeom>
            <a:avLst/>
            <a:gdLst>
              <a:gd name="connsiteX0" fmla="*/ 132793 w 1123393"/>
              <a:gd name="connsiteY0" fmla="*/ 85725 h 742950"/>
              <a:gd name="connsiteX1" fmla="*/ 132793 w 1123393"/>
              <a:gd name="connsiteY1" fmla="*/ 85725 h 742950"/>
              <a:gd name="connsiteX2" fmla="*/ 123268 w 1123393"/>
              <a:gd name="connsiteY2" fmla="*/ 238125 h 742950"/>
              <a:gd name="connsiteX3" fmla="*/ 123268 w 1123393"/>
              <a:gd name="connsiteY3" fmla="*/ 704850 h 742950"/>
              <a:gd name="connsiteX4" fmla="*/ 266143 w 1123393"/>
              <a:gd name="connsiteY4" fmla="*/ 714375 h 742950"/>
              <a:gd name="connsiteX5" fmla="*/ 323293 w 1123393"/>
              <a:gd name="connsiteY5" fmla="*/ 742950 h 742950"/>
              <a:gd name="connsiteX6" fmla="*/ 523318 w 1123393"/>
              <a:gd name="connsiteY6" fmla="*/ 723900 h 742950"/>
              <a:gd name="connsiteX7" fmla="*/ 656668 w 1123393"/>
              <a:gd name="connsiteY7" fmla="*/ 704850 h 742950"/>
              <a:gd name="connsiteX8" fmla="*/ 685243 w 1123393"/>
              <a:gd name="connsiteY8" fmla="*/ 695325 h 742950"/>
              <a:gd name="connsiteX9" fmla="*/ 742393 w 1123393"/>
              <a:gd name="connsiteY9" fmla="*/ 647700 h 742950"/>
              <a:gd name="connsiteX10" fmla="*/ 799543 w 1123393"/>
              <a:gd name="connsiteY10" fmla="*/ 609600 h 742950"/>
              <a:gd name="connsiteX11" fmla="*/ 818593 w 1123393"/>
              <a:gd name="connsiteY11" fmla="*/ 581025 h 742950"/>
              <a:gd name="connsiteX12" fmla="*/ 847168 w 1123393"/>
              <a:gd name="connsiteY12" fmla="*/ 561975 h 742950"/>
              <a:gd name="connsiteX13" fmla="*/ 856693 w 1123393"/>
              <a:gd name="connsiteY13" fmla="*/ 533400 h 742950"/>
              <a:gd name="connsiteX14" fmla="*/ 875743 w 1123393"/>
              <a:gd name="connsiteY14" fmla="*/ 504825 h 742950"/>
              <a:gd name="connsiteX15" fmla="*/ 913843 w 1123393"/>
              <a:gd name="connsiteY15" fmla="*/ 447675 h 742950"/>
              <a:gd name="connsiteX16" fmla="*/ 961468 w 1123393"/>
              <a:gd name="connsiteY16" fmla="*/ 361950 h 742950"/>
              <a:gd name="connsiteX17" fmla="*/ 980518 w 1123393"/>
              <a:gd name="connsiteY17" fmla="*/ 333375 h 742950"/>
              <a:gd name="connsiteX18" fmla="*/ 990043 w 1123393"/>
              <a:gd name="connsiteY18" fmla="*/ 295275 h 742950"/>
              <a:gd name="connsiteX19" fmla="*/ 1037668 w 1123393"/>
              <a:gd name="connsiteY19" fmla="*/ 238125 h 742950"/>
              <a:gd name="connsiteX20" fmla="*/ 1085293 w 1123393"/>
              <a:gd name="connsiteY20" fmla="*/ 190500 h 742950"/>
              <a:gd name="connsiteX21" fmla="*/ 1094818 w 1123393"/>
              <a:gd name="connsiteY21" fmla="*/ 161925 h 742950"/>
              <a:gd name="connsiteX22" fmla="*/ 1123393 w 1123393"/>
              <a:gd name="connsiteY22" fmla="*/ 104775 h 742950"/>
              <a:gd name="connsiteX23" fmla="*/ 1113868 w 1123393"/>
              <a:gd name="connsiteY23" fmla="*/ 66675 h 742950"/>
              <a:gd name="connsiteX24" fmla="*/ 1066243 w 1123393"/>
              <a:gd name="connsiteY24" fmla="*/ 57150 h 742950"/>
              <a:gd name="connsiteX25" fmla="*/ 1018618 w 1123393"/>
              <a:gd name="connsiteY25" fmla="*/ 38100 h 742950"/>
              <a:gd name="connsiteX26" fmla="*/ 894793 w 1123393"/>
              <a:gd name="connsiteY26" fmla="*/ 19050 h 742950"/>
              <a:gd name="connsiteX27" fmla="*/ 742393 w 1123393"/>
              <a:gd name="connsiteY27" fmla="*/ 0 h 742950"/>
              <a:gd name="connsiteX28" fmla="*/ 513793 w 1123393"/>
              <a:gd name="connsiteY28" fmla="*/ 9525 h 742950"/>
              <a:gd name="connsiteX29" fmla="*/ 447118 w 1123393"/>
              <a:gd name="connsiteY29" fmla="*/ 38100 h 742950"/>
              <a:gd name="connsiteX30" fmla="*/ 409018 w 1123393"/>
              <a:gd name="connsiteY30" fmla="*/ 47625 h 742950"/>
              <a:gd name="connsiteX31" fmla="*/ 208993 w 1123393"/>
              <a:gd name="connsiteY31" fmla="*/ 66675 h 742950"/>
              <a:gd name="connsiteX32" fmla="*/ 132793 w 1123393"/>
              <a:gd name="connsiteY32" fmla="*/ 85725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3393" h="742950">
                <a:moveTo>
                  <a:pt x="132793" y="85725"/>
                </a:moveTo>
                <a:lnTo>
                  <a:pt x="132793" y="85725"/>
                </a:lnTo>
                <a:cubicBezTo>
                  <a:pt x="129618" y="136525"/>
                  <a:pt x="128333" y="187478"/>
                  <a:pt x="123268" y="238125"/>
                </a:cubicBezTo>
                <a:cubicBezTo>
                  <a:pt x="102616" y="444650"/>
                  <a:pt x="-143456" y="-61983"/>
                  <a:pt x="123268" y="704850"/>
                </a:cubicBezTo>
                <a:cubicBezTo>
                  <a:pt x="138949" y="749932"/>
                  <a:pt x="218518" y="711200"/>
                  <a:pt x="266143" y="714375"/>
                </a:cubicBezTo>
                <a:cubicBezTo>
                  <a:pt x="280590" y="724007"/>
                  <a:pt x="303575" y="742950"/>
                  <a:pt x="323293" y="742950"/>
                </a:cubicBezTo>
                <a:cubicBezTo>
                  <a:pt x="335707" y="742950"/>
                  <a:pt x="506123" y="725619"/>
                  <a:pt x="523318" y="723900"/>
                </a:cubicBezTo>
                <a:cubicBezTo>
                  <a:pt x="594124" y="700298"/>
                  <a:pt x="510592" y="725718"/>
                  <a:pt x="656668" y="704850"/>
                </a:cubicBezTo>
                <a:cubicBezTo>
                  <a:pt x="666607" y="703430"/>
                  <a:pt x="675718" y="698500"/>
                  <a:pt x="685243" y="695325"/>
                </a:cubicBezTo>
                <a:cubicBezTo>
                  <a:pt x="768725" y="611843"/>
                  <a:pt x="662827" y="714005"/>
                  <a:pt x="742393" y="647700"/>
                </a:cubicBezTo>
                <a:cubicBezTo>
                  <a:pt x="789959" y="608062"/>
                  <a:pt x="749325" y="626339"/>
                  <a:pt x="799543" y="609600"/>
                </a:cubicBezTo>
                <a:cubicBezTo>
                  <a:pt x="805893" y="600075"/>
                  <a:pt x="810498" y="589120"/>
                  <a:pt x="818593" y="581025"/>
                </a:cubicBezTo>
                <a:cubicBezTo>
                  <a:pt x="826688" y="572930"/>
                  <a:pt x="840017" y="570914"/>
                  <a:pt x="847168" y="561975"/>
                </a:cubicBezTo>
                <a:cubicBezTo>
                  <a:pt x="853440" y="554135"/>
                  <a:pt x="852203" y="542380"/>
                  <a:pt x="856693" y="533400"/>
                </a:cubicBezTo>
                <a:cubicBezTo>
                  <a:pt x="861813" y="523161"/>
                  <a:pt x="870623" y="515064"/>
                  <a:pt x="875743" y="504825"/>
                </a:cubicBezTo>
                <a:cubicBezTo>
                  <a:pt x="903312" y="449686"/>
                  <a:pt x="859674" y="501844"/>
                  <a:pt x="913843" y="447675"/>
                </a:cubicBezTo>
                <a:cubicBezTo>
                  <a:pt x="930608" y="397380"/>
                  <a:pt x="917799" y="427454"/>
                  <a:pt x="961468" y="361950"/>
                </a:cubicBezTo>
                <a:lnTo>
                  <a:pt x="980518" y="333375"/>
                </a:lnTo>
                <a:cubicBezTo>
                  <a:pt x="983693" y="320675"/>
                  <a:pt x="984886" y="307307"/>
                  <a:pt x="990043" y="295275"/>
                </a:cubicBezTo>
                <a:cubicBezTo>
                  <a:pt x="999989" y="272068"/>
                  <a:pt x="1020504" y="255289"/>
                  <a:pt x="1037668" y="238125"/>
                </a:cubicBezTo>
                <a:cubicBezTo>
                  <a:pt x="1060006" y="171112"/>
                  <a:pt x="1026443" y="249350"/>
                  <a:pt x="1085293" y="190500"/>
                </a:cubicBezTo>
                <a:cubicBezTo>
                  <a:pt x="1092393" y="183400"/>
                  <a:pt x="1090328" y="170905"/>
                  <a:pt x="1094818" y="161925"/>
                </a:cubicBezTo>
                <a:cubicBezTo>
                  <a:pt x="1131747" y="88067"/>
                  <a:pt x="1099452" y="176599"/>
                  <a:pt x="1123393" y="104775"/>
                </a:cubicBezTo>
                <a:cubicBezTo>
                  <a:pt x="1120218" y="92075"/>
                  <a:pt x="1123925" y="75056"/>
                  <a:pt x="1113868" y="66675"/>
                </a:cubicBezTo>
                <a:cubicBezTo>
                  <a:pt x="1101431" y="56311"/>
                  <a:pt x="1081750" y="61802"/>
                  <a:pt x="1066243" y="57150"/>
                </a:cubicBezTo>
                <a:cubicBezTo>
                  <a:pt x="1049866" y="52237"/>
                  <a:pt x="1034995" y="43013"/>
                  <a:pt x="1018618" y="38100"/>
                </a:cubicBezTo>
                <a:cubicBezTo>
                  <a:pt x="985541" y="28177"/>
                  <a:pt x="924367" y="23275"/>
                  <a:pt x="894793" y="19050"/>
                </a:cubicBezTo>
                <a:cubicBezTo>
                  <a:pt x="756933" y="-644"/>
                  <a:pt x="938207" y="19581"/>
                  <a:pt x="742393" y="0"/>
                </a:cubicBezTo>
                <a:cubicBezTo>
                  <a:pt x="666193" y="3175"/>
                  <a:pt x="589865" y="4091"/>
                  <a:pt x="513793" y="9525"/>
                </a:cubicBezTo>
                <a:cubicBezTo>
                  <a:pt x="459102" y="13432"/>
                  <a:pt x="491382" y="19130"/>
                  <a:pt x="447118" y="38100"/>
                </a:cubicBezTo>
                <a:cubicBezTo>
                  <a:pt x="435086" y="43257"/>
                  <a:pt x="421931" y="45473"/>
                  <a:pt x="409018" y="47625"/>
                </a:cubicBezTo>
                <a:cubicBezTo>
                  <a:pt x="346191" y="58096"/>
                  <a:pt x="270283" y="61960"/>
                  <a:pt x="208993" y="66675"/>
                </a:cubicBezTo>
                <a:cubicBezTo>
                  <a:pt x="172493" y="91009"/>
                  <a:pt x="145493" y="82550"/>
                  <a:pt x="132793" y="85725"/>
                </a:cubicBezTo>
                <a:close/>
              </a:path>
            </a:pathLst>
          </a:custGeom>
          <a:solidFill>
            <a:srgbClr val="F9F9F9"/>
          </a:solidFill>
          <a:ln>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6B93"/>
              </a:solidFill>
            </a:endParaRPr>
          </a:p>
        </p:txBody>
      </p:sp>
      <p:sp>
        <p:nvSpPr>
          <p:cNvPr id="10" name="Freeform: Shape 9">
            <a:extLst>
              <a:ext uri="{FF2B5EF4-FFF2-40B4-BE49-F238E27FC236}">
                <a16:creationId xmlns:a16="http://schemas.microsoft.com/office/drawing/2014/main" id="{15D4E6BF-803A-4065-9F9C-3FC1C276FCA8}"/>
              </a:ext>
            </a:extLst>
          </p:cNvPr>
          <p:cNvSpPr/>
          <p:nvPr/>
        </p:nvSpPr>
        <p:spPr>
          <a:xfrm>
            <a:off x="9337675" y="3095625"/>
            <a:ext cx="234950" cy="114300"/>
          </a:xfrm>
          <a:custGeom>
            <a:avLst/>
            <a:gdLst>
              <a:gd name="connsiteX0" fmla="*/ 0 w 234950"/>
              <a:gd name="connsiteY0" fmla="*/ 114300 h 114300"/>
              <a:gd name="connsiteX1" fmla="*/ 0 w 234950"/>
              <a:gd name="connsiteY1" fmla="*/ 114300 h 114300"/>
              <a:gd name="connsiteX2" fmla="*/ 9525 w 234950"/>
              <a:gd name="connsiteY2" fmla="*/ 88900 h 114300"/>
              <a:gd name="connsiteX3" fmla="*/ 19050 w 234950"/>
              <a:gd name="connsiteY3" fmla="*/ 63500 h 114300"/>
              <a:gd name="connsiteX4" fmla="*/ 28575 w 234950"/>
              <a:gd name="connsiteY4" fmla="*/ 53975 h 114300"/>
              <a:gd name="connsiteX5" fmla="*/ 34925 w 234950"/>
              <a:gd name="connsiteY5" fmla="*/ 44450 h 114300"/>
              <a:gd name="connsiteX6" fmla="*/ 44450 w 234950"/>
              <a:gd name="connsiteY6" fmla="*/ 34925 h 114300"/>
              <a:gd name="connsiteX7" fmla="*/ 50800 w 234950"/>
              <a:gd name="connsiteY7" fmla="*/ 25400 h 114300"/>
              <a:gd name="connsiteX8" fmla="*/ 60325 w 234950"/>
              <a:gd name="connsiteY8" fmla="*/ 19050 h 114300"/>
              <a:gd name="connsiteX9" fmla="*/ 88900 w 234950"/>
              <a:gd name="connsiteY9" fmla="*/ 3175 h 114300"/>
              <a:gd name="connsiteX10" fmla="*/ 101600 w 234950"/>
              <a:gd name="connsiteY10" fmla="*/ 0 h 114300"/>
              <a:gd name="connsiteX11" fmla="*/ 234950 w 234950"/>
              <a:gd name="connsiteY11" fmla="*/ 19050 h 114300"/>
              <a:gd name="connsiteX12" fmla="*/ 146050 w 234950"/>
              <a:gd name="connsiteY12" fmla="*/ 104775 h 114300"/>
              <a:gd name="connsiteX13" fmla="*/ 0 w 234950"/>
              <a:gd name="connsiteY13"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0" h="114300">
                <a:moveTo>
                  <a:pt x="0" y="114300"/>
                </a:moveTo>
                <a:lnTo>
                  <a:pt x="0" y="114300"/>
                </a:lnTo>
                <a:cubicBezTo>
                  <a:pt x="3175" y="105833"/>
                  <a:pt x="6666" y="97478"/>
                  <a:pt x="9525" y="88900"/>
                </a:cubicBezTo>
                <a:cubicBezTo>
                  <a:pt x="13680" y="76436"/>
                  <a:pt x="10931" y="74867"/>
                  <a:pt x="19050" y="63500"/>
                </a:cubicBezTo>
                <a:cubicBezTo>
                  <a:pt x="21660" y="59846"/>
                  <a:pt x="25700" y="57424"/>
                  <a:pt x="28575" y="53975"/>
                </a:cubicBezTo>
                <a:cubicBezTo>
                  <a:pt x="31018" y="51044"/>
                  <a:pt x="32482" y="47381"/>
                  <a:pt x="34925" y="44450"/>
                </a:cubicBezTo>
                <a:cubicBezTo>
                  <a:pt x="37800" y="41001"/>
                  <a:pt x="41575" y="38374"/>
                  <a:pt x="44450" y="34925"/>
                </a:cubicBezTo>
                <a:cubicBezTo>
                  <a:pt x="46893" y="31994"/>
                  <a:pt x="48102" y="28098"/>
                  <a:pt x="50800" y="25400"/>
                </a:cubicBezTo>
                <a:cubicBezTo>
                  <a:pt x="53498" y="22702"/>
                  <a:pt x="57394" y="21493"/>
                  <a:pt x="60325" y="19050"/>
                </a:cubicBezTo>
                <a:cubicBezTo>
                  <a:pt x="76423" y="5635"/>
                  <a:pt x="62848" y="9688"/>
                  <a:pt x="88900" y="3175"/>
                </a:cubicBezTo>
                <a:lnTo>
                  <a:pt x="101600" y="0"/>
                </a:lnTo>
                <a:lnTo>
                  <a:pt x="234950" y="19050"/>
                </a:lnTo>
                <a:lnTo>
                  <a:pt x="146050" y="104775"/>
                </a:lnTo>
                <a:lnTo>
                  <a:pt x="0" y="114300"/>
                </a:lnTo>
                <a:close/>
              </a:path>
            </a:pathLst>
          </a:custGeom>
          <a:solidFill>
            <a:srgbClr val="F9F9F9"/>
          </a:solidFill>
          <a:ln>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6B93"/>
              </a:solidFill>
            </a:endParaRPr>
          </a:p>
        </p:txBody>
      </p:sp>
      <p:sp>
        <p:nvSpPr>
          <p:cNvPr id="15" name="Rectangle 14">
            <a:extLst>
              <a:ext uri="{FF2B5EF4-FFF2-40B4-BE49-F238E27FC236}">
                <a16:creationId xmlns:a16="http://schemas.microsoft.com/office/drawing/2014/main" id="{53A1A950-F12B-4F34-B3F4-CC438A6D847A}"/>
              </a:ext>
            </a:extLst>
          </p:cNvPr>
          <p:cNvSpPr/>
          <p:nvPr/>
        </p:nvSpPr>
        <p:spPr>
          <a:xfrm>
            <a:off x="4369177" y="1382850"/>
            <a:ext cx="1987828" cy="1931849"/>
          </a:xfrm>
          <a:prstGeom prst="rect">
            <a:avLst/>
          </a:prstGeom>
          <a:solidFill>
            <a:srgbClr val="F9F9F9"/>
          </a:solidFill>
          <a:ln>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B6B93"/>
                </a:solidFill>
              </a:rPr>
              <a:t>15</a:t>
            </a:r>
            <a:r>
              <a:rPr lang="zh-CN" altLang="en-US" dirty="0">
                <a:solidFill>
                  <a:srgbClr val="1B6B93"/>
                </a:solidFill>
              </a:rPr>
              <a:t>年：</a:t>
            </a:r>
            <a:r>
              <a:rPr lang="en-US" altLang="zh-CN" dirty="0">
                <a:solidFill>
                  <a:srgbClr val="1B6B93"/>
                </a:solidFill>
              </a:rPr>
              <a:t>2006-2021</a:t>
            </a:r>
            <a:br>
              <a:rPr lang="en-US" altLang="zh-CN" dirty="0">
                <a:solidFill>
                  <a:srgbClr val="1B6B93"/>
                </a:solidFill>
              </a:rPr>
            </a:br>
            <a:r>
              <a:rPr lang="zh-CN" altLang="en-US" dirty="0">
                <a:solidFill>
                  <a:srgbClr val="1B6B93"/>
                </a:solidFill>
              </a:rPr>
              <a:t>股票：    </a:t>
            </a:r>
            <a:r>
              <a:rPr lang="en-US" altLang="zh-CN" dirty="0">
                <a:solidFill>
                  <a:srgbClr val="1B6B93"/>
                </a:solidFill>
              </a:rPr>
              <a:t>10.8%</a:t>
            </a:r>
            <a:br>
              <a:rPr lang="en-US" altLang="zh-CN" dirty="0">
                <a:solidFill>
                  <a:srgbClr val="1B6B93"/>
                </a:solidFill>
              </a:rPr>
            </a:br>
            <a:r>
              <a:rPr lang="zh-CN" altLang="en-US" dirty="0">
                <a:solidFill>
                  <a:srgbClr val="1B6B93"/>
                </a:solidFill>
              </a:rPr>
              <a:t>房地产：</a:t>
            </a:r>
            <a:r>
              <a:rPr lang="en-US" altLang="zh-CN" dirty="0">
                <a:solidFill>
                  <a:srgbClr val="1B6B93"/>
                </a:solidFill>
              </a:rPr>
              <a:t>11.5%</a:t>
            </a:r>
            <a:br>
              <a:rPr lang="en-US" altLang="zh-CN" dirty="0">
                <a:solidFill>
                  <a:srgbClr val="1B6B93"/>
                </a:solidFill>
              </a:rPr>
            </a:br>
            <a:r>
              <a:rPr lang="zh-CN" altLang="en-US" dirty="0">
                <a:solidFill>
                  <a:srgbClr val="1B6B93"/>
                </a:solidFill>
              </a:rPr>
              <a:t>债券：      </a:t>
            </a:r>
            <a:r>
              <a:rPr lang="en-US" altLang="zh-CN" dirty="0">
                <a:solidFill>
                  <a:srgbClr val="1B6B93"/>
                </a:solidFill>
              </a:rPr>
              <a:t>9.1%</a:t>
            </a:r>
            <a:br>
              <a:rPr lang="en-US" altLang="zh-CN" dirty="0">
                <a:solidFill>
                  <a:srgbClr val="1B6B93"/>
                </a:solidFill>
              </a:rPr>
            </a:br>
            <a:r>
              <a:rPr lang="zh-CN" altLang="en-US" dirty="0">
                <a:solidFill>
                  <a:srgbClr val="1B6B93"/>
                </a:solidFill>
              </a:rPr>
              <a:t>定存：      </a:t>
            </a:r>
            <a:r>
              <a:rPr lang="en-US" altLang="zh-CN" dirty="0">
                <a:solidFill>
                  <a:srgbClr val="1B6B93"/>
                </a:solidFill>
              </a:rPr>
              <a:t>8.3%</a:t>
            </a:r>
            <a:br>
              <a:rPr lang="en-US" altLang="zh-CN" dirty="0">
                <a:solidFill>
                  <a:srgbClr val="1B6B93"/>
                </a:solidFill>
              </a:rPr>
            </a:br>
            <a:r>
              <a:rPr lang="zh-CN" altLang="en-US" dirty="0">
                <a:solidFill>
                  <a:srgbClr val="1B6B93"/>
                </a:solidFill>
              </a:rPr>
              <a:t>黄金：      </a:t>
            </a:r>
            <a:r>
              <a:rPr lang="en-US" altLang="zh-CN" dirty="0">
                <a:solidFill>
                  <a:srgbClr val="1B6B93"/>
                </a:solidFill>
              </a:rPr>
              <a:t>7.2%</a:t>
            </a:r>
            <a:br>
              <a:rPr lang="en-US" altLang="zh-CN" dirty="0">
                <a:solidFill>
                  <a:srgbClr val="1B6B93"/>
                </a:solidFill>
              </a:rPr>
            </a:br>
            <a:r>
              <a:rPr lang="zh-CN" altLang="en-US" dirty="0">
                <a:solidFill>
                  <a:srgbClr val="1B6B93"/>
                </a:solidFill>
              </a:rPr>
              <a:t>美金：      </a:t>
            </a:r>
            <a:r>
              <a:rPr lang="en-US" altLang="zh-CN" dirty="0">
                <a:solidFill>
                  <a:srgbClr val="1B6B93"/>
                </a:solidFill>
              </a:rPr>
              <a:t>2.4%</a:t>
            </a:r>
            <a:endParaRPr lang="en-US" dirty="0">
              <a:solidFill>
                <a:srgbClr val="1B6B93"/>
              </a:solidFill>
            </a:endParaRPr>
          </a:p>
        </p:txBody>
      </p:sp>
      <p:sp>
        <p:nvSpPr>
          <p:cNvPr id="16" name="Rectangle 15">
            <a:extLst>
              <a:ext uri="{FF2B5EF4-FFF2-40B4-BE49-F238E27FC236}">
                <a16:creationId xmlns:a16="http://schemas.microsoft.com/office/drawing/2014/main" id="{A3AC86E6-A737-4F1D-8DAE-569C6B104E9E}"/>
              </a:ext>
            </a:extLst>
          </p:cNvPr>
          <p:cNvSpPr/>
          <p:nvPr/>
        </p:nvSpPr>
        <p:spPr>
          <a:xfrm>
            <a:off x="8610133" y="1401901"/>
            <a:ext cx="1924983" cy="1931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rgbClr val="1B6B93"/>
                </a:solidFill>
              </a:rPr>
              <a:t>5</a:t>
            </a:r>
            <a:r>
              <a:rPr lang="zh-CN" altLang="en-US" dirty="0">
                <a:solidFill>
                  <a:srgbClr val="1B6B93"/>
                </a:solidFill>
              </a:rPr>
              <a:t>年：</a:t>
            </a:r>
            <a:r>
              <a:rPr lang="en-US" altLang="zh-CN" dirty="0">
                <a:solidFill>
                  <a:srgbClr val="1B6B93"/>
                </a:solidFill>
              </a:rPr>
              <a:t>2016-2021</a:t>
            </a:r>
            <a:br>
              <a:rPr lang="en-US" altLang="zh-CN" dirty="0">
                <a:solidFill>
                  <a:srgbClr val="1B6B93"/>
                </a:solidFill>
              </a:rPr>
            </a:br>
            <a:r>
              <a:rPr lang="zh-CN" altLang="en-US" dirty="0">
                <a:solidFill>
                  <a:srgbClr val="1B6B93"/>
                </a:solidFill>
              </a:rPr>
              <a:t>股票：  </a:t>
            </a:r>
            <a:r>
              <a:rPr lang="en-US" altLang="zh-CN" dirty="0">
                <a:solidFill>
                  <a:srgbClr val="1B6B93"/>
                </a:solidFill>
              </a:rPr>
              <a:t>19.2%</a:t>
            </a:r>
            <a:br>
              <a:rPr lang="en-US" altLang="zh-CN" dirty="0">
                <a:solidFill>
                  <a:srgbClr val="1B6B93"/>
                </a:solidFill>
              </a:rPr>
            </a:br>
            <a:r>
              <a:rPr lang="zh-CN" altLang="en-US" dirty="0">
                <a:solidFill>
                  <a:srgbClr val="1B6B93"/>
                </a:solidFill>
              </a:rPr>
              <a:t>房地产</a:t>
            </a:r>
            <a:r>
              <a:rPr lang="en-US" altLang="zh-CN" dirty="0">
                <a:solidFill>
                  <a:srgbClr val="1B6B93"/>
                </a:solidFill>
              </a:rPr>
              <a:t>: 12.1%</a:t>
            </a:r>
            <a:br>
              <a:rPr lang="en-US" altLang="zh-CN" dirty="0">
                <a:solidFill>
                  <a:srgbClr val="1B6B93"/>
                </a:solidFill>
              </a:rPr>
            </a:br>
            <a:r>
              <a:rPr lang="zh-CN" altLang="en-US" dirty="0">
                <a:solidFill>
                  <a:srgbClr val="1B6B93"/>
                </a:solidFill>
              </a:rPr>
              <a:t>债券：    </a:t>
            </a:r>
            <a:r>
              <a:rPr lang="en-US" altLang="zh-CN" dirty="0">
                <a:solidFill>
                  <a:srgbClr val="1B6B93"/>
                </a:solidFill>
              </a:rPr>
              <a:t>9.8%</a:t>
            </a:r>
            <a:br>
              <a:rPr lang="en-US" altLang="zh-CN" dirty="0">
                <a:solidFill>
                  <a:srgbClr val="1B6B93"/>
                </a:solidFill>
              </a:rPr>
            </a:br>
            <a:r>
              <a:rPr lang="zh-CN" altLang="en-US" dirty="0">
                <a:solidFill>
                  <a:srgbClr val="1B6B93"/>
                </a:solidFill>
              </a:rPr>
              <a:t>定存：    </a:t>
            </a:r>
            <a:r>
              <a:rPr lang="en-US" altLang="zh-CN" dirty="0">
                <a:solidFill>
                  <a:srgbClr val="1B6B93"/>
                </a:solidFill>
              </a:rPr>
              <a:t>6.2%</a:t>
            </a:r>
            <a:br>
              <a:rPr lang="en-US" altLang="zh-CN" dirty="0">
                <a:solidFill>
                  <a:srgbClr val="1B6B93"/>
                </a:solidFill>
              </a:rPr>
            </a:br>
            <a:r>
              <a:rPr lang="zh-CN" altLang="en-US" dirty="0">
                <a:solidFill>
                  <a:srgbClr val="1B6B93"/>
                </a:solidFill>
              </a:rPr>
              <a:t>黄金：    </a:t>
            </a:r>
            <a:r>
              <a:rPr lang="en-US" altLang="zh-CN" dirty="0">
                <a:solidFill>
                  <a:srgbClr val="1B6B93"/>
                </a:solidFill>
              </a:rPr>
              <a:t>6.1%</a:t>
            </a:r>
            <a:br>
              <a:rPr lang="en-US" altLang="zh-CN" dirty="0">
                <a:solidFill>
                  <a:srgbClr val="1B6B93"/>
                </a:solidFill>
              </a:rPr>
            </a:br>
            <a:r>
              <a:rPr lang="zh-CN" altLang="en-US" dirty="0">
                <a:solidFill>
                  <a:srgbClr val="1B6B93"/>
                </a:solidFill>
              </a:rPr>
              <a:t>美金：    </a:t>
            </a:r>
            <a:r>
              <a:rPr lang="en-US" altLang="zh-CN" dirty="0">
                <a:solidFill>
                  <a:srgbClr val="1B6B93"/>
                </a:solidFill>
              </a:rPr>
              <a:t>0.2%</a:t>
            </a:r>
            <a:endParaRPr lang="en-US" dirty="0">
              <a:solidFill>
                <a:srgbClr val="1B6B93"/>
              </a:solidFill>
            </a:endParaRPr>
          </a:p>
        </p:txBody>
      </p:sp>
      <p:sp>
        <p:nvSpPr>
          <p:cNvPr id="13" name="Rectangle 12">
            <a:extLst>
              <a:ext uri="{FF2B5EF4-FFF2-40B4-BE49-F238E27FC236}">
                <a16:creationId xmlns:a16="http://schemas.microsoft.com/office/drawing/2014/main" id="{0B128F99-D9C6-43E1-9449-A8A301E62E2B}"/>
              </a:ext>
            </a:extLst>
          </p:cNvPr>
          <p:cNvSpPr/>
          <p:nvPr/>
        </p:nvSpPr>
        <p:spPr>
          <a:xfrm>
            <a:off x="10780336" y="1538287"/>
            <a:ext cx="878264" cy="3862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6B93"/>
              </a:solidFill>
            </a:endParaRPr>
          </a:p>
        </p:txBody>
      </p:sp>
      <p:sp>
        <p:nvSpPr>
          <p:cNvPr id="14" name="TextBox 13">
            <a:extLst>
              <a:ext uri="{FF2B5EF4-FFF2-40B4-BE49-F238E27FC236}">
                <a16:creationId xmlns:a16="http://schemas.microsoft.com/office/drawing/2014/main" id="{C7450E1A-ECE8-49EF-9273-D827EFCC13E1}"/>
              </a:ext>
            </a:extLst>
          </p:cNvPr>
          <p:cNvSpPr txBox="1"/>
          <p:nvPr/>
        </p:nvSpPr>
        <p:spPr>
          <a:xfrm>
            <a:off x="10665569" y="1566862"/>
            <a:ext cx="878264" cy="307777"/>
          </a:xfrm>
          <a:prstGeom prst="rect">
            <a:avLst/>
          </a:prstGeom>
          <a:noFill/>
        </p:spPr>
        <p:txBody>
          <a:bodyPr wrap="square" rtlCol="0">
            <a:spAutoFit/>
          </a:bodyPr>
          <a:lstStyle/>
          <a:p>
            <a:r>
              <a:rPr lang="zh-CN" altLang="en-US" sz="1400" dirty="0">
                <a:solidFill>
                  <a:srgbClr val="1B6B93"/>
                </a:solidFill>
              </a:rPr>
              <a:t>股票</a:t>
            </a:r>
            <a:endParaRPr lang="en-US" sz="1400" dirty="0">
              <a:solidFill>
                <a:srgbClr val="1B6B93"/>
              </a:solidFill>
            </a:endParaRPr>
          </a:p>
        </p:txBody>
      </p:sp>
      <p:sp>
        <p:nvSpPr>
          <p:cNvPr id="17" name="TextBox 16">
            <a:extLst>
              <a:ext uri="{FF2B5EF4-FFF2-40B4-BE49-F238E27FC236}">
                <a16:creationId xmlns:a16="http://schemas.microsoft.com/office/drawing/2014/main" id="{9795A86E-5871-492F-86F5-362FB901C2E4}"/>
              </a:ext>
            </a:extLst>
          </p:cNvPr>
          <p:cNvSpPr txBox="1"/>
          <p:nvPr/>
        </p:nvSpPr>
        <p:spPr>
          <a:xfrm>
            <a:off x="10603890" y="3421856"/>
            <a:ext cx="773956" cy="523220"/>
          </a:xfrm>
          <a:prstGeom prst="rect">
            <a:avLst/>
          </a:prstGeom>
          <a:noFill/>
        </p:spPr>
        <p:txBody>
          <a:bodyPr wrap="square" rtlCol="0">
            <a:spAutoFit/>
          </a:bodyPr>
          <a:lstStyle/>
          <a:p>
            <a:r>
              <a:rPr lang="zh-CN" altLang="en-US" sz="1400" dirty="0">
                <a:solidFill>
                  <a:srgbClr val="1B6B93"/>
                </a:solidFill>
              </a:rPr>
              <a:t>房地产</a:t>
            </a:r>
            <a:r>
              <a:rPr lang="en-US" altLang="zh-CN" sz="1400" dirty="0">
                <a:solidFill>
                  <a:srgbClr val="1B6B93"/>
                </a:solidFill>
              </a:rPr>
              <a:t/>
            </a:r>
            <a:br>
              <a:rPr lang="en-US" altLang="zh-CN" sz="1400" dirty="0">
                <a:solidFill>
                  <a:srgbClr val="1B6B93"/>
                </a:solidFill>
              </a:rPr>
            </a:br>
            <a:r>
              <a:rPr lang="zh-CN" altLang="en-US" sz="1400" dirty="0">
                <a:solidFill>
                  <a:srgbClr val="1B6B93"/>
                </a:solidFill>
              </a:rPr>
              <a:t>公寓</a:t>
            </a:r>
            <a:endParaRPr lang="en-US" sz="1400" dirty="0">
              <a:solidFill>
                <a:srgbClr val="1B6B93"/>
              </a:solidFill>
            </a:endParaRPr>
          </a:p>
        </p:txBody>
      </p:sp>
      <p:sp>
        <p:nvSpPr>
          <p:cNvPr id="18" name="TextBox 17">
            <a:extLst>
              <a:ext uri="{FF2B5EF4-FFF2-40B4-BE49-F238E27FC236}">
                <a16:creationId xmlns:a16="http://schemas.microsoft.com/office/drawing/2014/main" id="{5077B7FC-B925-4A80-8B00-15002E793A08}"/>
              </a:ext>
            </a:extLst>
          </p:cNvPr>
          <p:cNvSpPr txBox="1"/>
          <p:nvPr/>
        </p:nvSpPr>
        <p:spPr>
          <a:xfrm>
            <a:off x="10599361" y="4143375"/>
            <a:ext cx="725864" cy="738664"/>
          </a:xfrm>
          <a:prstGeom prst="rect">
            <a:avLst/>
          </a:prstGeom>
          <a:noFill/>
        </p:spPr>
        <p:txBody>
          <a:bodyPr wrap="square" rtlCol="0">
            <a:spAutoFit/>
          </a:bodyPr>
          <a:lstStyle/>
          <a:p>
            <a:r>
              <a:rPr lang="zh-CN" altLang="en-US" sz="1400" dirty="0">
                <a:solidFill>
                  <a:srgbClr val="1B6B93"/>
                </a:solidFill>
              </a:rPr>
              <a:t>债券</a:t>
            </a:r>
            <a:r>
              <a:rPr lang="en-US" altLang="zh-CN" sz="1400" dirty="0">
                <a:solidFill>
                  <a:srgbClr val="1B6B93"/>
                </a:solidFill>
              </a:rPr>
              <a:t/>
            </a:r>
            <a:br>
              <a:rPr lang="en-US" altLang="zh-CN" sz="1400" dirty="0">
                <a:solidFill>
                  <a:srgbClr val="1B6B93"/>
                </a:solidFill>
              </a:rPr>
            </a:br>
            <a:r>
              <a:rPr lang="zh-CN" altLang="en-US" sz="1400" dirty="0">
                <a:solidFill>
                  <a:srgbClr val="1B6B93"/>
                </a:solidFill>
              </a:rPr>
              <a:t>黄金</a:t>
            </a:r>
            <a:r>
              <a:rPr lang="en-US" altLang="zh-CN" sz="1400" dirty="0">
                <a:solidFill>
                  <a:srgbClr val="1B6B93"/>
                </a:solidFill>
              </a:rPr>
              <a:t/>
            </a:r>
            <a:br>
              <a:rPr lang="en-US" altLang="zh-CN" sz="1400" dirty="0">
                <a:solidFill>
                  <a:srgbClr val="1B6B93"/>
                </a:solidFill>
              </a:rPr>
            </a:br>
            <a:r>
              <a:rPr lang="zh-CN" altLang="en-US" sz="1400" dirty="0">
                <a:solidFill>
                  <a:srgbClr val="1B6B93"/>
                </a:solidFill>
              </a:rPr>
              <a:t>定存</a:t>
            </a:r>
            <a:endParaRPr lang="en-US" dirty="0">
              <a:solidFill>
                <a:srgbClr val="1B6B93"/>
              </a:solidFill>
            </a:endParaRPr>
          </a:p>
        </p:txBody>
      </p:sp>
      <p:sp>
        <p:nvSpPr>
          <p:cNvPr id="19" name="TextBox 18">
            <a:extLst>
              <a:ext uri="{FF2B5EF4-FFF2-40B4-BE49-F238E27FC236}">
                <a16:creationId xmlns:a16="http://schemas.microsoft.com/office/drawing/2014/main" id="{093FF960-27B7-4712-B988-ABB678464C86}"/>
              </a:ext>
            </a:extLst>
          </p:cNvPr>
          <p:cNvSpPr txBox="1"/>
          <p:nvPr/>
        </p:nvSpPr>
        <p:spPr>
          <a:xfrm>
            <a:off x="416301" y="5096469"/>
            <a:ext cx="995363" cy="276999"/>
          </a:xfrm>
          <a:prstGeom prst="rect">
            <a:avLst/>
          </a:prstGeom>
          <a:noFill/>
        </p:spPr>
        <p:txBody>
          <a:bodyPr wrap="square" rtlCol="0">
            <a:spAutoFit/>
          </a:bodyPr>
          <a:lstStyle/>
          <a:p>
            <a:r>
              <a:rPr lang="zh-CN" altLang="en-US" sz="1200" dirty="0">
                <a:solidFill>
                  <a:srgbClr val="1B6B93"/>
                </a:solidFill>
              </a:rPr>
              <a:t>资本：一亿</a:t>
            </a:r>
            <a:endParaRPr lang="en-US" sz="1200" dirty="0">
              <a:solidFill>
                <a:srgbClr val="1B6B93"/>
              </a:solidFill>
            </a:endParaRPr>
          </a:p>
        </p:txBody>
      </p:sp>
      <p:sp>
        <p:nvSpPr>
          <p:cNvPr id="20" name="TextBox 19">
            <a:extLst>
              <a:ext uri="{FF2B5EF4-FFF2-40B4-BE49-F238E27FC236}">
                <a16:creationId xmlns:a16="http://schemas.microsoft.com/office/drawing/2014/main" id="{D3B8EFF3-7E3B-4F0E-837F-E920384BFA1B}"/>
              </a:ext>
            </a:extLst>
          </p:cNvPr>
          <p:cNvSpPr txBox="1"/>
          <p:nvPr/>
        </p:nvSpPr>
        <p:spPr>
          <a:xfrm>
            <a:off x="10613415" y="5064323"/>
            <a:ext cx="878264" cy="307777"/>
          </a:xfrm>
          <a:prstGeom prst="rect">
            <a:avLst/>
          </a:prstGeom>
          <a:noFill/>
        </p:spPr>
        <p:txBody>
          <a:bodyPr wrap="square" rtlCol="0">
            <a:spAutoFit/>
          </a:bodyPr>
          <a:lstStyle/>
          <a:p>
            <a:r>
              <a:rPr lang="zh-CN" altLang="en-US" sz="1400" dirty="0">
                <a:solidFill>
                  <a:srgbClr val="1B6B93"/>
                </a:solidFill>
              </a:rPr>
              <a:t>美金</a:t>
            </a:r>
            <a:endParaRPr lang="en-US" sz="1400" dirty="0">
              <a:solidFill>
                <a:srgbClr val="1B6B93"/>
              </a:solidFill>
            </a:endParaRPr>
          </a:p>
        </p:txBody>
      </p:sp>
      <p:sp>
        <p:nvSpPr>
          <p:cNvPr id="21" name="TextBox 20">
            <a:extLst>
              <a:ext uri="{FF2B5EF4-FFF2-40B4-BE49-F238E27FC236}">
                <a16:creationId xmlns:a16="http://schemas.microsoft.com/office/drawing/2014/main" id="{0682DF81-B9AA-4B44-91A1-8D64C98442BC}"/>
              </a:ext>
            </a:extLst>
          </p:cNvPr>
          <p:cNvSpPr txBox="1"/>
          <p:nvPr/>
        </p:nvSpPr>
        <p:spPr>
          <a:xfrm>
            <a:off x="-1302924" y="361623"/>
            <a:ext cx="7248525" cy="400110"/>
          </a:xfrm>
          <a:prstGeom prst="rect">
            <a:avLst/>
          </a:prstGeom>
          <a:noFill/>
        </p:spPr>
        <p:txBody>
          <a:bodyPr wrap="square" rtlCol="0">
            <a:spAutoFit/>
          </a:bodyPr>
          <a:lstStyle/>
          <a:p>
            <a:pPr algn="ctr"/>
            <a:r>
              <a:rPr lang="zh-CN" altLang="en-US" sz="2000" b="1" dirty="0">
                <a:solidFill>
                  <a:srgbClr val="1B6B93"/>
                </a:solidFill>
              </a:rPr>
              <a:t>越南各阶段年均投资回报率</a:t>
            </a:r>
            <a:endParaRPr lang="en-US" sz="2000" b="1" dirty="0">
              <a:solidFill>
                <a:srgbClr val="1B6B93"/>
              </a:solidFill>
            </a:endParaRPr>
          </a:p>
        </p:txBody>
      </p:sp>
      <p:sp>
        <p:nvSpPr>
          <p:cNvPr id="2" name="Slide Number Placeholder 1">
            <a:extLst>
              <a:ext uri="{FF2B5EF4-FFF2-40B4-BE49-F238E27FC236}">
                <a16:creationId xmlns:a16="http://schemas.microsoft.com/office/drawing/2014/main" id="{C8CB74DC-A344-4B30-BD60-E0AE3DF68242}"/>
              </a:ext>
            </a:extLst>
          </p:cNvPr>
          <p:cNvSpPr>
            <a:spLocks noGrp="1"/>
          </p:cNvSpPr>
          <p:nvPr>
            <p:ph type="sldNum" sz="quarter" idx="12"/>
          </p:nvPr>
        </p:nvSpPr>
        <p:spPr/>
        <p:txBody>
          <a:bodyPr/>
          <a:lstStyle/>
          <a:p>
            <a:fld id="{E3AA6E91-8AE1-1843-898F-0F2DCEC2ED19}" type="slidenum">
              <a:rPr lang="en-US" smtClean="0">
                <a:solidFill>
                  <a:srgbClr val="1B6B93"/>
                </a:solidFill>
              </a:rPr>
              <a:t>9</a:t>
            </a:fld>
            <a:endParaRPr lang="en-US">
              <a:solidFill>
                <a:srgbClr val="1B6B93"/>
              </a:solidFill>
            </a:endParaRPr>
          </a:p>
        </p:txBody>
      </p:sp>
    </p:spTree>
    <p:extLst>
      <p:ext uri="{BB962C8B-B14F-4D97-AF65-F5344CB8AC3E}">
        <p14:creationId xmlns:p14="http://schemas.microsoft.com/office/powerpoint/2010/main" val="2540091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14070</TotalTime>
  <Words>4668</Words>
  <Application>Microsoft Office PowerPoint</Application>
  <PresentationFormat>Widescreen</PresentationFormat>
  <Paragraphs>548</Paragraphs>
  <Slides>46</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46</vt:i4>
      </vt:variant>
    </vt:vector>
  </HeadingPairs>
  <TitlesOfParts>
    <vt:vector size="62" baseType="lpstr">
      <vt:lpstr>DengXian</vt:lpstr>
      <vt:lpstr>DengXian</vt:lpstr>
      <vt:lpstr>等线 Light</vt:lpstr>
      <vt:lpstr>等线 Light</vt:lpstr>
      <vt:lpstr>Microsoft YaHei</vt:lpstr>
      <vt:lpstr>新細明體</vt:lpstr>
      <vt:lpstr>Roboto Medium</vt:lpstr>
      <vt:lpstr>华文细黑</vt:lpstr>
      <vt:lpstr>Arial</vt:lpstr>
      <vt:lpstr>Calibri</vt:lpstr>
      <vt:lpstr>Calibri Light</vt:lpstr>
      <vt:lpstr>Tahoma</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上市公司统计</vt:lpstr>
      <vt:lpstr>三个交易市场的总市值</vt:lpstr>
      <vt:lpstr>市场流动性</vt:lpstr>
      <vt:lpstr>版块市值</vt:lpstr>
      <vt:lpstr>经营业绩</vt:lpstr>
      <vt:lpstr>经营业绩</vt:lpstr>
      <vt:lpstr>经营业绩</vt:lpstr>
      <vt:lpstr>市场估值</vt:lpstr>
      <vt:lpstr>PowerPoint Presentation</vt:lpstr>
      <vt:lpstr>外资交易</vt:lpstr>
      <vt:lpstr>外资交易</vt:lpstr>
      <vt:lpstr>外资交易</vt:lpstr>
      <vt:lpstr>外资交易</vt:lpstr>
      <vt:lpstr>板块及指数的变动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越南股市处于极具吸引力价位</vt:lpstr>
      <vt:lpstr>政策转向: 由紧转松</vt:lpstr>
      <vt:lpstr>越南建设证券（ CSI ） 联系方式</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Noah_Live</cp:lastModifiedBy>
  <cp:revision>12</cp:revision>
  <dcterms:created xsi:type="dcterms:W3CDTF">2023-04-25T07:16:21Z</dcterms:created>
  <dcterms:modified xsi:type="dcterms:W3CDTF">2023-11-08T06:35:41Z</dcterms:modified>
</cp:coreProperties>
</file>